
<file path=[Content_Types].xml><?xml version="1.0" encoding="utf-8"?>
<Types xmlns="http://schemas.openxmlformats.org/package/2006/content-types">
  <Default Extension="jpeg" ContentType="image/jpeg"/>
  <Default Extension="jpg" ContentType="image/unknown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7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75" r:id="rId13"/>
    <p:sldId id="268" r:id="rId14"/>
    <p:sldId id="270" r:id="rId15"/>
    <p:sldId id="274" r:id="rId16"/>
    <p:sldId id="271" r:id="rId17"/>
    <p:sldId id="272" r:id="rId18"/>
    <p:sldId id="279" r:id="rId19"/>
    <p:sldId id="278" r:id="rId20"/>
    <p:sldId id="277" r:id="rId21"/>
    <p:sldId id="269" r:id="rId22"/>
    <p:sldId id="280" r:id="rId23"/>
    <p:sldId id="282" r:id="rId24"/>
    <p:sldId id="281" r:id="rId25"/>
    <p:sldId id="283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87AD"/>
    <a:srgbClr val="50C3CA"/>
    <a:srgbClr val="1DB6D5"/>
    <a:srgbClr val="37ADB3"/>
    <a:srgbClr val="1C5686"/>
    <a:srgbClr val="1AA4BE"/>
    <a:srgbClr val="0199C3"/>
    <a:srgbClr val="01ABD9"/>
    <a:srgbClr val="2470AE"/>
    <a:srgbClr val="1791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76" autoAdjust="0"/>
    <p:restoredTop sz="93922" autoAdjust="0"/>
  </p:normalViewPr>
  <p:slideViewPr>
    <p:cSldViewPr snapToGrid="0">
      <p:cViewPr varScale="1">
        <p:scale>
          <a:sx n="68" d="100"/>
          <a:sy n="68" d="100"/>
        </p:scale>
        <p:origin x="76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94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rgbClr val="50C3CA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37ADB3"/>
              </a:solidFill>
              <a:ln w="9525">
                <a:solidFill>
                  <a:srgbClr val="50C3CA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8B3-42B0-9E83-08F317E0534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rgbClr val="1C568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1C5686"/>
              </a:solidFill>
              <a:ln w="9525">
                <a:solidFill>
                  <a:srgbClr val="1C5686"/>
                </a:solidFill>
              </a:ln>
              <a:effectLst/>
            </c:spPr>
          </c:marker>
          <c:dPt>
            <c:idx val="2"/>
            <c:marker>
              <c:symbol val="circle"/>
              <c:size val="5"/>
              <c:spPr>
                <a:solidFill>
                  <a:srgbClr val="0187AD"/>
                </a:solidFill>
                <a:ln w="9525">
                  <a:solidFill>
                    <a:srgbClr val="1C5686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98B3-42B0-9E83-08F317E0534F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8B3-42B0-9E83-08F317E0534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bg1">
                  <a:lumMod val="8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1DB6D5"/>
              </a:solidFill>
              <a:ln w="9525">
                <a:solidFill>
                  <a:schemeClr val="bg1">
                    <a:lumMod val="85000"/>
                  </a:schemeClr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8B3-42B0-9E83-08F317E053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43509856"/>
        <c:axId val="523563200"/>
      </c:lineChart>
      <c:catAx>
        <c:axId val="543509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n-US"/>
          </a:p>
        </c:txPr>
        <c:crossAx val="523563200"/>
        <c:crosses val="autoZero"/>
        <c:auto val="1"/>
        <c:lblAlgn val="ctr"/>
        <c:lblOffset val="100"/>
        <c:noMultiLvlLbl val="0"/>
      </c:catAx>
      <c:valAx>
        <c:axId val="523563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n-US"/>
          </a:p>
        </c:txPr>
        <c:crossAx val="543509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900"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1DB6D5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D2-4C4A-A655-182DF7F1710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187AD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FD2-4C4A-A655-182DF7F1710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50C3CA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FD2-4C4A-A655-182DF7F171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axId val="543509856"/>
        <c:axId val="523563200"/>
      </c:barChart>
      <c:catAx>
        <c:axId val="543509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n-US"/>
          </a:p>
        </c:txPr>
        <c:crossAx val="523563200"/>
        <c:crosses val="autoZero"/>
        <c:auto val="1"/>
        <c:lblAlgn val="ctr"/>
        <c:lblOffset val="100"/>
        <c:noMultiLvlLbl val="0"/>
      </c:catAx>
      <c:valAx>
        <c:axId val="523563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n-US"/>
          </a:p>
        </c:txPr>
        <c:crossAx val="543509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900"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230FC22-04FF-4817-972B-9E844BE6503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D1BDA4-649A-42BD-ABE5-96D66C136F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09BBD7-F717-4D38-8FA4-860C532A5CA8}" type="datetimeFigureOut">
              <a:rPr lang="en-US" smtClean="0"/>
              <a:t>6/12/2022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3AF29B-56AC-4403-BEFD-91765FFF2A4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910B01-394A-4AD6-BEF7-8BEB8DFB5AC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24F903-6804-4F6D-A504-05DD80810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2379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502485-120A-48DC-9F2F-2475DB8648C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1262728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9EC16FF0-AF2A-4886-B1DE-A1660C1D620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623050" y="1096963"/>
            <a:ext cx="3568700" cy="45751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1153789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053F05-4B6C-4D4E-B99D-A2BD09A9518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3629891"/>
            <a:ext cx="12191999" cy="322810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29246539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96395C-5E36-B252-244B-78680EBDE1A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58506" y="546894"/>
            <a:ext cx="3074988" cy="576421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7649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C825297F-B992-4BFF-8BA0-0B73C561D83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203825" y="2547937"/>
            <a:ext cx="1784350" cy="17621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20DC2A-7F5C-47DF-A60B-928408B612B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237970" y="2547936"/>
            <a:ext cx="1784350" cy="17621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1DF5F72-0711-4060-9C6D-355464FB684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169680" y="2547936"/>
            <a:ext cx="1784350" cy="17621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17204515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CA1DBF22-970D-4DB6-93F9-9A4844B119B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24926569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32CBADE2-7B82-4B42-A6EF-EDCA4281AF2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80109" y="2973387"/>
            <a:ext cx="2147888" cy="38846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EC855461-793C-4CD5-B759-8AA6C219D1B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599890" y="2973387"/>
            <a:ext cx="2147888" cy="38846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BFD1F73E-F1B0-49A0-8F50-8A6B06EF6A2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019671" y="2973386"/>
            <a:ext cx="2147888" cy="38846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2307C426-6396-4F46-892C-90E1D1AAB39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439452" y="2973385"/>
            <a:ext cx="2147888" cy="38846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CE4EACF-719F-45DF-9C62-0D9AC9937C3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859233" y="2973384"/>
            <a:ext cx="2147888" cy="38846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32317075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AD825B0F-64D0-4EA0-8928-6F18E83BACB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730" y="0"/>
            <a:ext cx="4304507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2085573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3E932C0-3616-4113-A9C0-CC7F999E8B4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4015364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B8C87F-27F9-46FE-A117-C4ABC65072B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258290" y="3906982"/>
            <a:ext cx="4015364" cy="252152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2493662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D905E3A2-704A-450F-8CDA-69A01D5619A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058024" y="0"/>
            <a:ext cx="5133975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4078243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37007EAD-0440-4299-9933-311384D0E55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31888" y="1069975"/>
            <a:ext cx="2813050" cy="30194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3B8F7BD3-DF86-4FDB-A571-22190D24B57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425700" y="2754313"/>
            <a:ext cx="3036888" cy="3406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326828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739541A4-8C03-4546-96BE-A4E9C21996C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680890" y="276153"/>
            <a:ext cx="6386038" cy="630569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768725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6630A679-9123-41BA-B5FA-C50C4E121E6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39239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647699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8A37C48D-7FA1-453E-B538-B1C143CE2A5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90600" y="1"/>
            <a:ext cx="6284912" cy="6858000"/>
          </a:xfrm>
          <a:prstGeom prst="parallelogram">
            <a:avLst>
              <a:gd name="adj" fmla="val 34942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304690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166FFBD2-A6E6-402B-A7B1-0AE14E649DB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476375" y="2938707"/>
            <a:ext cx="2444750" cy="1803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6D6EC7DB-89C3-47B4-B381-6710D5AA8EE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873625" y="2938707"/>
            <a:ext cx="2444750" cy="1803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A92FD53C-01E3-4F60-A1BE-C01CD39A173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270875" y="2938707"/>
            <a:ext cx="2444750" cy="1803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802878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B1B542-6042-4E09-B0F2-204BD07B774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318995" y="0"/>
            <a:ext cx="3554009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36606DF-7DCA-4531-A858-45150C5EC9A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7541" y="0"/>
            <a:ext cx="3554009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F90287D3-E8FF-48A3-B078-252DC8707A3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990449" y="0"/>
            <a:ext cx="3554009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1048244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2939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6" r:id="rId15"/>
    <p:sldLayoutId id="2147483667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C9087B1F-36ED-50CB-4970-C650528AF97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22" b="7522"/>
          <a:stretch>
            <a:fillRect/>
          </a:stretch>
        </p:blipFill>
        <p:spPr/>
      </p:pic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DF4912BC-FF81-4C39-BC3E-191A4D31622C}"/>
              </a:ext>
            </a:extLst>
          </p:cNvPr>
          <p:cNvSpPr/>
          <p:nvPr/>
        </p:nvSpPr>
        <p:spPr>
          <a:xfrm>
            <a:off x="0" y="1"/>
            <a:ext cx="7148945" cy="6857999"/>
          </a:xfrm>
          <a:custGeom>
            <a:avLst/>
            <a:gdLst>
              <a:gd name="connsiteX0" fmla="*/ 0 w 7371574"/>
              <a:gd name="connsiteY0" fmla="*/ 0 h 6858000"/>
              <a:gd name="connsiteX1" fmla="*/ 6397031 w 7371574"/>
              <a:gd name="connsiteY1" fmla="*/ 0 h 6858000"/>
              <a:gd name="connsiteX2" fmla="*/ 6402217 w 7371574"/>
              <a:gd name="connsiteY2" fmla="*/ 7971 h 6858000"/>
              <a:gd name="connsiteX3" fmla="*/ 7371574 w 7371574"/>
              <a:gd name="connsiteY3" fmla="*/ 3429000 h 6858000"/>
              <a:gd name="connsiteX4" fmla="*/ 6402217 w 7371574"/>
              <a:gd name="connsiteY4" fmla="*/ 6850029 h 6858000"/>
              <a:gd name="connsiteX5" fmla="*/ 6397031 w 7371574"/>
              <a:gd name="connsiteY5" fmla="*/ 6858000 h 6858000"/>
              <a:gd name="connsiteX6" fmla="*/ 0 w 737157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71574" h="6858000">
                <a:moveTo>
                  <a:pt x="0" y="0"/>
                </a:moveTo>
                <a:lnTo>
                  <a:pt x="6397031" y="0"/>
                </a:lnTo>
                <a:lnTo>
                  <a:pt x="6402217" y="7971"/>
                </a:lnTo>
                <a:cubicBezTo>
                  <a:pt x="7017347" y="1005489"/>
                  <a:pt x="7371574" y="2176484"/>
                  <a:pt x="7371574" y="3429000"/>
                </a:cubicBezTo>
                <a:cubicBezTo>
                  <a:pt x="7371574" y="4681516"/>
                  <a:pt x="7017347" y="5852512"/>
                  <a:pt x="6402217" y="6850029"/>
                </a:cubicBezTo>
                <a:lnTo>
                  <a:pt x="6397031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rgbClr val="50C3CA">
                  <a:alpha val="52000"/>
                </a:srgbClr>
              </a:gs>
              <a:gs pos="99000">
                <a:srgbClr val="1AA4BE"/>
              </a:gs>
            </a:gsLst>
            <a:lin ang="6000000" scaled="0"/>
          </a:gradFill>
          <a:ln w="127000">
            <a:solidFill>
              <a:srgbClr val="50C3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>
              <a:latin typeface="Montserrat" panose="000005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2D3A7B-A62A-FAE4-6A41-0B01C7927B86}"/>
              </a:ext>
            </a:extLst>
          </p:cNvPr>
          <p:cNvSpPr txBox="1"/>
          <p:nvPr/>
        </p:nvSpPr>
        <p:spPr>
          <a:xfrm>
            <a:off x="1787590" y="2626183"/>
            <a:ext cx="35737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8000" dirty="0">
                <a:solidFill>
                  <a:schemeClr val="bg1"/>
                </a:solidFill>
                <a:latin typeface="Montserrat" panose="00000500000000000000" pitchFamily="2" charset="0"/>
              </a:rPr>
              <a:t>SECT</a:t>
            </a:r>
          </a:p>
        </p:txBody>
      </p:sp>
    </p:spTree>
    <p:extLst>
      <p:ext uri="{BB962C8B-B14F-4D97-AF65-F5344CB8AC3E}">
        <p14:creationId xmlns:p14="http://schemas.microsoft.com/office/powerpoint/2010/main" val="1670871377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AECAD442-B573-A408-E0EC-95CD364B258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2" r="11162"/>
          <a:stretch>
            <a:fillRect/>
          </a:stretch>
        </p:blipFill>
        <p:spPr/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1278271D-FFAD-B3D6-C052-DABCC7A8AD7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2" r="11112"/>
          <a:stretch>
            <a:fillRect/>
          </a:stretch>
        </p:blipFill>
        <p:spPr/>
      </p:pic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6DAFEE2F-B082-82CA-A573-916ED981A99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2" r="11162"/>
          <a:stretch>
            <a:fillRect/>
          </a:stretch>
        </p:blipFill>
        <p:spPr/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A9E62B72-2726-44D3-9E70-6A16CF78FFA0}"/>
              </a:ext>
            </a:extLst>
          </p:cNvPr>
          <p:cNvSpPr/>
          <p:nvPr/>
        </p:nvSpPr>
        <p:spPr>
          <a:xfrm>
            <a:off x="4319586" y="2219417"/>
            <a:ext cx="3552825" cy="4638583"/>
          </a:xfrm>
          <a:prstGeom prst="rect">
            <a:avLst/>
          </a:prstGeom>
          <a:gradFill>
            <a:gsLst>
              <a:gs pos="0">
                <a:srgbClr val="50C3CA">
                  <a:alpha val="0"/>
                </a:srgbClr>
              </a:gs>
              <a:gs pos="100000">
                <a:srgbClr val="50C3C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67CBEFA-BBC5-447B-A010-66F316D47676}"/>
              </a:ext>
            </a:extLst>
          </p:cNvPr>
          <p:cNvSpPr/>
          <p:nvPr/>
        </p:nvSpPr>
        <p:spPr>
          <a:xfrm>
            <a:off x="648725" y="2219417"/>
            <a:ext cx="3552825" cy="4638583"/>
          </a:xfrm>
          <a:prstGeom prst="rect">
            <a:avLst/>
          </a:prstGeom>
          <a:gradFill>
            <a:gsLst>
              <a:gs pos="0">
                <a:srgbClr val="50C3CA">
                  <a:alpha val="0"/>
                </a:srgbClr>
              </a:gs>
              <a:gs pos="100000">
                <a:srgbClr val="50C3C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6FFA65B1-2DD2-4D56-A25F-2CF4B4F32B8F}"/>
              </a:ext>
            </a:extLst>
          </p:cNvPr>
          <p:cNvSpPr/>
          <p:nvPr/>
        </p:nvSpPr>
        <p:spPr>
          <a:xfrm>
            <a:off x="4318993" y="2211683"/>
            <a:ext cx="3552825" cy="4638583"/>
          </a:xfrm>
          <a:prstGeom prst="rect">
            <a:avLst/>
          </a:prstGeom>
          <a:gradFill>
            <a:gsLst>
              <a:gs pos="0">
                <a:srgbClr val="50C3CA">
                  <a:alpha val="0"/>
                </a:srgbClr>
              </a:gs>
              <a:gs pos="100000">
                <a:srgbClr val="50C3C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AFE27A10-FE99-4798-A01D-E9CFE66CB418}"/>
              </a:ext>
            </a:extLst>
          </p:cNvPr>
          <p:cNvSpPr/>
          <p:nvPr/>
        </p:nvSpPr>
        <p:spPr>
          <a:xfrm>
            <a:off x="7989261" y="2211682"/>
            <a:ext cx="3552825" cy="4638583"/>
          </a:xfrm>
          <a:prstGeom prst="rect">
            <a:avLst/>
          </a:prstGeom>
          <a:gradFill>
            <a:gsLst>
              <a:gs pos="0">
                <a:srgbClr val="50C3CA">
                  <a:alpha val="0"/>
                </a:srgbClr>
              </a:gs>
              <a:gs pos="100000">
                <a:srgbClr val="50C3C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24161583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0C38F9F-CFC5-4217-97D7-CFA4F557A820}"/>
              </a:ext>
            </a:extLst>
          </p:cNvPr>
          <p:cNvSpPr/>
          <p:nvPr/>
        </p:nvSpPr>
        <p:spPr>
          <a:xfrm>
            <a:off x="8211958" y="0"/>
            <a:ext cx="3980042" cy="6858000"/>
          </a:xfrm>
          <a:prstGeom prst="rect">
            <a:avLst/>
          </a:prstGeom>
          <a:gradFill>
            <a:gsLst>
              <a:gs pos="0">
                <a:srgbClr val="50C3CA"/>
              </a:gs>
              <a:gs pos="100000">
                <a:srgbClr val="1AA4BE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ontserrat" panose="000005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DCA474-1C49-4621-BBC8-D083BB2C5EF1}"/>
              </a:ext>
            </a:extLst>
          </p:cNvPr>
          <p:cNvSpPr txBox="1"/>
          <p:nvPr/>
        </p:nvSpPr>
        <p:spPr>
          <a:xfrm>
            <a:off x="831983" y="1096963"/>
            <a:ext cx="4490127" cy="1446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scelerisque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malesuada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libero a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 Morbi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dui, fermentum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lectus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ornare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dignissim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risus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 Donec lacinia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nli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lectus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ornare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v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iverra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873CFE45-4412-8007-B7FA-7BA05E0B994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4" b="1924"/>
          <a:stretch>
            <a:fillRect/>
          </a:stretch>
        </p:blipFill>
        <p:spPr/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7361DA4-CEBB-A8CC-DE45-F29714ED0AC2}"/>
              </a:ext>
            </a:extLst>
          </p:cNvPr>
          <p:cNvSpPr txBox="1"/>
          <p:nvPr/>
        </p:nvSpPr>
        <p:spPr>
          <a:xfrm>
            <a:off x="831983" y="4226036"/>
            <a:ext cx="4490127" cy="1446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scelerisque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malesuada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libero a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 Morbi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dui, fermentum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lectus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ornare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dignissim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risus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 Donec lacinia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nli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lectus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ornare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v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iverra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CDF2813-6C42-A2F0-1B11-B8B27845EA4A}"/>
              </a:ext>
            </a:extLst>
          </p:cNvPr>
          <p:cNvSpPr txBox="1"/>
          <p:nvPr/>
        </p:nvSpPr>
        <p:spPr>
          <a:xfrm>
            <a:off x="831983" y="2661499"/>
            <a:ext cx="4490127" cy="1446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scelerisque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malesuada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libero a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 Morbi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dui, fermentum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lectus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ornare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dignissim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risus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 Donec lacinia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nli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lectus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ornare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v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iverra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396684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33460FC0-E55A-353C-F57D-9975E7703C0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6" r="2876"/>
          <a:stretch>
            <a:fillRect/>
          </a:stretch>
        </p:blipFill>
        <p:spPr/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1CF3A73-105E-48F4-AA33-4B60B139712A}"/>
              </a:ext>
            </a:extLst>
          </p:cNvPr>
          <p:cNvSpPr txBox="1"/>
          <p:nvPr/>
        </p:nvSpPr>
        <p:spPr>
          <a:xfrm>
            <a:off x="8387571" y="1654270"/>
            <a:ext cx="130271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  <a:cs typeface="Poppins SemiBold" panose="00000700000000000000" pitchFamily="2" charset="0"/>
              </a:rPr>
              <a:t>Samples text</a:t>
            </a:r>
            <a:endParaRPr lang="vi-VN" sz="1400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843804-53BC-4E8C-BB82-900FEAE7EAB2}"/>
              </a:ext>
            </a:extLst>
          </p:cNvPr>
          <p:cNvSpPr txBox="1"/>
          <p:nvPr/>
        </p:nvSpPr>
        <p:spPr>
          <a:xfrm flipH="1">
            <a:off x="8387571" y="1973700"/>
            <a:ext cx="2557818" cy="7997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Lorem ipsum dolor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adipiscing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, sed do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eiusmod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tempor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incididunt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ut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  <a:ea typeface="Lato Medium" panose="020F0502020204030203" pitchFamily="34" charset="0"/>
              <a:cs typeface="Poppins Medium" panose="000006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BB47C43-9880-4936-B52A-73FBE4C018A9}"/>
              </a:ext>
            </a:extLst>
          </p:cNvPr>
          <p:cNvSpPr txBox="1"/>
          <p:nvPr/>
        </p:nvSpPr>
        <p:spPr>
          <a:xfrm>
            <a:off x="5137210" y="1658006"/>
            <a:ext cx="130271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  <a:cs typeface="Poppins SemiBold" panose="00000700000000000000" pitchFamily="2" charset="0"/>
              </a:rPr>
              <a:t>Samples text</a:t>
            </a:r>
            <a:endParaRPr lang="vi-VN" sz="140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BFE0C49-FBCB-4978-8996-F2C28EBB195F}"/>
              </a:ext>
            </a:extLst>
          </p:cNvPr>
          <p:cNvSpPr txBox="1"/>
          <p:nvPr/>
        </p:nvSpPr>
        <p:spPr>
          <a:xfrm flipH="1">
            <a:off x="5137210" y="1973700"/>
            <a:ext cx="2557818" cy="7997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Lorem ipsum dolor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adipiscing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, sed do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eiusmod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tempor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incididunt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ut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  <a:ea typeface="Lato Medium" panose="020F0502020204030203" pitchFamily="34" charset="0"/>
              <a:cs typeface="Poppins Medium" panose="000006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E82FDC5-03DB-4E9E-ADE6-1EBFE77AC7D4}"/>
              </a:ext>
            </a:extLst>
          </p:cNvPr>
          <p:cNvSpPr txBox="1"/>
          <p:nvPr/>
        </p:nvSpPr>
        <p:spPr>
          <a:xfrm>
            <a:off x="5137210" y="4084530"/>
            <a:ext cx="130271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  <a:cs typeface="Poppins SemiBold" panose="00000700000000000000" pitchFamily="2" charset="0"/>
              </a:rPr>
              <a:t>Samples text</a:t>
            </a:r>
            <a:endParaRPr lang="vi-VN" sz="140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21FFB5E-23E5-4CD3-8524-99AE6CACD9FE}"/>
              </a:ext>
            </a:extLst>
          </p:cNvPr>
          <p:cNvSpPr txBox="1"/>
          <p:nvPr/>
        </p:nvSpPr>
        <p:spPr>
          <a:xfrm flipH="1">
            <a:off x="5137210" y="4313841"/>
            <a:ext cx="2557818" cy="7997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Lorem ipsum dolor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adipiscing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, sed do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eiusmod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tempor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incididunt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ut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  <a:ea typeface="Lato Medium" panose="020F0502020204030203" pitchFamily="34" charset="0"/>
              <a:cs typeface="Poppins Medium" panose="000006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B658089-BEAC-4404-ADD1-09A554CC959B}"/>
              </a:ext>
            </a:extLst>
          </p:cNvPr>
          <p:cNvSpPr txBox="1"/>
          <p:nvPr/>
        </p:nvSpPr>
        <p:spPr>
          <a:xfrm>
            <a:off x="8387571" y="4084530"/>
            <a:ext cx="130271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  <a:cs typeface="Poppins SemiBold" panose="00000700000000000000" pitchFamily="2" charset="0"/>
              </a:rPr>
              <a:t>Samples text</a:t>
            </a:r>
            <a:endParaRPr lang="vi-VN" sz="140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8EFE54A-16B3-4C60-9F03-D192B59FB77A}"/>
              </a:ext>
            </a:extLst>
          </p:cNvPr>
          <p:cNvSpPr txBox="1"/>
          <p:nvPr/>
        </p:nvSpPr>
        <p:spPr>
          <a:xfrm flipH="1">
            <a:off x="8387571" y="4313841"/>
            <a:ext cx="2557818" cy="7997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Lorem ipsum dolor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adipiscing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, sed do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eiusmod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tempor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incididunt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ut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  <a:ea typeface="Lato Medium" panose="020F0502020204030203" pitchFamily="34" charset="0"/>
              <a:cs typeface="Poppins Medium" panose="000006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1646178-F784-4F06-A10B-9454EBE61526}"/>
              </a:ext>
            </a:extLst>
          </p:cNvPr>
          <p:cNvSpPr/>
          <p:nvPr/>
        </p:nvSpPr>
        <p:spPr>
          <a:xfrm>
            <a:off x="0" y="0"/>
            <a:ext cx="4321967" cy="6858000"/>
          </a:xfrm>
          <a:prstGeom prst="rect">
            <a:avLst/>
          </a:prstGeom>
          <a:solidFill>
            <a:srgbClr val="0187AD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939141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BD8448DA-FD2A-3870-C324-CB707418284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17" b="32549"/>
          <a:stretch/>
        </p:blipFill>
        <p:spPr>
          <a:xfrm>
            <a:off x="1" y="3629891"/>
            <a:ext cx="12191999" cy="3228109"/>
          </a:xfr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7F720C32-2DBE-4750-9A19-895C4BEC26D1}"/>
              </a:ext>
            </a:extLst>
          </p:cNvPr>
          <p:cNvSpPr txBox="1"/>
          <p:nvPr/>
        </p:nvSpPr>
        <p:spPr>
          <a:xfrm>
            <a:off x="6096001" y="1050518"/>
            <a:ext cx="5566116" cy="200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conse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lectus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ornare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scelerisque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malesuada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libero a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 Morbi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dui, fermentum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lectus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ornare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dignissim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risus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 Donec lacinia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nli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lectus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ornare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v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iverra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.. fermentum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lectus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ornare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dignissim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risus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 Donec lacinia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nli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lectus fermentum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lectus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ornare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dignissim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risus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 Donec lacinia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nli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lectus </a:t>
            </a:r>
            <a:endParaRPr lang="en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FD7C9DA-A096-43F4-BDD5-04F9EA639CFF}"/>
              </a:ext>
            </a:extLst>
          </p:cNvPr>
          <p:cNvSpPr/>
          <p:nvPr/>
        </p:nvSpPr>
        <p:spPr>
          <a:xfrm rot="16200000">
            <a:off x="4481943" y="-852055"/>
            <a:ext cx="3228109" cy="12192000"/>
          </a:xfrm>
          <a:prstGeom prst="rect">
            <a:avLst/>
          </a:prstGeom>
          <a:gradFill>
            <a:gsLst>
              <a:gs pos="34000">
                <a:srgbClr val="50C3CA">
                  <a:alpha val="36000"/>
                </a:srgbClr>
              </a:gs>
              <a:gs pos="100000">
                <a:srgbClr val="1AA4BE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ontserrat" panose="000005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812437-6D5D-213B-0A02-EA5330AACB17}"/>
              </a:ext>
            </a:extLst>
          </p:cNvPr>
          <p:cNvSpPr txBox="1"/>
          <p:nvPr/>
        </p:nvSpPr>
        <p:spPr>
          <a:xfrm>
            <a:off x="243840" y="1050518"/>
            <a:ext cx="5566116" cy="200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conse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lectus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ornare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scelerisque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malesuada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libero a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 Morbi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dui, fermentum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lectus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ornare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dignissim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risus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 Donec lacinia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nli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lectus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ornare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v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iverra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.. fermentum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lectus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ornare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dignissim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risus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 Donec lacinia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nli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lectus fermentum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lectus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ornare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dignissim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risus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 Donec lacinia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nli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lectus </a:t>
            </a:r>
            <a:endParaRPr lang="en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447950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96ED6EA8-50AF-4E6C-88EC-822768B81B8C}"/>
              </a:ext>
            </a:extLst>
          </p:cNvPr>
          <p:cNvSpPr/>
          <p:nvPr/>
        </p:nvSpPr>
        <p:spPr>
          <a:xfrm>
            <a:off x="5163869" y="2496867"/>
            <a:ext cx="1864262" cy="1864262"/>
          </a:xfrm>
          <a:prstGeom prst="ellipse">
            <a:avLst/>
          </a:prstGeom>
          <a:gradFill>
            <a:gsLst>
              <a:gs pos="0">
                <a:srgbClr val="50C3CA"/>
              </a:gs>
              <a:gs pos="100000">
                <a:srgbClr val="1AA4BE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ontserrat" panose="00000500000000000000" pitchFamily="2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C41286B-0AC0-4914-8AC7-C50B52FC759E}"/>
              </a:ext>
            </a:extLst>
          </p:cNvPr>
          <p:cNvSpPr/>
          <p:nvPr/>
        </p:nvSpPr>
        <p:spPr>
          <a:xfrm>
            <a:off x="8198014" y="2496867"/>
            <a:ext cx="1864262" cy="1864262"/>
          </a:xfrm>
          <a:prstGeom prst="ellipse">
            <a:avLst/>
          </a:prstGeom>
          <a:gradFill>
            <a:gsLst>
              <a:gs pos="0">
                <a:srgbClr val="50C3CA"/>
              </a:gs>
              <a:gs pos="100000">
                <a:srgbClr val="1AA4BE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ontserrat" panose="00000500000000000000" pitchFamily="2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562F924-F493-4439-9224-DE97D8A41827}"/>
              </a:ext>
            </a:extLst>
          </p:cNvPr>
          <p:cNvSpPr/>
          <p:nvPr/>
        </p:nvSpPr>
        <p:spPr>
          <a:xfrm>
            <a:off x="2129724" y="2496867"/>
            <a:ext cx="1864262" cy="1864262"/>
          </a:xfrm>
          <a:prstGeom prst="ellipse">
            <a:avLst/>
          </a:prstGeom>
          <a:gradFill>
            <a:gsLst>
              <a:gs pos="0">
                <a:srgbClr val="50C3CA"/>
              </a:gs>
              <a:gs pos="100000">
                <a:srgbClr val="1AA4BE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ontserrat" panose="00000500000000000000" pitchFamily="2" charset="0"/>
            </a:endParaRPr>
          </a:p>
        </p:txBody>
      </p:sp>
      <p:pic>
        <p:nvPicPr>
          <p:cNvPr id="21" name="Picture Placeholder 20">
            <a:extLst>
              <a:ext uri="{FF2B5EF4-FFF2-40B4-BE49-F238E27FC236}">
                <a16:creationId xmlns:a16="http://schemas.microsoft.com/office/drawing/2014/main" id="{5734CAF7-F825-E581-DAFF-B537651AEE2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98" b="10498"/>
          <a:stretch>
            <a:fillRect/>
          </a:stretch>
        </p:blipFill>
        <p:spPr/>
      </p:pic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id="{0EE76391-7EDD-5B05-F2E2-C40DBD0D663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6" r="16246"/>
          <a:stretch>
            <a:fillRect/>
          </a:stretch>
        </p:blipFill>
        <p:spPr/>
      </p:pic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6366706C-1041-2CEA-9373-F6AAFF56214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1" r="16401"/>
          <a:stretch>
            <a:fillRect/>
          </a:stretch>
        </p:blipFill>
        <p:spPr/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842909C-C142-5521-E1AE-3D0523BD96F9}"/>
              </a:ext>
            </a:extLst>
          </p:cNvPr>
          <p:cNvSpPr txBox="1"/>
          <p:nvPr/>
        </p:nvSpPr>
        <p:spPr>
          <a:xfrm>
            <a:off x="2129724" y="4691965"/>
            <a:ext cx="1824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 </a:t>
            </a:r>
            <a:r>
              <a:rPr lang="fr-FR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dolor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fr-FR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sit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fr-FR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fr-FR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conse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fr-FR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lectus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fr-FR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ornare</a:t>
            </a:r>
            <a:endParaRPr lang="en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1EFB0AA-9A3E-FC9B-BD4F-DF5975139046}"/>
              </a:ext>
            </a:extLst>
          </p:cNvPr>
          <p:cNvSpPr txBox="1"/>
          <p:nvPr/>
        </p:nvSpPr>
        <p:spPr>
          <a:xfrm>
            <a:off x="5203825" y="4691965"/>
            <a:ext cx="1824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 </a:t>
            </a:r>
            <a:r>
              <a:rPr lang="fr-FR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dolor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fr-FR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sit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fr-FR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fr-FR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conse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fr-FR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lectus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fr-FR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ornare</a:t>
            </a:r>
            <a:endParaRPr lang="en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4618BC7-5319-9E00-9D19-90A536351F53}"/>
              </a:ext>
            </a:extLst>
          </p:cNvPr>
          <p:cNvSpPr txBox="1"/>
          <p:nvPr/>
        </p:nvSpPr>
        <p:spPr>
          <a:xfrm>
            <a:off x="8198014" y="4691964"/>
            <a:ext cx="1824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 </a:t>
            </a:r>
            <a:r>
              <a:rPr lang="fr-FR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dolor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fr-FR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sit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fr-FR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fr-FR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conse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fr-FR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lectus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fr-FR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ornare</a:t>
            </a:r>
            <a:endParaRPr lang="en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B5006C9-85FC-E3E6-268B-D421A7DE18AE}"/>
              </a:ext>
            </a:extLst>
          </p:cNvPr>
          <p:cNvSpPr txBox="1"/>
          <p:nvPr/>
        </p:nvSpPr>
        <p:spPr>
          <a:xfrm>
            <a:off x="3219982" y="426530"/>
            <a:ext cx="57520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rPr>
              <a:t>TITLE IS HERE</a:t>
            </a:r>
          </a:p>
        </p:txBody>
      </p:sp>
      <p:sp>
        <p:nvSpPr>
          <p:cNvPr id="27" name="TextBox 74">
            <a:extLst>
              <a:ext uri="{FF2B5EF4-FFF2-40B4-BE49-F238E27FC236}">
                <a16:creationId xmlns:a16="http://schemas.microsoft.com/office/drawing/2014/main" id="{F27DC295-1EA3-9304-AD13-9032D42159FB}"/>
              </a:ext>
            </a:extLst>
          </p:cNvPr>
          <p:cNvSpPr txBox="1"/>
          <p:nvPr/>
        </p:nvSpPr>
        <p:spPr>
          <a:xfrm>
            <a:off x="4409382" y="901608"/>
            <a:ext cx="3373237" cy="246221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Lorem ipsum dolor sit amet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609089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597294A9-0C2C-6890-1C4E-664291DA1E4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8" r="29548"/>
          <a:stretch>
            <a:fillRect/>
          </a:stretch>
        </p:blipFill>
        <p:spPr/>
      </p:pic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id="{64AB54C4-54C2-8130-3572-85B92E4F09E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87" r="32887"/>
          <a:stretch>
            <a:fillRect/>
          </a:stretch>
        </p:blipFill>
        <p:spPr/>
      </p:pic>
      <p:pic>
        <p:nvPicPr>
          <p:cNvPr id="21" name="Picture Placeholder 20">
            <a:extLst>
              <a:ext uri="{FF2B5EF4-FFF2-40B4-BE49-F238E27FC236}">
                <a16:creationId xmlns:a16="http://schemas.microsoft.com/office/drawing/2014/main" id="{70E5700B-C84B-BB7A-4E47-3F43FDAD24B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59" r="31559"/>
          <a:stretch>
            <a:fillRect/>
          </a:stretch>
        </p:blipFill>
        <p:spPr/>
      </p:pic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79F7DCA6-E88D-03B0-DDE5-943E031FD90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5" r="8495"/>
          <a:stretch>
            <a:fillRect/>
          </a:stretch>
        </p:blipFill>
        <p:spPr/>
      </p:pic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E9FCBB0F-EA36-7B4F-FA93-BFF1B4427E5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r="11423"/>
          <a:stretch/>
        </p:blipFill>
        <p:spPr>
          <a:xfrm>
            <a:off x="9859233" y="2973384"/>
            <a:ext cx="2147888" cy="3884613"/>
          </a:xfrm>
        </p:spPr>
      </p:pic>
      <p:sp>
        <p:nvSpPr>
          <p:cNvPr id="76" name="Rectangle 75">
            <a:extLst>
              <a:ext uri="{FF2B5EF4-FFF2-40B4-BE49-F238E27FC236}">
                <a16:creationId xmlns:a16="http://schemas.microsoft.com/office/drawing/2014/main" id="{7A0F6EF0-A848-47B3-ADA1-DCFE76B0BA7E}"/>
              </a:ext>
            </a:extLst>
          </p:cNvPr>
          <p:cNvSpPr/>
          <p:nvPr/>
        </p:nvSpPr>
        <p:spPr>
          <a:xfrm rot="16200000">
            <a:off x="4151307" y="-997814"/>
            <a:ext cx="3884616" cy="11827012"/>
          </a:xfrm>
          <a:prstGeom prst="rect">
            <a:avLst/>
          </a:prstGeom>
          <a:gradFill>
            <a:gsLst>
              <a:gs pos="0">
                <a:srgbClr val="50C3CA">
                  <a:alpha val="0"/>
                </a:srgbClr>
              </a:gs>
              <a:gs pos="100000">
                <a:srgbClr val="1DB6D5">
                  <a:alpha val="87000"/>
                </a:srgb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ontserrat" panose="000005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D64A2BD-1EC0-3666-B34A-0F0A9F89174A}"/>
              </a:ext>
            </a:extLst>
          </p:cNvPr>
          <p:cNvSpPr txBox="1"/>
          <p:nvPr/>
        </p:nvSpPr>
        <p:spPr>
          <a:xfrm>
            <a:off x="180108" y="1082586"/>
            <a:ext cx="5545443" cy="1169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scelerisque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malesuada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libero a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 Morbi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dui, fermentum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lectus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ornare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dignissim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risus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 Donec lacinia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nli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lectus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ornare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v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iverra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122C666-DA31-3864-A914-EC31011BA8F1}"/>
              </a:ext>
            </a:extLst>
          </p:cNvPr>
          <p:cNvSpPr txBox="1"/>
          <p:nvPr/>
        </p:nvSpPr>
        <p:spPr>
          <a:xfrm>
            <a:off x="6454714" y="1082585"/>
            <a:ext cx="5545443" cy="1169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scelerisque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malesuada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libero a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 Morbi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dui, fermentum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lectus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ornare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dignissim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risus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 Donec lacinia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nli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lectus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ornare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v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iverra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903872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2A6BA10F-2267-42FB-889A-78BC52FB8630}"/>
              </a:ext>
            </a:extLst>
          </p:cNvPr>
          <p:cNvSpPr txBox="1"/>
          <p:nvPr/>
        </p:nvSpPr>
        <p:spPr>
          <a:xfrm>
            <a:off x="7019854" y="884898"/>
            <a:ext cx="4881565" cy="1446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conse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lectus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ornare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scelerisque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malesuada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libero a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 Morbi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dui, fermentum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lectus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ornare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dignissim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risus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 Donec lacinia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nli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lectus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ornare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v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iverra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CDC5B9FD-ABD0-26BD-87BE-08E4C915CD6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06" b="28906"/>
          <a:stretch>
            <a:fillRect/>
          </a:stretch>
        </p:blipFill>
        <p:spPr/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89C9B34-48DA-4D12-9D18-C74D63ED4674}"/>
              </a:ext>
            </a:extLst>
          </p:cNvPr>
          <p:cNvSpPr/>
          <p:nvPr/>
        </p:nvSpPr>
        <p:spPr>
          <a:xfrm>
            <a:off x="0" y="0"/>
            <a:ext cx="6729274" cy="6858000"/>
          </a:xfrm>
          <a:prstGeom prst="rect">
            <a:avLst/>
          </a:prstGeom>
          <a:gradFill>
            <a:gsLst>
              <a:gs pos="0">
                <a:srgbClr val="50C3CA">
                  <a:alpha val="70000"/>
                </a:srgbClr>
              </a:gs>
              <a:gs pos="100000">
                <a:srgbClr val="1AA4BE"/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>
              <a:latin typeface="Montserrat" panose="000005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7F52982-60F0-8E5F-87A8-EB55BAEAD3A5}"/>
              </a:ext>
            </a:extLst>
          </p:cNvPr>
          <p:cNvSpPr txBox="1"/>
          <p:nvPr/>
        </p:nvSpPr>
        <p:spPr>
          <a:xfrm>
            <a:off x="469075" y="884898"/>
            <a:ext cx="4881565" cy="1446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conse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lectus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ornare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ctetur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scelerisque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malesuada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libero a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 Morbi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dui, fermentum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lectus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ornare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dignissim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risus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 Donec lacinia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nli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lectus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ornare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v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ctetur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iverra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ctetur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ID" sz="1200" dirty="0">
              <a:solidFill>
                <a:schemeClr val="bg1"/>
              </a:solidFill>
              <a:latin typeface="Montserrat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F708A47-8E4E-8C66-7A12-0B0751D00D99}"/>
              </a:ext>
            </a:extLst>
          </p:cNvPr>
          <p:cNvSpPr txBox="1"/>
          <p:nvPr/>
        </p:nvSpPr>
        <p:spPr>
          <a:xfrm>
            <a:off x="469075" y="4210472"/>
            <a:ext cx="4881565" cy="1446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conse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lectus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ornare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ctetur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scelerisque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malesuada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libero a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 Morbi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dui, fermentum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lectus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ornare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dignissim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risus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 Donec lacinia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nli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lectus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ornare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v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ctetur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iverra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ctetur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ID" sz="1200" dirty="0">
              <a:solidFill>
                <a:schemeClr val="bg1"/>
              </a:solidFill>
              <a:latin typeface="Montserrat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872018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3221D96A-0C39-FDC5-CAE5-AB06E53ABA6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52" r="19452"/>
          <a:stretch>
            <a:fillRect/>
          </a:stretch>
        </p:blipFill>
        <p:spPr/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65488746-F72B-30D7-53F4-D47CECD16715}"/>
              </a:ext>
            </a:extLst>
          </p:cNvPr>
          <p:cNvSpPr txBox="1"/>
          <p:nvPr/>
        </p:nvSpPr>
        <p:spPr>
          <a:xfrm>
            <a:off x="7767881" y="3712607"/>
            <a:ext cx="130271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  <a:cs typeface="Poppins SemiBold" panose="00000700000000000000" pitchFamily="2" charset="0"/>
              </a:rPr>
              <a:t>Samples text</a:t>
            </a:r>
            <a:endParaRPr lang="vi-VN" sz="1400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8FBE7F8-0B96-6692-F58D-AE843BDE5C02}"/>
              </a:ext>
            </a:extLst>
          </p:cNvPr>
          <p:cNvSpPr txBox="1"/>
          <p:nvPr/>
        </p:nvSpPr>
        <p:spPr>
          <a:xfrm flipH="1">
            <a:off x="7767881" y="4032037"/>
            <a:ext cx="2557818" cy="7997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Lorem ipsum dolor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adipiscing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, sed do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eiusmod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tempor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incididunt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ut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  <a:ea typeface="Lato Medium" panose="020F0502020204030203" pitchFamily="34" charset="0"/>
              <a:cs typeface="Poppins Medium" panose="00000600000000000000" pitchFamily="2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5CE204B-0E02-888E-16E4-FF60C477C311}"/>
              </a:ext>
            </a:extLst>
          </p:cNvPr>
          <p:cNvSpPr txBox="1"/>
          <p:nvPr/>
        </p:nvSpPr>
        <p:spPr>
          <a:xfrm>
            <a:off x="7742261" y="771741"/>
            <a:ext cx="130271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  <a:cs typeface="Poppins SemiBold" panose="00000700000000000000" pitchFamily="2" charset="0"/>
              </a:rPr>
              <a:t>Samples text</a:t>
            </a:r>
            <a:endParaRPr lang="vi-VN" sz="140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B8EDED5-036F-D5B6-D51A-CDD7272AF0B0}"/>
              </a:ext>
            </a:extLst>
          </p:cNvPr>
          <p:cNvSpPr txBox="1"/>
          <p:nvPr/>
        </p:nvSpPr>
        <p:spPr>
          <a:xfrm flipH="1">
            <a:off x="7742261" y="1087435"/>
            <a:ext cx="2557818" cy="7997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Lorem ipsum dolor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adipiscing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, sed do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eiusmod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tempor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incididunt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ut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  <a:ea typeface="Lato Medium" panose="020F0502020204030203" pitchFamily="34" charset="0"/>
              <a:cs typeface="Poppins Medium" panose="00000600000000000000" pitchFamily="2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3FAED47-F08B-3A0F-F9C8-56D255E1607F}"/>
              </a:ext>
            </a:extLst>
          </p:cNvPr>
          <p:cNvSpPr txBox="1"/>
          <p:nvPr/>
        </p:nvSpPr>
        <p:spPr>
          <a:xfrm>
            <a:off x="7742261" y="2287376"/>
            <a:ext cx="130271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  <a:cs typeface="Poppins SemiBold" panose="00000700000000000000" pitchFamily="2" charset="0"/>
              </a:rPr>
              <a:t>Samples text</a:t>
            </a:r>
            <a:endParaRPr lang="vi-VN" sz="140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AEEF672-E378-77E8-CDAC-988B43BCDE57}"/>
              </a:ext>
            </a:extLst>
          </p:cNvPr>
          <p:cNvSpPr txBox="1"/>
          <p:nvPr/>
        </p:nvSpPr>
        <p:spPr>
          <a:xfrm flipH="1">
            <a:off x="7742261" y="2516687"/>
            <a:ext cx="2557818" cy="7997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Lorem ipsum dolor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adipiscing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, sed do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eiusmod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tempor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incididunt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ut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  <a:ea typeface="Lato Medium" panose="020F0502020204030203" pitchFamily="34" charset="0"/>
              <a:cs typeface="Poppins Medium" panose="00000600000000000000" pitchFamily="2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2E738FE-F636-F3D3-A730-F1A3392472BC}"/>
              </a:ext>
            </a:extLst>
          </p:cNvPr>
          <p:cNvSpPr txBox="1"/>
          <p:nvPr/>
        </p:nvSpPr>
        <p:spPr>
          <a:xfrm>
            <a:off x="7767881" y="5231978"/>
            <a:ext cx="130271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  <a:cs typeface="Poppins SemiBold" panose="00000700000000000000" pitchFamily="2" charset="0"/>
              </a:rPr>
              <a:t>Samples text</a:t>
            </a:r>
            <a:endParaRPr lang="vi-VN" sz="140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ED560D1B-56C0-C105-C904-2681EAA07107}"/>
              </a:ext>
            </a:extLst>
          </p:cNvPr>
          <p:cNvSpPr txBox="1"/>
          <p:nvPr/>
        </p:nvSpPr>
        <p:spPr>
          <a:xfrm flipH="1">
            <a:off x="7767881" y="5461289"/>
            <a:ext cx="2557818" cy="7997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Lorem ipsum dolor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adipiscing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, sed do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eiusmod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tempor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incididunt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ut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  <a:ea typeface="Lato Medium" panose="020F0502020204030203" pitchFamily="34" charset="0"/>
              <a:cs typeface="Poppins Medium" panose="00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48447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Box 69">
            <a:extLst>
              <a:ext uri="{FF2B5EF4-FFF2-40B4-BE49-F238E27FC236}">
                <a16:creationId xmlns:a16="http://schemas.microsoft.com/office/drawing/2014/main" id="{39DA94A1-E05D-047C-5ABB-4080E337C593}"/>
              </a:ext>
            </a:extLst>
          </p:cNvPr>
          <p:cNvSpPr txBox="1"/>
          <p:nvPr/>
        </p:nvSpPr>
        <p:spPr>
          <a:xfrm>
            <a:off x="8598587" y="2751549"/>
            <a:ext cx="130271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  <a:cs typeface="Poppins SemiBold" panose="00000700000000000000" pitchFamily="2" charset="0"/>
              </a:rPr>
              <a:t>Samples text</a:t>
            </a:r>
            <a:endParaRPr lang="vi-VN" sz="1400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073A7D90-5A10-47EA-F0B3-11746598C683}"/>
              </a:ext>
            </a:extLst>
          </p:cNvPr>
          <p:cNvSpPr txBox="1"/>
          <p:nvPr/>
        </p:nvSpPr>
        <p:spPr>
          <a:xfrm flipH="1">
            <a:off x="8598587" y="3070979"/>
            <a:ext cx="2557818" cy="7997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Lorem ipsum dolor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adipiscing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, sed do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eiusmod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tempor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incididunt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ut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  <a:ea typeface="Lato Medium" panose="020F0502020204030203" pitchFamily="34" charset="0"/>
              <a:cs typeface="Poppins Medium" panose="00000600000000000000" pitchFamily="2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2C3394F4-CB5A-6154-B7C7-0653B15EF85D}"/>
              </a:ext>
            </a:extLst>
          </p:cNvPr>
          <p:cNvSpPr txBox="1"/>
          <p:nvPr/>
        </p:nvSpPr>
        <p:spPr>
          <a:xfrm>
            <a:off x="1212325" y="673268"/>
            <a:ext cx="130271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  <a:cs typeface="Poppins SemiBold" panose="00000700000000000000" pitchFamily="2" charset="0"/>
              </a:rPr>
              <a:t>Samples text</a:t>
            </a:r>
            <a:endParaRPr lang="vi-VN" sz="140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4090139B-63EF-6813-4165-08D968B6FBD8}"/>
              </a:ext>
            </a:extLst>
          </p:cNvPr>
          <p:cNvSpPr txBox="1"/>
          <p:nvPr/>
        </p:nvSpPr>
        <p:spPr>
          <a:xfrm flipH="1">
            <a:off x="1212325" y="988962"/>
            <a:ext cx="2557818" cy="7997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Lorem ipsum dolor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adipiscing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, sed do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eiusmod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tempor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incididunt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ut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  <a:ea typeface="Lato Medium" panose="020F0502020204030203" pitchFamily="34" charset="0"/>
              <a:cs typeface="Poppins Medium" panose="00000600000000000000" pitchFamily="2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46FBA133-A9B2-E7EF-EE6A-A7BEF93CCBCF}"/>
              </a:ext>
            </a:extLst>
          </p:cNvPr>
          <p:cNvSpPr txBox="1"/>
          <p:nvPr/>
        </p:nvSpPr>
        <p:spPr>
          <a:xfrm>
            <a:off x="1212325" y="3099792"/>
            <a:ext cx="130271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  <a:cs typeface="Poppins SemiBold" panose="00000700000000000000" pitchFamily="2" charset="0"/>
              </a:rPr>
              <a:t>Samples text</a:t>
            </a:r>
            <a:endParaRPr lang="vi-VN" sz="140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1379840D-F1A0-1000-4ADB-0191EB02F345}"/>
              </a:ext>
            </a:extLst>
          </p:cNvPr>
          <p:cNvSpPr txBox="1"/>
          <p:nvPr/>
        </p:nvSpPr>
        <p:spPr>
          <a:xfrm flipH="1">
            <a:off x="1212325" y="3329103"/>
            <a:ext cx="2557818" cy="7997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Lorem ipsum dolor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adipiscing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, sed do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eiusmod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tempor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incididunt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ut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  <a:ea typeface="Lato Medium" panose="020F0502020204030203" pitchFamily="34" charset="0"/>
              <a:cs typeface="Poppins Medium" panose="00000600000000000000" pitchFamily="2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A21948B6-9075-B348-2C28-1FFFD6EC1CBF}"/>
              </a:ext>
            </a:extLst>
          </p:cNvPr>
          <p:cNvSpPr txBox="1"/>
          <p:nvPr/>
        </p:nvSpPr>
        <p:spPr>
          <a:xfrm>
            <a:off x="8598587" y="5181809"/>
            <a:ext cx="130271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  <a:cs typeface="Poppins SemiBold" panose="00000700000000000000" pitchFamily="2" charset="0"/>
              </a:rPr>
              <a:t>Samples text</a:t>
            </a:r>
            <a:endParaRPr lang="vi-VN" sz="140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C26E7E75-E6B9-D8D3-46C7-871A2D675D1C}"/>
              </a:ext>
            </a:extLst>
          </p:cNvPr>
          <p:cNvSpPr txBox="1"/>
          <p:nvPr/>
        </p:nvSpPr>
        <p:spPr>
          <a:xfrm flipH="1">
            <a:off x="8598587" y="5411120"/>
            <a:ext cx="2557818" cy="7997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Lorem ipsum dolor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adipiscing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, sed do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eiusmod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tempor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incididunt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ut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  <a:ea typeface="Lato Medium" panose="020F0502020204030203" pitchFamily="34" charset="0"/>
              <a:cs typeface="Poppins Medium" panose="00000600000000000000" pitchFamily="2" charset="0"/>
            </a:endParaRP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46CC8F07-AEC9-2687-2216-958B0E2A820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7" r="1664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43442157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Chart 30">
            <a:extLst>
              <a:ext uri="{FF2B5EF4-FFF2-40B4-BE49-F238E27FC236}">
                <a16:creationId xmlns:a16="http://schemas.microsoft.com/office/drawing/2014/main" id="{65EB2EB8-DDAA-4D2C-BC50-3C9E03DC6F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4300470"/>
              </p:ext>
            </p:extLst>
          </p:nvPr>
        </p:nvGraphicFramePr>
        <p:xfrm>
          <a:off x="952778" y="1287787"/>
          <a:ext cx="4394447" cy="32553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2" name="Group 31">
            <a:extLst>
              <a:ext uri="{FF2B5EF4-FFF2-40B4-BE49-F238E27FC236}">
                <a16:creationId xmlns:a16="http://schemas.microsoft.com/office/drawing/2014/main" id="{A1B0DDC1-6EF9-4FA3-9BB1-AB1D5C98DD99}"/>
              </a:ext>
            </a:extLst>
          </p:cNvPr>
          <p:cNvGrpSpPr/>
          <p:nvPr/>
        </p:nvGrpSpPr>
        <p:grpSpPr>
          <a:xfrm>
            <a:off x="1142149" y="4990470"/>
            <a:ext cx="4015704" cy="586530"/>
            <a:chOff x="6884998" y="5184240"/>
            <a:chExt cx="4015704" cy="586530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5C6C14A-E399-4E8F-88CA-9741EE1BB04E}"/>
                </a:ext>
              </a:extLst>
            </p:cNvPr>
            <p:cNvSpPr txBox="1"/>
            <p:nvPr/>
          </p:nvSpPr>
          <p:spPr>
            <a:xfrm>
              <a:off x="6884998" y="5184240"/>
              <a:ext cx="111951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</a:rPr>
                <a:t>85%</a:t>
              </a:r>
              <a:endParaRPr lang="en-ID" sz="3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A0C3A26-3197-4F3F-BB93-C3DD85AB057E}"/>
                </a:ext>
              </a:extLst>
            </p:cNvPr>
            <p:cNvSpPr txBox="1"/>
            <p:nvPr/>
          </p:nvSpPr>
          <p:spPr>
            <a:xfrm>
              <a:off x="8909694" y="5185995"/>
              <a:ext cx="9990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</a:rPr>
                <a:t>+37</a:t>
              </a:r>
              <a:endParaRPr lang="en-ID" sz="3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AB9F846-DA3E-474C-8AC2-14D18F08C02D}"/>
                </a:ext>
              </a:extLst>
            </p:cNvPr>
            <p:cNvSpPr txBox="1"/>
            <p:nvPr/>
          </p:nvSpPr>
          <p:spPr>
            <a:xfrm>
              <a:off x="7884582" y="5286038"/>
              <a:ext cx="1145048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Lorem ipsum dolor sit </a:t>
              </a:r>
              <a:r>
                <a:rPr lang="en-US" sz="1000" dirty="0" err="1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amet</a:t>
              </a:r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, </a:t>
              </a:r>
              <a:endParaRPr lang="en-US" sz="1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C9BECB2-DFA7-4AB0-937C-F370CC86E64B}"/>
                </a:ext>
              </a:extLst>
            </p:cNvPr>
            <p:cNvSpPr txBox="1"/>
            <p:nvPr/>
          </p:nvSpPr>
          <p:spPr>
            <a:xfrm>
              <a:off x="9755654" y="5276572"/>
              <a:ext cx="1145048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Lorem ipsum dolor sit </a:t>
              </a:r>
              <a:r>
                <a:rPr lang="en-US" sz="1000" dirty="0" err="1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amet</a:t>
              </a:r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, </a:t>
              </a:r>
              <a:endParaRPr lang="en-US" sz="1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EBC521C3-28CD-BB22-B6A3-A8C59175E70E}"/>
              </a:ext>
            </a:extLst>
          </p:cNvPr>
          <p:cNvSpPr txBox="1"/>
          <p:nvPr/>
        </p:nvSpPr>
        <p:spPr>
          <a:xfrm>
            <a:off x="6400723" y="3429000"/>
            <a:ext cx="4881565" cy="1446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conse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lectus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ornare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scelerisque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malesuada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libero a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 Morbi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dui, fermentum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lectus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ornare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dignissim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risus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 Donec lacinia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nli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lectus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ornare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v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iverra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232E24D-5D86-3E38-2909-D7F055E59D63}"/>
              </a:ext>
            </a:extLst>
          </p:cNvPr>
          <p:cNvSpPr txBox="1"/>
          <p:nvPr/>
        </p:nvSpPr>
        <p:spPr>
          <a:xfrm>
            <a:off x="6400723" y="2205836"/>
            <a:ext cx="21524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TITLE </a:t>
            </a:r>
          </a:p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IS HERE</a:t>
            </a:r>
          </a:p>
        </p:txBody>
      </p:sp>
    </p:spTree>
    <p:extLst>
      <p:ext uri="{BB962C8B-B14F-4D97-AF65-F5344CB8AC3E}">
        <p14:creationId xmlns:p14="http://schemas.microsoft.com/office/powerpoint/2010/main" val="10112712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B5121C55-2C06-4430-9DF3-C6081C0C421D}"/>
              </a:ext>
            </a:extLst>
          </p:cNvPr>
          <p:cNvSpPr txBox="1"/>
          <p:nvPr/>
        </p:nvSpPr>
        <p:spPr>
          <a:xfrm>
            <a:off x="6400723" y="3429000"/>
            <a:ext cx="4881565" cy="1446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conse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lectus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ornare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scelerisque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malesuada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libero a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 Morbi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dui, fermentum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lectus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ornare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dignissim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risus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 Donec lacinia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nli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lectus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ornare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v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iverra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D05264FB-5825-342E-67E3-920D97D2CC5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2" r="6132"/>
          <a:stretch>
            <a:fillRect/>
          </a:stretch>
        </p:blipFill>
        <p:spPr/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87DBF0B3-F00E-E7A7-85C8-D8DF5E1533A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6" b="2906"/>
          <a:stretch>
            <a:fillRect/>
          </a:stretch>
        </p:blipFill>
        <p:spPr/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0A61637-4870-2995-BA93-038B67251AFC}"/>
              </a:ext>
            </a:extLst>
          </p:cNvPr>
          <p:cNvSpPr txBox="1"/>
          <p:nvPr/>
        </p:nvSpPr>
        <p:spPr>
          <a:xfrm>
            <a:off x="6400723" y="2205836"/>
            <a:ext cx="21524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TITLE </a:t>
            </a:r>
          </a:p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IS HERE</a:t>
            </a:r>
          </a:p>
        </p:txBody>
      </p:sp>
    </p:spTree>
    <p:extLst>
      <p:ext uri="{BB962C8B-B14F-4D97-AF65-F5344CB8AC3E}">
        <p14:creationId xmlns:p14="http://schemas.microsoft.com/office/powerpoint/2010/main" val="12602017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6BD621B-7F9D-4965-9DC1-F0806F4E4D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0501491"/>
              </p:ext>
            </p:extLst>
          </p:nvPr>
        </p:nvGraphicFramePr>
        <p:xfrm>
          <a:off x="6518125" y="1051932"/>
          <a:ext cx="4587839" cy="4988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C2F4839-1F6B-7DF4-1446-1F2084650A69}"/>
              </a:ext>
            </a:extLst>
          </p:cNvPr>
          <p:cNvSpPr txBox="1"/>
          <p:nvPr/>
        </p:nvSpPr>
        <p:spPr>
          <a:xfrm>
            <a:off x="942458" y="3189849"/>
            <a:ext cx="4881565" cy="1446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conse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lectus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ornare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scelerisque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malesuada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libero a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 Morbi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dui, fermentum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lectus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ornare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dignissim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risus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 Donec lacinia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nli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lectus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ornare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v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iverra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085663-E6C7-78B4-033A-81A71ACBACF4}"/>
              </a:ext>
            </a:extLst>
          </p:cNvPr>
          <p:cNvSpPr txBox="1"/>
          <p:nvPr/>
        </p:nvSpPr>
        <p:spPr>
          <a:xfrm>
            <a:off x="942458" y="1966685"/>
            <a:ext cx="21524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TITLE </a:t>
            </a:r>
          </a:p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IS HERE</a:t>
            </a:r>
          </a:p>
        </p:txBody>
      </p:sp>
    </p:spTree>
    <p:extLst>
      <p:ext uri="{BB962C8B-B14F-4D97-AF65-F5344CB8AC3E}">
        <p14:creationId xmlns:p14="http://schemas.microsoft.com/office/powerpoint/2010/main" val="16230843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283D5E41-DFB6-42F0-A83F-31106BE8B820}"/>
              </a:ext>
            </a:extLst>
          </p:cNvPr>
          <p:cNvGrpSpPr/>
          <p:nvPr/>
        </p:nvGrpSpPr>
        <p:grpSpPr>
          <a:xfrm>
            <a:off x="1328444" y="2116078"/>
            <a:ext cx="9535110" cy="4150470"/>
            <a:chOff x="1343676" y="1626211"/>
            <a:chExt cx="9535110" cy="4150470"/>
          </a:xfrm>
        </p:grpSpPr>
        <p:sp>
          <p:nvSpPr>
            <p:cNvPr id="31" name="Rounded Rectangle 12">
              <a:extLst>
                <a:ext uri="{FF2B5EF4-FFF2-40B4-BE49-F238E27FC236}">
                  <a16:creationId xmlns:a16="http://schemas.microsoft.com/office/drawing/2014/main" id="{E35C9E21-8C1D-4D5B-9D26-D4D0FFF4BFAB}"/>
                </a:ext>
              </a:extLst>
            </p:cNvPr>
            <p:cNvSpPr/>
            <p:nvPr/>
          </p:nvSpPr>
          <p:spPr>
            <a:xfrm>
              <a:off x="4818244" y="1626211"/>
              <a:ext cx="2605887" cy="4150470"/>
            </a:xfrm>
            <a:prstGeom prst="roundRect">
              <a:avLst/>
            </a:prstGeom>
            <a:solidFill>
              <a:srgbClr val="0187AD"/>
            </a:solidFill>
            <a:ln w="2540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600">
                <a:latin typeface="Montserrat" panose="00000500000000000000" pitchFamily="2" charset="0"/>
              </a:endParaRPr>
            </a:p>
          </p:txBody>
        </p:sp>
        <p:sp>
          <p:nvSpPr>
            <p:cNvPr id="32" name="Rounded Rectangle 22">
              <a:extLst>
                <a:ext uri="{FF2B5EF4-FFF2-40B4-BE49-F238E27FC236}">
                  <a16:creationId xmlns:a16="http://schemas.microsoft.com/office/drawing/2014/main" id="{5E1BC063-7613-4102-A0C0-6944FC41B623}"/>
                </a:ext>
              </a:extLst>
            </p:cNvPr>
            <p:cNvSpPr/>
            <p:nvPr/>
          </p:nvSpPr>
          <p:spPr>
            <a:xfrm>
              <a:off x="8272643" y="1626211"/>
              <a:ext cx="2605887" cy="4150470"/>
            </a:xfrm>
            <a:prstGeom prst="roundRect">
              <a:avLst/>
            </a:prstGeom>
            <a:solidFill>
              <a:srgbClr val="37ADB3"/>
            </a:solidFill>
            <a:ln w="2540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600">
                <a:latin typeface="Montserrat" panose="00000500000000000000" pitchFamily="2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AD866895-EAA9-4698-A037-A8F24FA6706D}"/>
                </a:ext>
              </a:extLst>
            </p:cNvPr>
            <p:cNvSpPr/>
            <p:nvPr/>
          </p:nvSpPr>
          <p:spPr>
            <a:xfrm>
              <a:off x="4817987" y="2532197"/>
              <a:ext cx="2606400" cy="241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600">
                <a:solidFill>
                  <a:schemeClr val="tx2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6869CF30-458F-4FA0-84C0-0AB46D8C344F}"/>
                </a:ext>
              </a:extLst>
            </p:cNvPr>
            <p:cNvSpPr/>
            <p:nvPr/>
          </p:nvSpPr>
          <p:spPr>
            <a:xfrm>
              <a:off x="8272386" y="2532197"/>
              <a:ext cx="2606400" cy="241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600">
                <a:solidFill>
                  <a:schemeClr val="tx2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45" name="Rounded Rectangle 2">
              <a:extLst>
                <a:ext uri="{FF2B5EF4-FFF2-40B4-BE49-F238E27FC236}">
                  <a16:creationId xmlns:a16="http://schemas.microsoft.com/office/drawing/2014/main" id="{FBE728F6-ED96-4391-8E30-679EDEC61A2B}"/>
                </a:ext>
              </a:extLst>
            </p:cNvPr>
            <p:cNvSpPr/>
            <p:nvPr/>
          </p:nvSpPr>
          <p:spPr>
            <a:xfrm>
              <a:off x="1343933" y="1626211"/>
              <a:ext cx="2605887" cy="4150470"/>
            </a:xfrm>
            <a:prstGeom prst="roundRect">
              <a:avLst/>
            </a:prstGeom>
            <a:solidFill>
              <a:srgbClr val="1DB6D5"/>
            </a:solidFill>
            <a:ln w="2540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600">
                <a:latin typeface="Montserrat" panose="00000500000000000000" pitchFamily="2" charset="0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3A2D4D6D-19DE-4041-95E7-73DDFE4052CF}"/>
                </a:ext>
              </a:extLst>
            </p:cNvPr>
            <p:cNvSpPr/>
            <p:nvPr/>
          </p:nvSpPr>
          <p:spPr>
            <a:xfrm>
              <a:off x="1343676" y="2532197"/>
              <a:ext cx="2606400" cy="241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600">
                <a:latin typeface="Montserrat" panose="00000500000000000000" pitchFamily="2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F1C7D93A-27AE-46BA-829E-7B13727D196E}"/>
                </a:ext>
              </a:extLst>
            </p:cNvPr>
            <p:cNvSpPr txBox="1"/>
            <p:nvPr/>
          </p:nvSpPr>
          <p:spPr>
            <a:xfrm>
              <a:off x="1345253" y="2704158"/>
              <a:ext cx="260324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tx2"/>
                  </a:solidFill>
                  <a:latin typeface="Montserrat" panose="00000500000000000000" pitchFamily="2" charset="0"/>
                  <a:cs typeface="Poppins Medium" panose="00000600000000000000" pitchFamily="2" charset="0"/>
                </a:rPr>
                <a:t>1</a:t>
              </a:r>
              <a:r>
                <a:rPr lang="id-ID" sz="1100" dirty="0">
                  <a:solidFill>
                    <a:schemeClr val="tx2"/>
                  </a:solidFill>
                  <a:latin typeface="Montserrat" panose="00000500000000000000" pitchFamily="2" charset="0"/>
                  <a:cs typeface="Poppins Medium" panose="00000600000000000000" pitchFamily="2" charset="0"/>
                </a:rPr>
                <a:t>GB Storage</a:t>
              </a:r>
              <a:endParaRPr lang="en-US" sz="1100" dirty="0">
                <a:solidFill>
                  <a:schemeClr val="tx2"/>
                </a:solidFill>
                <a:latin typeface="Montserrat" panose="00000500000000000000" pitchFamily="2" charset="0"/>
                <a:cs typeface="Poppins Medium" panose="00000600000000000000" pitchFamily="2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270053D8-C77F-40C4-B381-A0829AC94F84}"/>
                </a:ext>
              </a:extLst>
            </p:cNvPr>
            <p:cNvSpPr txBox="1"/>
            <p:nvPr/>
          </p:nvSpPr>
          <p:spPr>
            <a:xfrm>
              <a:off x="1345253" y="3128910"/>
              <a:ext cx="260324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tx2"/>
                  </a:solidFill>
                  <a:latin typeface="Montserrat" panose="00000500000000000000" pitchFamily="2" charset="0"/>
                  <a:cs typeface="Poppins Medium" panose="00000600000000000000" pitchFamily="2" charset="0"/>
                </a:rPr>
                <a:t>2</a:t>
              </a:r>
              <a:r>
                <a:rPr lang="id-ID" sz="1100" dirty="0">
                  <a:solidFill>
                    <a:schemeClr val="tx2"/>
                  </a:solidFill>
                  <a:latin typeface="Montserrat" panose="00000500000000000000" pitchFamily="2" charset="0"/>
                  <a:cs typeface="Poppins Medium" panose="00000600000000000000" pitchFamily="2" charset="0"/>
                </a:rPr>
                <a:t> Clients</a:t>
              </a:r>
              <a:endParaRPr lang="en-US" sz="1100" dirty="0">
                <a:solidFill>
                  <a:schemeClr val="tx2"/>
                </a:solidFill>
                <a:latin typeface="Montserrat" panose="00000500000000000000" pitchFamily="2" charset="0"/>
                <a:cs typeface="Poppins Medium" panose="00000600000000000000" pitchFamily="2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79EA9843-59B0-4BA4-815C-247A353DBFD0}"/>
                </a:ext>
              </a:extLst>
            </p:cNvPr>
            <p:cNvSpPr txBox="1"/>
            <p:nvPr/>
          </p:nvSpPr>
          <p:spPr>
            <a:xfrm>
              <a:off x="1345253" y="3562826"/>
              <a:ext cx="260324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tx2"/>
                  </a:solidFill>
                  <a:latin typeface="Montserrat" panose="00000500000000000000" pitchFamily="2" charset="0"/>
                  <a:cs typeface="Poppins Medium" panose="00000600000000000000" pitchFamily="2" charset="0"/>
                </a:rPr>
                <a:t>2</a:t>
              </a:r>
              <a:r>
                <a:rPr lang="id-ID" sz="1100" dirty="0">
                  <a:solidFill>
                    <a:schemeClr val="tx2"/>
                  </a:solidFill>
                  <a:latin typeface="Montserrat" panose="00000500000000000000" pitchFamily="2" charset="0"/>
                  <a:cs typeface="Poppins Medium" panose="00000600000000000000" pitchFamily="2" charset="0"/>
                </a:rPr>
                <a:t>50GB Bandwidth</a:t>
              </a:r>
              <a:endParaRPr lang="en-US" sz="1100" dirty="0">
                <a:solidFill>
                  <a:schemeClr val="tx2"/>
                </a:solidFill>
                <a:latin typeface="Montserrat" panose="00000500000000000000" pitchFamily="2" charset="0"/>
                <a:cs typeface="Poppins Medium" panose="00000600000000000000" pitchFamily="2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BD082C6F-9376-4D75-B616-DCF7134CD4DA}"/>
                </a:ext>
              </a:extLst>
            </p:cNvPr>
            <p:cNvSpPr txBox="1"/>
            <p:nvPr/>
          </p:nvSpPr>
          <p:spPr>
            <a:xfrm>
              <a:off x="1345253" y="3993511"/>
              <a:ext cx="260324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tx2"/>
                  </a:solidFill>
                  <a:latin typeface="Montserrat" panose="00000500000000000000" pitchFamily="2" charset="0"/>
                  <a:cs typeface="Poppins Medium" panose="00000600000000000000" pitchFamily="2" charset="0"/>
                </a:rPr>
                <a:t>2</a:t>
              </a:r>
              <a:r>
                <a:rPr lang="id-ID" sz="1100" dirty="0">
                  <a:solidFill>
                    <a:schemeClr val="tx2"/>
                  </a:solidFill>
                  <a:latin typeface="Montserrat" panose="00000500000000000000" pitchFamily="2" charset="0"/>
                  <a:cs typeface="Poppins Medium" panose="00000600000000000000" pitchFamily="2" charset="0"/>
                </a:rPr>
                <a:t>0 Email Accounts</a:t>
              </a:r>
              <a:endParaRPr lang="en-US" sz="1100" dirty="0">
                <a:solidFill>
                  <a:schemeClr val="tx2"/>
                </a:solidFill>
                <a:latin typeface="Montserrat" panose="00000500000000000000" pitchFamily="2" charset="0"/>
                <a:cs typeface="Poppins Medium" panose="00000600000000000000" pitchFamily="2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A68ABB59-2911-40E6-A5AC-BF57A537E725}"/>
                </a:ext>
              </a:extLst>
            </p:cNvPr>
            <p:cNvSpPr txBox="1"/>
            <p:nvPr/>
          </p:nvSpPr>
          <p:spPr>
            <a:xfrm>
              <a:off x="1345253" y="4410298"/>
              <a:ext cx="260324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tx2"/>
                  </a:solidFill>
                  <a:latin typeface="Montserrat" panose="00000500000000000000" pitchFamily="2" charset="0"/>
                  <a:cs typeface="Poppins Medium" panose="00000600000000000000" pitchFamily="2" charset="0"/>
                </a:rPr>
                <a:t>2</a:t>
              </a:r>
              <a:r>
                <a:rPr lang="id-ID" sz="1100" dirty="0">
                  <a:solidFill>
                    <a:schemeClr val="tx2"/>
                  </a:solidFill>
                  <a:latin typeface="Montserrat" panose="00000500000000000000" pitchFamily="2" charset="0"/>
                  <a:cs typeface="Poppins Medium" panose="00000600000000000000" pitchFamily="2" charset="0"/>
                </a:rPr>
                <a:t>4/7 Email Support</a:t>
              </a:r>
              <a:endParaRPr lang="en-US" sz="1100" dirty="0">
                <a:solidFill>
                  <a:schemeClr val="tx2"/>
                </a:solidFill>
                <a:latin typeface="Montserrat" panose="00000500000000000000" pitchFamily="2" charset="0"/>
                <a:cs typeface="Poppins Medium" panose="00000600000000000000" pitchFamily="2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82EF8081-DB4D-434F-87FD-190984EE3ADA}"/>
                </a:ext>
              </a:extLst>
            </p:cNvPr>
            <p:cNvSpPr txBox="1"/>
            <p:nvPr/>
          </p:nvSpPr>
          <p:spPr>
            <a:xfrm>
              <a:off x="4794377" y="2704158"/>
              <a:ext cx="260324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>
                  <a:solidFill>
                    <a:schemeClr val="tx2"/>
                  </a:solidFill>
                  <a:latin typeface="Montserrat" panose="00000500000000000000" pitchFamily="2" charset="0"/>
                  <a:cs typeface="Poppins Medium" panose="00000600000000000000" pitchFamily="2" charset="0"/>
                </a:rPr>
                <a:t>10</a:t>
              </a:r>
              <a:r>
                <a:rPr lang="id-ID" sz="1100">
                  <a:solidFill>
                    <a:schemeClr val="tx2"/>
                  </a:solidFill>
                  <a:latin typeface="Montserrat" panose="00000500000000000000" pitchFamily="2" charset="0"/>
                  <a:cs typeface="Poppins Medium" panose="00000600000000000000" pitchFamily="2" charset="0"/>
                </a:rPr>
                <a:t>GB </a:t>
              </a:r>
              <a:r>
                <a:rPr lang="id-ID" sz="1100" dirty="0">
                  <a:solidFill>
                    <a:schemeClr val="tx2"/>
                  </a:solidFill>
                  <a:latin typeface="Montserrat" panose="00000500000000000000" pitchFamily="2" charset="0"/>
                  <a:cs typeface="Poppins Medium" panose="00000600000000000000" pitchFamily="2" charset="0"/>
                </a:rPr>
                <a:t>Storage</a:t>
              </a:r>
              <a:endParaRPr lang="en-US" sz="1100" dirty="0">
                <a:solidFill>
                  <a:schemeClr val="tx2"/>
                </a:solidFill>
                <a:latin typeface="Montserrat" panose="00000500000000000000" pitchFamily="2" charset="0"/>
                <a:cs typeface="Poppins Medium" panose="00000600000000000000" pitchFamily="2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B70077D3-5CC2-4AD3-9194-6098D13A5D0D}"/>
                </a:ext>
              </a:extLst>
            </p:cNvPr>
            <p:cNvSpPr txBox="1"/>
            <p:nvPr/>
          </p:nvSpPr>
          <p:spPr>
            <a:xfrm>
              <a:off x="4794377" y="3128910"/>
              <a:ext cx="260324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>
                  <a:solidFill>
                    <a:schemeClr val="tx2"/>
                  </a:solidFill>
                  <a:latin typeface="Montserrat" panose="00000500000000000000" pitchFamily="2" charset="0"/>
                  <a:cs typeface="Poppins Medium" panose="00000600000000000000" pitchFamily="2" charset="0"/>
                </a:rPr>
                <a:t>4</a:t>
              </a:r>
              <a:r>
                <a:rPr lang="id-ID" sz="1100">
                  <a:solidFill>
                    <a:schemeClr val="tx2"/>
                  </a:solidFill>
                  <a:latin typeface="Montserrat" panose="00000500000000000000" pitchFamily="2" charset="0"/>
                  <a:cs typeface="Poppins Medium" panose="00000600000000000000" pitchFamily="2" charset="0"/>
                </a:rPr>
                <a:t> </a:t>
              </a:r>
              <a:r>
                <a:rPr lang="id-ID" sz="1100" dirty="0">
                  <a:solidFill>
                    <a:schemeClr val="tx2"/>
                  </a:solidFill>
                  <a:latin typeface="Montserrat" panose="00000500000000000000" pitchFamily="2" charset="0"/>
                  <a:cs typeface="Poppins Medium" panose="00000600000000000000" pitchFamily="2" charset="0"/>
                </a:rPr>
                <a:t>Clients</a:t>
              </a:r>
              <a:endParaRPr lang="en-US" sz="1100" dirty="0">
                <a:solidFill>
                  <a:schemeClr val="tx2"/>
                </a:solidFill>
                <a:latin typeface="Montserrat" panose="00000500000000000000" pitchFamily="2" charset="0"/>
                <a:cs typeface="Poppins Medium" panose="00000600000000000000" pitchFamily="2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51BE1655-A776-4CD4-B0E0-DFC00C577E68}"/>
                </a:ext>
              </a:extLst>
            </p:cNvPr>
            <p:cNvSpPr txBox="1"/>
            <p:nvPr/>
          </p:nvSpPr>
          <p:spPr>
            <a:xfrm>
              <a:off x="4794377" y="3562826"/>
              <a:ext cx="260324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>
                  <a:solidFill>
                    <a:schemeClr val="tx2"/>
                  </a:solidFill>
                  <a:latin typeface="Montserrat" panose="00000500000000000000" pitchFamily="2" charset="0"/>
                  <a:cs typeface="Poppins Medium" panose="00000600000000000000" pitchFamily="2" charset="0"/>
                </a:rPr>
                <a:t>500GB </a:t>
              </a:r>
              <a:r>
                <a:rPr lang="id-ID" sz="1100">
                  <a:solidFill>
                    <a:schemeClr val="tx2"/>
                  </a:solidFill>
                  <a:latin typeface="Montserrat" panose="00000500000000000000" pitchFamily="2" charset="0"/>
                  <a:cs typeface="Poppins Medium" panose="00000600000000000000" pitchFamily="2" charset="0"/>
                </a:rPr>
                <a:t>Bandwidth</a:t>
              </a:r>
              <a:endParaRPr lang="en-US" sz="1100" dirty="0">
                <a:solidFill>
                  <a:schemeClr val="tx2"/>
                </a:solidFill>
                <a:latin typeface="Montserrat" panose="00000500000000000000" pitchFamily="2" charset="0"/>
                <a:cs typeface="Poppins Medium" panose="00000600000000000000" pitchFamily="2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60021BE9-5276-4C0A-8360-583CF0AA2838}"/>
                </a:ext>
              </a:extLst>
            </p:cNvPr>
            <p:cNvSpPr txBox="1"/>
            <p:nvPr/>
          </p:nvSpPr>
          <p:spPr>
            <a:xfrm>
              <a:off x="4794377" y="3993511"/>
              <a:ext cx="260324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>
                  <a:solidFill>
                    <a:schemeClr val="tx2"/>
                  </a:solidFill>
                  <a:latin typeface="Montserrat" panose="00000500000000000000" pitchFamily="2" charset="0"/>
                  <a:cs typeface="Poppins Medium" panose="00000600000000000000" pitchFamily="2" charset="0"/>
                </a:rPr>
                <a:t>40 </a:t>
              </a:r>
              <a:r>
                <a:rPr lang="id-ID" sz="1100">
                  <a:solidFill>
                    <a:schemeClr val="tx2"/>
                  </a:solidFill>
                  <a:latin typeface="Montserrat" panose="00000500000000000000" pitchFamily="2" charset="0"/>
                  <a:cs typeface="Poppins Medium" panose="00000600000000000000" pitchFamily="2" charset="0"/>
                </a:rPr>
                <a:t>Email </a:t>
              </a:r>
              <a:r>
                <a:rPr lang="id-ID" sz="1100" dirty="0">
                  <a:solidFill>
                    <a:schemeClr val="tx2"/>
                  </a:solidFill>
                  <a:latin typeface="Montserrat" panose="00000500000000000000" pitchFamily="2" charset="0"/>
                  <a:cs typeface="Poppins Medium" panose="00000600000000000000" pitchFamily="2" charset="0"/>
                </a:rPr>
                <a:t>Accounts</a:t>
              </a:r>
              <a:endParaRPr lang="en-US" sz="1100" dirty="0">
                <a:solidFill>
                  <a:schemeClr val="tx2"/>
                </a:solidFill>
                <a:latin typeface="Montserrat" panose="00000500000000000000" pitchFamily="2" charset="0"/>
                <a:cs typeface="Poppins Medium" panose="00000600000000000000" pitchFamily="2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547AD025-8F59-4B5E-A923-37AB31C48788}"/>
                </a:ext>
              </a:extLst>
            </p:cNvPr>
            <p:cNvSpPr txBox="1"/>
            <p:nvPr/>
          </p:nvSpPr>
          <p:spPr>
            <a:xfrm>
              <a:off x="4794377" y="4410298"/>
              <a:ext cx="260324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tx2"/>
                  </a:solidFill>
                  <a:latin typeface="Montserrat" panose="00000500000000000000" pitchFamily="2" charset="0"/>
                  <a:cs typeface="Poppins Medium" panose="00000600000000000000" pitchFamily="2" charset="0"/>
                </a:rPr>
                <a:t>2</a:t>
              </a:r>
              <a:r>
                <a:rPr lang="id-ID" sz="1100" dirty="0">
                  <a:solidFill>
                    <a:schemeClr val="tx2"/>
                  </a:solidFill>
                  <a:latin typeface="Montserrat" panose="00000500000000000000" pitchFamily="2" charset="0"/>
                  <a:cs typeface="Poppins Medium" panose="00000600000000000000" pitchFamily="2" charset="0"/>
                </a:rPr>
                <a:t>4/7 Email Support</a:t>
              </a:r>
              <a:endParaRPr lang="en-US" sz="1100" dirty="0">
                <a:solidFill>
                  <a:schemeClr val="tx2"/>
                </a:solidFill>
                <a:latin typeface="Montserrat" panose="00000500000000000000" pitchFamily="2" charset="0"/>
                <a:cs typeface="Poppins Medium" panose="00000600000000000000" pitchFamily="2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8AABD996-6827-4145-A532-EDA8696C9A96}"/>
                </a:ext>
              </a:extLst>
            </p:cNvPr>
            <p:cNvSpPr txBox="1"/>
            <p:nvPr/>
          </p:nvSpPr>
          <p:spPr>
            <a:xfrm>
              <a:off x="8273963" y="2704158"/>
              <a:ext cx="260324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>
                  <a:solidFill>
                    <a:schemeClr val="tx2"/>
                  </a:solidFill>
                  <a:latin typeface="Montserrat" panose="00000500000000000000" pitchFamily="2" charset="0"/>
                  <a:cs typeface="Poppins Medium" panose="00000600000000000000" pitchFamily="2" charset="0"/>
                </a:rPr>
                <a:t>100</a:t>
              </a:r>
              <a:r>
                <a:rPr lang="id-ID" sz="1100">
                  <a:solidFill>
                    <a:schemeClr val="tx2"/>
                  </a:solidFill>
                  <a:latin typeface="Montserrat" panose="00000500000000000000" pitchFamily="2" charset="0"/>
                  <a:cs typeface="Poppins Medium" panose="00000600000000000000" pitchFamily="2" charset="0"/>
                </a:rPr>
                <a:t>GB </a:t>
              </a:r>
              <a:r>
                <a:rPr lang="id-ID" sz="1100" dirty="0">
                  <a:solidFill>
                    <a:schemeClr val="tx2"/>
                  </a:solidFill>
                  <a:latin typeface="Montserrat" panose="00000500000000000000" pitchFamily="2" charset="0"/>
                  <a:cs typeface="Poppins Medium" panose="00000600000000000000" pitchFamily="2" charset="0"/>
                </a:rPr>
                <a:t>Storage</a:t>
              </a:r>
              <a:endParaRPr lang="en-US" sz="1100" dirty="0">
                <a:solidFill>
                  <a:schemeClr val="tx2"/>
                </a:solidFill>
                <a:latin typeface="Montserrat" panose="00000500000000000000" pitchFamily="2" charset="0"/>
                <a:cs typeface="Poppins Medium" panose="00000600000000000000" pitchFamily="2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0AA7AA50-EBFD-419D-BC3F-E9794A21E6E7}"/>
                </a:ext>
              </a:extLst>
            </p:cNvPr>
            <p:cNvSpPr txBox="1"/>
            <p:nvPr/>
          </p:nvSpPr>
          <p:spPr>
            <a:xfrm>
              <a:off x="8273963" y="3128910"/>
              <a:ext cx="260324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>
                  <a:solidFill>
                    <a:schemeClr val="tx2"/>
                  </a:solidFill>
                  <a:latin typeface="Montserrat" panose="00000500000000000000" pitchFamily="2" charset="0"/>
                  <a:cs typeface="Poppins Medium" panose="00000600000000000000" pitchFamily="2" charset="0"/>
                </a:rPr>
                <a:t>6</a:t>
              </a:r>
              <a:r>
                <a:rPr lang="id-ID" sz="1100">
                  <a:solidFill>
                    <a:schemeClr val="tx2"/>
                  </a:solidFill>
                  <a:latin typeface="Montserrat" panose="00000500000000000000" pitchFamily="2" charset="0"/>
                  <a:cs typeface="Poppins Medium" panose="00000600000000000000" pitchFamily="2" charset="0"/>
                </a:rPr>
                <a:t>Clients</a:t>
              </a:r>
              <a:endParaRPr lang="en-US" sz="1100" dirty="0">
                <a:solidFill>
                  <a:schemeClr val="tx2"/>
                </a:solidFill>
                <a:latin typeface="Montserrat" panose="00000500000000000000" pitchFamily="2" charset="0"/>
                <a:cs typeface="Poppins Medium" panose="00000600000000000000" pitchFamily="2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E538E90F-B493-4EAC-8A6C-A9BA20026738}"/>
                </a:ext>
              </a:extLst>
            </p:cNvPr>
            <p:cNvSpPr txBox="1"/>
            <p:nvPr/>
          </p:nvSpPr>
          <p:spPr>
            <a:xfrm>
              <a:off x="8273963" y="3562826"/>
              <a:ext cx="260324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>
                  <a:solidFill>
                    <a:schemeClr val="tx2"/>
                  </a:solidFill>
                  <a:latin typeface="Montserrat" panose="00000500000000000000" pitchFamily="2" charset="0"/>
                  <a:cs typeface="Poppins Medium" panose="00000600000000000000" pitchFamily="2" charset="0"/>
                </a:rPr>
                <a:t>1000GB </a:t>
              </a:r>
              <a:r>
                <a:rPr lang="id-ID" sz="1100">
                  <a:solidFill>
                    <a:schemeClr val="tx2"/>
                  </a:solidFill>
                  <a:latin typeface="Montserrat" panose="00000500000000000000" pitchFamily="2" charset="0"/>
                  <a:cs typeface="Poppins Medium" panose="00000600000000000000" pitchFamily="2" charset="0"/>
                </a:rPr>
                <a:t>Bandwidth</a:t>
              </a:r>
              <a:endParaRPr lang="en-US" sz="1100" dirty="0">
                <a:solidFill>
                  <a:schemeClr val="tx2"/>
                </a:solidFill>
                <a:latin typeface="Montserrat" panose="00000500000000000000" pitchFamily="2" charset="0"/>
                <a:cs typeface="Poppins Medium" panose="00000600000000000000" pitchFamily="2" charset="0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09A7C713-9E4B-4917-8488-DCCEA4C74363}"/>
                </a:ext>
              </a:extLst>
            </p:cNvPr>
            <p:cNvSpPr txBox="1"/>
            <p:nvPr/>
          </p:nvSpPr>
          <p:spPr>
            <a:xfrm>
              <a:off x="8273963" y="3993511"/>
              <a:ext cx="260324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>
                  <a:solidFill>
                    <a:schemeClr val="tx2"/>
                  </a:solidFill>
                  <a:latin typeface="Montserrat" panose="00000500000000000000" pitchFamily="2" charset="0"/>
                  <a:cs typeface="Poppins Medium" panose="00000600000000000000" pitchFamily="2" charset="0"/>
                </a:rPr>
                <a:t>80 </a:t>
              </a:r>
              <a:r>
                <a:rPr lang="id-ID" sz="1100">
                  <a:solidFill>
                    <a:schemeClr val="tx2"/>
                  </a:solidFill>
                  <a:latin typeface="Montserrat" panose="00000500000000000000" pitchFamily="2" charset="0"/>
                  <a:cs typeface="Poppins Medium" panose="00000600000000000000" pitchFamily="2" charset="0"/>
                </a:rPr>
                <a:t>Email </a:t>
              </a:r>
              <a:r>
                <a:rPr lang="id-ID" sz="1100" dirty="0">
                  <a:solidFill>
                    <a:schemeClr val="tx2"/>
                  </a:solidFill>
                  <a:latin typeface="Montserrat" panose="00000500000000000000" pitchFamily="2" charset="0"/>
                  <a:cs typeface="Poppins Medium" panose="00000600000000000000" pitchFamily="2" charset="0"/>
                </a:rPr>
                <a:t>Accounts</a:t>
              </a:r>
              <a:endParaRPr lang="en-US" sz="1100" dirty="0">
                <a:solidFill>
                  <a:schemeClr val="tx2"/>
                </a:solidFill>
                <a:latin typeface="Montserrat" panose="00000500000000000000" pitchFamily="2" charset="0"/>
                <a:cs typeface="Poppins Medium" panose="00000600000000000000" pitchFamily="2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0E7C98AC-8D66-4047-8788-B9A02B974F52}"/>
                </a:ext>
              </a:extLst>
            </p:cNvPr>
            <p:cNvSpPr txBox="1"/>
            <p:nvPr/>
          </p:nvSpPr>
          <p:spPr>
            <a:xfrm>
              <a:off x="8273963" y="4410298"/>
              <a:ext cx="260324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tx2"/>
                  </a:solidFill>
                  <a:latin typeface="Montserrat" panose="00000500000000000000" pitchFamily="2" charset="0"/>
                  <a:cs typeface="Poppins Medium" panose="00000600000000000000" pitchFamily="2" charset="0"/>
                </a:rPr>
                <a:t>2</a:t>
              </a:r>
              <a:r>
                <a:rPr lang="id-ID" sz="1100" dirty="0">
                  <a:solidFill>
                    <a:schemeClr val="tx2"/>
                  </a:solidFill>
                  <a:latin typeface="Montserrat" panose="00000500000000000000" pitchFamily="2" charset="0"/>
                  <a:cs typeface="Poppins Medium" panose="00000600000000000000" pitchFamily="2" charset="0"/>
                </a:rPr>
                <a:t>4/7 Email Support</a:t>
              </a:r>
              <a:endParaRPr lang="en-US" sz="1100" dirty="0">
                <a:solidFill>
                  <a:schemeClr val="tx2"/>
                </a:solidFill>
                <a:latin typeface="Montserrat" panose="00000500000000000000" pitchFamily="2" charset="0"/>
                <a:cs typeface="Poppins Medium" panose="00000600000000000000" pitchFamily="2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022A70D6-276A-4F2C-A8D8-859414CE0F1B}"/>
                </a:ext>
              </a:extLst>
            </p:cNvPr>
            <p:cNvSpPr txBox="1"/>
            <p:nvPr/>
          </p:nvSpPr>
          <p:spPr>
            <a:xfrm>
              <a:off x="2141129" y="1925604"/>
              <a:ext cx="1011494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600">
                  <a:solidFill>
                    <a:schemeClr val="bg1"/>
                  </a:solidFill>
                  <a:latin typeface="Montserrat" panose="00000500000000000000" pitchFamily="2" charset="0"/>
                  <a:cs typeface="Poppins SemiBold" panose="00000700000000000000" pitchFamily="2" charset="0"/>
                </a:rPr>
                <a:t>ORIGINAL</a:t>
              </a:r>
              <a:endParaRPr lang="vi-VN" sz="1600">
                <a:solidFill>
                  <a:schemeClr val="bg1"/>
                </a:solidFill>
                <a:latin typeface="Montserrat" panose="00000500000000000000" pitchFamily="2" charset="0"/>
                <a:cs typeface="Poppins SemiBold" panose="00000700000000000000" pitchFamily="2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133EBED1-7B1E-4B3E-8A3F-17A8C4EADB6D}"/>
                </a:ext>
              </a:extLst>
            </p:cNvPr>
            <p:cNvSpPr txBox="1"/>
            <p:nvPr/>
          </p:nvSpPr>
          <p:spPr>
            <a:xfrm>
              <a:off x="5707718" y="1925604"/>
              <a:ext cx="849592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600">
                  <a:solidFill>
                    <a:schemeClr val="bg1"/>
                  </a:solidFill>
                  <a:latin typeface="Montserrat" panose="00000500000000000000" pitchFamily="2" charset="0"/>
                  <a:cs typeface="Poppins SemiBold" panose="00000700000000000000" pitchFamily="2" charset="0"/>
                </a:rPr>
                <a:t>EXTEND</a:t>
              </a:r>
              <a:endParaRPr lang="vi-VN" sz="1600">
                <a:solidFill>
                  <a:schemeClr val="bg1"/>
                </a:solidFill>
                <a:latin typeface="Montserrat" panose="00000500000000000000" pitchFamily="2" charset="0"/>
                <a:cs typeface="Poppins SemiBold" panose="00000700000000000000" pitchFamily="2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1C14870E-32E0-4058-8D95-B6E16CD8F972}"/>
                </a:ext>
              </a:extLst>
            </p:cNvPr>
            <p:cNvSpPr txBox="1"/>
            <p:nvPr/>
          </p:nvSpPr>
          <p:spPr>
            <a:xfrm>
              <a:off x="9057816" y="1925604"/>
              <a:ext cx="1035540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600">
                  <a:solidFill>
                    <a:schemeClr val="bg1"/>
                  </a:solidFill>
                  <a:latin typeface="Montserrat" panose="00000500000000000000" pitchFamily="2" charset="0"/>
                  <a:cs typeface="Poppins SemiBold" panose="00000700000000000000" pitchFamily="2" charset="0"/>
                </a:rPr>
                <a:t>ULTIMATE</a:t>
              </a:r>
              <a:endParaRPr lang="vi-VN" sz="1600">
                <a:solidFill>
                  <a:schemeClr val="bg1"/>
                </a:solidFill>
                <a:latin typeface="Montserrat" panose="00000500000000000000" pitchFamily="2" charset="0"/>
                <a:cs typeface="Poppins SemiBold" panose="00000700000000000000" pitchFamily="2" charset="0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4A1273E4-53E2-4D3D-A5B3-2120C3AFF48C}"/>
                </a:ext>
              </a:extLst>
            </p:cNvPr>
            <p:cNvSpPr txBox="1"/>
            <p:nvPr/>
          </p:nvSpPr>
          <p:spPr>
            <a:xfrm>
              <a:off x="1986439" y="5272243"/>
              <a:ext cx="1320875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600">
                  <a:solidFill>
                    <a:schemeClr val="bg1"/>
                  </a:solidFill>
                  <a:latin typeface="Montserrat" panose="00000500000000000000" pitchFamily="2" charset="0"/>
                  <a:cs typeface="Poppins SemiBold" panose="00000700000000000000" pitchFamily="2" charset="0"/>
                </a:rPr>
                <a:t>Samples text</a:t>
              </a:r>
              <a:endParaRPr lang="vi-VN" sz="1600">
                <a:solidFill>
                  <a:schemeClr val="bg1"/>
                </a:solidFill>
                <a:latin typeface="Montserrat" panose="00000500000000000000" pitchFamily="2" charset="0"/>
                <a:cs typeface="Poppins SemiBold" panose="00000700000000000000" pitchFamily="2" charset="0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E81CA2C4-3217-42E5-B8F4-FDE298A3EAF6}"/>
                </a:ext>
              </a:extLst>
            </p:cNvPr>
            <p:cNvSpPr txBox="1"/>
            <p:nvPr/>
          </p:nvSpPr>
          <p:spPr>
            <a:xfrm>
              <a:off x="5472077" y="5272243"/>
              <a:ext cx="1320875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600">
                  <a:solidFill>
                    <a:schemeClr val="bg1"/>
                  </a:solidFill>
                  <a:latin typeface="Montserrat" panose="00000500000000000000" pitchFamily="2" charset="0"/>
                  <a:cs typeface="Poppins SemiBold" panose="00000700000000000000" pitchFamily="2" charset="0"/>
                </a:rPr>
                <a:t>Samples text</a:t>
              </a:r>
              <a:endParaRPr lang="vi-VN" sz="1600">
                <a:solidFill>
                  <a:schemeClr val="bg1"/>
                </a:solidFill>
                <a:latin typeface="Montserrat" panose="00000500000000000000" pitchFamily="2" charset="0"/>
                <a:cs typeface="Poppins SemiBold" panose="00000700000000000000" pitchFamily="2" charset="0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C39F0933-E246-487B-B5AB-E3B51D0D0325}"/>
                </a:ext>
              </a:extLst>
            </p:cNvPr>
            <p:cNvSpPr txBox="1"/>
            <p:nvPr/>
          </p:nvSpPr>
          <p:spPr>
            <a:xfrm>
              <a:off x="8915149" y="5272243"/>
              <a:ext cx="1320875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600">
                  <a:solidFill>
                    <a:schemeClr val="bg1"/>
                  </a:solidFill>
                  <a:latin typeface="Montserrat" panose="00000500000000000000" pitchFamily="2" charset="0"/>
                  <a:cs typeface="Poppins SemiBold" panose="00000700000000000000" pitchFamily="2" charset="0"/>
                </a:rPr>
                <a:t>Samples text</a:t>
              </a:r>
              <a:endParaRPr lang="vi-VN" sz="1600">
                <a:solidFill>
                  <a:schemeClr val="bg1"/>
                </a:solidFill>
                <a:latin typeface="Montserrat" panose="00000500000000000000" pitchFamily="2" charset="0"/>
                <a:cs typeface="Poppins SemiBold" panose="00000700000000000000" pitchFamily="2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008A1D4-F6B8-49A8-A252-F829A54B27DC}"/>
              </a:ext>
            </a:extLst>
          </p:cNvPr>
          <p:cNvSpPr txBox="1"/>
          <p:nvPr/>
        </p:nvSpPr>
        <p:spPr>
          <a:xfrm>
            <a:off x="3219982" y="426530"/>
            <a:ext cx="57520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rPr>
              <a:t>TITLE IS HERE</a:t>
            </a:r>
          </a:p>
        </p:txBody>
      </p:sp>
      <p:sp>
        <p:nvSpPr>
          <p:cNvPr id="34" name="TextBox 74">
            <a:extLst>
              <a:ext uri="{FF2B5EF4-FFF2-40B4-BE49-F238E27FC236}">
                <a16:creationId xmlns:a16="http://schemas.microsoft.com/office/drawing/2014/main" id="{A2ED468E-BBAA-B992-ED46-34FE710D13B0}"/>
              </a:ext>
            </a:extLst>
          </p:cNvPr>
          <p:cNvSpPr txBox="1"/>
          <p:nvPr/>
        </p:nvSpPr>
        <p:spPr>
          <a:xfrm>
            <a:off x="4409382" y="901608"/>
            <a:ext cx="3373237" cy="246221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Lorem ipsum dolor sit amet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758317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31D3DB17-4B9A-4B2C-A0BB-6B39061E28D4}"/>
              </a:ext>
            </a:extLst>
          </p:cNvPr>
          <p:cNvGrpSpPr/>
          <p:nvPr/>
        </p:nvGrpSpPr>
        <p:grpSpPr>
          <a:xfrm>
            <a:off x="7373690" y="2521236"/>
            <a:ext cx="1759883" cy="1092464"/>
            <a:chOff x="7280553" y="1030186"/>
            <a:chExt cx="2488148" cy="1544541"/>
          </a:xfrm>
          <a:gradFill>
            <a:gsLst>
              <a:gs pos="0">
                <a:srgbClr val="50C3CA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97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grpSpPr>
        <p:sp>
          <p:nvSpPr>
            <p:cNvPr id="50" name="Freeform 26">
              <a:extLst>
                <a:ext uri="{FF2B5EF4-FFF2-40B4-BE49-F238E27FC236}">
                  <a16:creationId xmlns:a16="http://schemas.microsoft.com/office/drawing/2014/main" id="{5EB9F4FD-8A36-434B-9B38-196BB248E11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0553" y="1173668"/>
              <a:ext cx="1412876" cy="631320"/>
            </a:xfrm>
            <a:custGeom>
              <a:avLst/>
              <a:gdLst>
                <a:gd name="T0" fmla="*/ 724 w 837"/>
                <a:gd name="T1" fmla="*/ 73 h 374"/>
                <a:gd name="T2" fmla="*/ 729 w 837"/>
                <a:gd name="T3" fmla="*/ 90 h 374"/>
                <a:gd name="T4" fmla="*/ 731 w 837"/>
                <a:gd name="T5" fmla="*/ 104 h 374"/>
                <a:gd name="T6" fmla="*/ 738 w 837"/>
                <a:gd name="T7" fmla="*/ 116 h 374"/>
                <a:gd name="T8" fmla="*/ 748 w 837"/>
                <a:gd name="T9" fmla="*/ 132 h 374"/>
                <a:gd name="T10" fmla="*/ 757 w 837"/>
                <a:gd name="T11" fmla="*/ 146 h 374"/>
                <a:gd name="T12" fmla="*/ 755 w 837"/>
                <a:gd name="T13" fmla="*/ 158 h 374"/>
                <a:gd name="T14" fmla="*/ 755 w 837"/>
                <a:gd name="T15" fmla="*/ 170 h 374"/>
                <a:gd name="T16" fmla="*/ 759 w 837"/>
                <a:gd name="T17" fmla="*/ 180 h 374"/>
                <a:gd name="T18" fmla="*/ 764 w 837"/>
                <a:gd name="T19" fmla="*/ 180 h 374"/>
                <a:gd name="T20" fmla="*/ 766 w 837"/>
                <a:gd name="T21" fmla="*/ 187 h 374"/>
                <a:gd name="T22" fmla="*/ 771 w 837"/>
                <a:gd name="T23" fmla="*/ 196 h 374"/>
                <a:gd name="T24" fmla="*/ 776 w 837"/>
                <a:gd name="T25" fmla="*/ 208 h 374"/>
                <a:gd name="T26" fmla="*/ 778 w 837"/>
                <a:gd name="T27" fmla="*/ 222 h 374"/>
                <a:gd name="T28" fmla="*/ 778 w 837"/>
                <a:gd name="T29" fmla="*/ 234 h 374"/>
                <a:gd name="T30" fmla="*/ 778 w 837"/>
                <a:gd name="T31" fmla="*/ 239 h 374"/>
                <a:gd name="T32" fmla="*/ 781 w 837"/>
                <a:gd name="T33" fmla="*/ 244 h 374"/>
                <a:gd name="T34" fmla="*/ 783 w 837"/>
                <a:gd name="T35" fmla="*/ 255 h 374"/>
                <a:gd name="T36" fmla="*/ 783 w 837"/>
                <a:gd name="T37" fmla="*/ 270 h 374"/>
                <a:gd name="T38" fmla="*/ 781 w 837"/>
                <a:gd name="T39" fmla="*/ 277 h 374"/>
                <a:gd name="T40" fmla="*/ 790 w 837"/>
                <a:gd name="T41" fmla="*/ 286 h 374"/>
                <a:gd name="T42" fmla="*/ 793 w 837"/>
                <a:gd name="T43" fmla="*/ 300 h 374"/>
                <a:gd name="T44" fmla="*/ 797 w 837"/>
                <a:gd name="T45" fmla="*/ 307 h 374"/>
                <a:gd name="T46" fmla="*/ 802 w 837"/>
                <a:gd name="T47" fmla="*/ 317 h 374"/>
                <a:gd name="T48" fmla="*/ 804 w 837"/>
                <a:gd name="T49" fmla="*/ 326 h 374"/>
                <a:gd name="T50" fmla="*/ 811 w 837"/>
                <a:gd name="T51" fmla="*/ 329 h 374"/>
                <a:gd name="T52" fmla="*/ 821 w 837"/>
                <a:gd name="T53" fmla="*/ 336 h 374"/>
                <a:gd name="T54" fmla="*/ 826 w 837"/>
                <a:gd name="T55" fmla="*/ 348 h 374"/>
                <a:gd name="T56" fmla="*/ 828 w 837"/>
                <a:gd name="T57" fmla="*/ 359 h 374"/>
                <a:gd name="T58" fmla="*/ 797 w 837"/>
                <a:gd name="T59" fmla="*/ 367 h 374"/>
                <a:gd name="T60" fmla="*/ 674 w 837"/>
                <a:gd name="T61" fmla="*/ 371 h 374"/>
                <a:gd name="T62" fmla="*/ 554 w 837"/>
                <a:gd name="T63" fmla="*/ 374 h 374"/>
                <a:gd name="T64" fmla="*/ 431 w 837"/>
                <a:gd name="T65" fmla="*/ 374 h 374"/>
                <a:gd name="T66" fmla="*/ 310 w 837"/>
                <a:gd name="T67" fmla="*/ 374 h 374"/>
                <a:gd name="T68" fmla="*/ 187 w 837"/>
                <a:gd name="T69" fmla="*/ 374 h 374"/>
                <a:gd name="T70" fmla="*/ 189 w 837"/>
                <a:gd name="T71" fmla="*/ 326 h 374"/>
                <a:gd name="T72" fmla="*/ 189 w 837"/>
                <a:gd name="T73" fmla="*/ 281 h 374"/>
                <a:gd name="T74" fmla="*/ 170 w 837"/>
                <a:gd name="T75" fmla="*/ 251 h 374"/>
                <a:gd name="T76" fmla="*/ 102 w 837"/>
                <a:gd name="T77" fmla="*/ 248 h 374"/>
                <a:gd name="T78" fmla="*/ 33 w 837"/>
                <a:gd name="T79" fmla="*/ 246 h 374"/>
                <a:gd name="T80" fmla="*/ 0 w 837"/>
                <a:gd name="T81" fmla="*/ 199 h 374"/>
                <a:gd name="T82" fmla="*/ 2 w 837"/>
                <a:gd name="T83" fmla="*/ 106 h 374"/>
                <a:gd name="T84" fmla="*/ 7 w 837"/>
                <a:gd name="T85" fmla="*/ 14 h 374"/>
                <a:gd name="T86" fmla="*/ 88 w 837"/>
                <a:gd name="T87" fmla="*/ 2 h 374"/>
                <a:gd name="T88" fmla="*/ 182 w 837"/>
                <a:gd name="T89" fmla="*/ 4 h 374"/>
                <a:gd name="T90" fmla="*/ 277 w 837"/>
                <a:gd name="T91" fmla="*/ 7 h 374"/>
                <a:gd name="T92" fmla="*/ 374 w 837"/>
                <a:gd name="T93" fmla="*/ 7 h 374"/>
                <a:gd name="T94" fmla="*/ 468 w 837"/>
                <a:gd name="T95" fmla="*/ 7 h 374"/>
                <a:gd name="T96" fmla="*/ 525 w 837"/>
                <a:gd name="T97" fmla="*/ 7 h 374"/>
                <a:gd name="T98" fmla="*/ 539 w 837"/>
                <a:gd name="T99" fmla="*/ 16 h 374"/>
                <a:gd name="T100" fmla="*/ 563 w 837"/>
                <a:gd name="T101" fmla="*/ 28 h 374"/>
                <a:gd name="T102" fmla="*/ 580 w 837"/>
                <a:gd name="T103" fmla="*/ 28 h 374"/>
                <a:gd name="T104" fmla="*/ 584 w 837"/>
                <a:gd name="T105" fmla="*/ 21 h 374"/>
                <a:gd name="T106" fmla="*/ 601 w 837"/>
                <a:gd name="T107" fmla="*/ 23 h 374"/>
                <a:gd name="T108" fmla="*/ 636 w 837"/>
                <a:gd name="T109" fmla="*/ 16 h 374"/>
                <a:gd name="T110" fmla="*/ 651 w 837"/>
                <a:gd name="T111" fmla="*/ 28 h 374"/>
                <a:gd name="T112" fmla="*/ 665 w 837"/>
                <a:gd name="T113" fmla="*/ 30 h 374"/>
                <a:gd name="T114" fmla="*/ 681 w 837"/>
                <a:gd name="T115" fmla="*/ 35 h 374"/>
                <a:gd name="T116" fmla="*/ 686 w 837"/>
                <a:gd name="T117" fmla="*/ 42 h 374"/>
                <a:gd name="T118" fmla="*/ 693 w 837"/>
                <a:gd name="T119" fmla="*/ 42 h 374"/>
                <a:gd name="T120" fmla="*/ 698 w 837"/>
                <a:gd name="T121" fmla="*/ 52 h 374"/>
                <a:gd name="T122" fmla="*/ 714 w 837"/>
                <a:gd name="T123" fmla="*/ 61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37" h="374">
                  <a:moveTo>
                    <a:pt x="714" y="61"/>
                  </a:moveTo>
                  <a:lnTo>
                    <a:pt x="719" y="61"/>
                  </a:lnTo>
                  <a:lnTo>
                    <a:pt x="722" y="61"/>
                  </a:lnTo>
                  <a:lnTo>
                    <a:pt x="722" y="64"/>
                  </a:lnTo>
                  <a:lnTo>
                    <a:pt x="724" y="68"/>
                  </a:lnTo>
                  <a:lnTo>
                    <a:pt x="724" y="73"/>
                  </a:lnTo>
                  <a:lnTo>
                    <a:pt x="722" y="78"/>
                  </a:lnTo>
                  <a:lnTo>
                    <a:pt x="726" y="83"/>
                  </a:lnTo>
                  <a:lnTo>
                    <a:pt x="726" y="85"/>
                  </a:lnTo>
                  <a:lnTo>
                    <a:pt x="726" y="85"/>
                  </a:lnTo>
                  <a:lnTo>
                    <a:pt x="729" y="87"/>
                  </a:lnTo>
                  <a:lnTo>
                    <a:pt x="729" y="90"/>
                  </a:lnTo>
                  <a:lnTo>
                    <a:pt x="729" y="92"/>
                  </a:lnTo>
                  <a:lnTo>
                    <a:pt x="729" y="94"/>
                  </a:lnTo>
                  <a:lnTo>
                    <a:pt x="729" y="97"/>
                  </a:lnTo>
                  <a:lnTo>
                    <a:pt x="729" y="99"/>
                  </a:lnTo>
                  <a:lnTo>
                    <a:pt x="729" y="101"/>
                  </a:lnTo>
                  <a:lnTo>
                    <a:pt x="731" y="104"/>
                  </a:lnTo>
                  <a:lnTo>
                    <a:pt x="733" y="104"/>
                  </a:lnTo>
                  <a:lnTo>
                    <a:pt x="736" y="106"/>
                  </a:lnTo>
                  <a:lnTo>
                    <a:pt x="736" y="109"/>
                  </a:lnTo>
                  <a:lnTo>
                    <a:pt x="736" y="111"/>
                  </a:lnTo>
                  <a:lnTo>
                    <a:pt x="736" y="113"/>
                  </a:lnTo>
                  <a:lnTo>
                    <a:pt x="738" y="116"/>
                  </a:lnTo>
                  <a:lnTo>
                    <a:pt x="740" y="120"/>
                  </a:lnTo>
                  <a:lnTo>
                    <a:pt x="743" y="120"/>
                  </a:lnTo>
                  <a:lnTo>
                    <a:pt x="748" y="125"/>
                  </a:lnTo>
                  <a:lnTo>
                    <a:pt x="750" y="130"/>
                  </a:lnTo>
                  <a:lnTo>
                    <a:pt x="748" y="130"/>
                  </a:lnTo>
                  <a:lnTo>
                    <a:pt x="748" y="132"/>
                  </a:lnTo>
                  <a:lnTo>
                    <a:pt x="748" y="135"/>
                  </a:lnTo>
                  <a:lnTo>
                    <a:pt x="748" y="135"/>
                  </a:lnTo>
                  <a:lnTo>
                    <a:pt x="750" y="139"/>
                  </a:lnTo>
                  <a:lnTo>
                    <a:pt x="750" y="139"/>
                  </a:lnTo>
                  <a:lnTo>
                    <a:pt x="755" y="144"/>
                  </a:lnTo>
                  <a:lnTo>
                    <a:pt x="757" y="146"/>
                  </a:lnTo>
                  <a:lnTo>
                    <a:pt x="757" y="149"/>
                  </a:lnTo>
                  <a:lnTo>
                    <a:pt x="755" y="151"/>
                  </a:lnTo>
                  <a:lnTo>
                    <a:pt x="755" y="154"/>
                  </a:lnTo>
                  <a:lnTo>
                    <a:pt x="755" y="156"/>
                  </a:lnTo>
                  <a:lnTo>
                    <a:pt x="755" y="156"/>
                  </a:lnTo>
                  <a:lnTo>
                    <a:pt x="755" y="158"/>
                  </a:lnTo>
                  <a:lnTo>
                    <a:pt x="755" y="158"/>
                  </a:lnTo>
                  <a:lnTo>
                    <a:pt x="755" y="161"/>
                  </a:lnTo>
                  <a:lnTo>
                    <a:pt x="755" y="161"/>
                  </a:lnTo>
                  <a:lnTo>
                    <a:pt x="755" y="165"/>
                  </a:lnTo>
                  <a:lnTo>
                    <a:pt x="755" y="168"/>
                  </a:lnTo>
                  <a:lnTo>
                    <a:pt x="755" y="170"/>
                  </a:lnTo>
                  <a:lnTo>
                    <a:pt x="757" y="173"/>
                  </a:lnTo>
                  <a:lnTo>
                    <a:pt x="757" y="173"/>
                  </a:lnTo>
                  <a:lnTo>
                    <a:pt x="757" y="175"/>
                  </a:lnTo>
                  <a:lnTo>
                    <a:pt x="757" y="177"/>
                  </a:lnTo>
                  <a:lnTo>
                    <a:pt x="759" y="180"/>
                  </a:lnTo>
                  <a:lnTo>
                    <a:pt x="759" y="180"/>
                  </a:lnTo>
                  <a:lnTo>
                    <a:pt x="762" y="177"/>
                  </a:lnTo>
                  <a:lnTo>
                    <a:pt x="762" y="177"/>
                  </a:lnTo>
                  <a:lnTo>
                    <a:pt x="764" y="177"/>
                  </a:lnTo>
                  <a:lnTo>
                    <a:pt x="764" y="177"/>
                  </a:lnTo>
                  <a:lnTo>
                    <a:pt x="764" y="180"/>
                  </a:lnTo>
                  <a:lnTo>
                    <a:pt x="764" y="180"/>
                  </a:lnTo>
                  <a:lnTo>
                    <a:pt x="764" y="180"/>
                  </a:lnTo>
                  <a:lnTo>
                    <a:pt x="764" y="182"/>
                  </a:lnTo>
                  <a:lnTo>
                    <a:pt x="764" y="184"/>
                  </a:lnTo>
                  <a:lnTo>
                    <a:pt x="764" y="184"/>
                  </a:lnTo>
                  <a:lnTo>
                    <a:pt x="764" y="187"/>
                  </a:lnTo>
                  <a:lnTo>
                    <a:pt x="766" y="187"/>
                  </a:lnTo>
                  <a:lnTo>
                    <a:pt x="769" y="187"/>
                  </a:lnTo>
                  <a:lnTo>
                    <a:pt x="771" y="187"/>
                  </a:lnTo>
                  <a:lnTo>
                    <a:pt x="771" y="187"/>
                  </a:lnTo>
                  <a:lnTo>
                    <a:pt x="771" y="189"/>
                  </a:lnTo>
                  <a:lnTo>
                    <a:pt x="771" y="194"/>
                  </a:lnTo>
                  <a:lnTo>
                    <a:pt x="771" y="196"/>
                  </a:lnTo>
                  <a:lnTo>
                    <a:pt x="769" y="203"/>
                  </a:lnTo>
                  <a:lnTo>
                    <a:pt x="771" y="203"/>
                  </a:lnTo>
                  <a:lnTo>
                    <a:pt x="776" y="206"/>
                  </a:lnTo>
                  <a:lnTo>
                    <a:pt x="776" y="206"/>
                  </a:lnTo>
                  <a:lnTo>
                    <a:pt x="778" y="206"/>
                  </a:lnTo>
                  <a:lnTo>
                    <a:pt x="776" y="208"/>
                  </a:lnTo>
                  <a:lnTo>
                    <a:pt x="774" y="210"/>
                  </a:lnTo>
                  <a:lnTo>
                    <a:pt x="774" y="213"/>
                  </a:lnTo>
                  <a:lnTo>
                    <a:pt x="774" y="217"/>
                  </a:lnTo>
                  <a:lnTo>
                    <a:pt x="774" y="220"/>
                  </a:lnTo>
                  <a:lnTo>
                    <a:pt x="774" y="220"/>
                  </a:lnTo>
                  <a:lnTo>
                    <a:pt x="778" y="222"/>
                  </a:lnTo>
                  <a:lnTo>
                    <a:pt x="781" y="222"/>
                  </a:lnTo>
                  <a:lnTo>
                    <a:pt x="778" y="225"/>
                  </a:lnTo>
                  <a:lnTo>
                    <a:pt x="778" y="225"/>
                  </a:lnTo>
                  <a:lnTo>
                    <a:pt x="778" y="229"/>
                  </a:lnTo>
                  <a:lnTo>
                    <a:pt x="778" y="232"/>
                  </a:lnTo>
                  <a:lnTo>
                    <a:pt x="778" y="234"/>
                  </a:lnTo>
                  <a:lnTo>
                    <a:pt x="778" y="236"/>
                  </a:lnTo>
                  <a:lnTo>
                    <a:pt x="778" y="236"/>
                  </a:lnTo>
                  <a:lnTo>
                    <a:pt x="778" y="236"/>
                  </a:lnTo>
                  <a:lnTo>
                    <a:pt x="778" y="236"/>
                  </a:lnTo>
                  <a:lnTo>
                    <a:pt x="778" y="236"/>
                  </a:lnTo>
                  <a:lnTo>
                    <a:pt x="778" y="239"/>
                  </a:lnTo>
                  <a:lnTo>
                    <a:pt x="778" y="239"/>
                  </a:lnTo>
                  <a:lnTo>
                    <a:pt x="778" y="239"/>
                  </a:lnTo>
                  <a:lnTo>
                    <a:pt x="778" y="241"/>
                  </a:lnTo>
                  <a:lnTo>
                    <a:pt x="778" y="241"/>
                  </a:lnTo>
                  <a:lnTo>
                    <a:pt x="778" y="244"/>
                  </a:lnTo>
                  <a:lnTo>
                    <a:pt x="781" y="244"/>
                  </a:lnTo>
                  <a:lnTo>
                    <a:pt x="781" y="246"/>
                  </a:lnTo>
                  <a:lnTo>
                    <a:pt x="783" y="246"/>
                  </a:lnTo>
                  <a:lnTo>
                    <a:pt x="783" y="248"/>
                  </a:lnTo>
                  <a:lnTo>
                    <a:pt x="781" y="251"/>
                  </a:lnTo>
                  <a:lnTo>
                    <a:pt x="783" y="251"/>
                  </a:lnTo>
                  <a:lnTo>
                    <a:pt x="783" y="255"/>
                  </a:lnTo>
                  <a:lnTo>
                    <a:pt x="783" y="258"/>
                  </a:lnTo>
                  <a:lnTo>
                    <a:pt x="783" y="260"/>
                  </a:lnTo>
                  <a:lnTo>
                    <a:pt x="783" y="262"/>
                  </a:lnTo>
                  <a:lnTo>
                    <a:pt x="783" y="265"/>
                  </a:lnTo>
                  <a:lnTo>
                    <a:pt x="783" y="267"/>
                  </a:lnTo>
                  <a:lnTo>
                    <a:pt x="783" y="270"/>
                  </a:lnTo>
                  <a:lnTo>
                    <a:pt x="783" y="270"/>
                  </a:lnTo>
                  <a:lnTo>
                    <a:pt x="783" y="272"/>
                  </a:lnTo>
                  <a:lnTo>
                    <a:pt x="781" y="274"/>
                  </a:lnTo>
                  <a:lnTo>
                    <a:pt x="781" y="274"/>
                  </a:lnTo>
                  <a:lnTo>
                    <a:pt x="781" y="277"/>
                  </a:lnTo>
                  <a:lnTo>
                    <a:pt x="781" y="277"/>
                  </a:lnTo>
                  <a:lnTo>
                    <a:pt x="781" y="279"/>
                  </a:lnTo>
                  <a:lnTo>
                    <a:pt x="781" y="279"/>
                  </a:lnTo>
                  <a:lnTo>
                    <a:pt x="781" y="281"/>
                  </a:lnTo>
                  <a:lnTo>
                    <a:pt x="783" y="284"/>
                  </a:lnTo>
                  <a:lnTo>
                    <a:pt x="788" y="284"/>
                  </a:lnTo>
                  <a:lnTo>
                    <a:pt x="790" y="286"/>
                  </a:lnTo>
                  <a:lnTo>
                    <a:pt x="790" y="288"/>
                  </a:lnTo>
                  <a:lnTo>
                    <a:pt x="790" y="291"/>
                  </a:lnTo>
                  <a:lnTo>
                    <a:pt x="790" y="293"/>
                  </a:lnTo>
                  <a:lnTo>
                    <a:pt x="790" y="296"/>
                  </a:lnTo>
                  <a:lnTo>
                    <a:pt x="790" y="300"/>
                  </a:lnTo>
                  <a:lnTo>
                    <a:pt x="793" y="300"/>
                  </a:lnTo>
                  <a:lnTo>
                    <a:pt x="795" y="300"/>
                  </a:lnTo>
                  <a:lnTo>
                    <a:pt x="797" y="303"/>
                  </a:lnTo>
                  <a:lnTo>
                    <a:pt x="797" y="303"/>
                  </a:lnTo>
                  <a:lnTo>
                    <a:pt x="797" y="305"/>
                  </a:lnTo>
                  <a:lnTo>
                    <a:pt x="797" y="305"/>
                  </a:lnTo>
                  <a:lnTo>
                    <a:pt x="797" y="307"/>
                  </a:lnTo>
                  <a:lnTo>
                    <a:pt x="800" y="310"/>
                  </a:lnTo>
                  <a:lnTo>
                    <a:pt x="800" y="312"/>
                  </a:lnTo>
                  <a:lnTo>
                    <a:pt x="802" y="312"/>
                  </a:lnTo>
                  <a:lnTo>
                    <a:pt x="802" y="315"/>
                  </a:lnTo>
                  <a:lnTo>
                    <a:pt x="802" y="317"/>
                  </a:lnTo>
                  <a:lnTo>
                    <a:pt x="802" y="317"/>
                  </a:lnTo>
                  <a:lnTo>
                    <a:pt x="802" y="317"/>
                  </a:lnTo>
                  <a:lnTo>
                    <a:pt x="804" y="319"/>
                  </a:lnTo>
                  <a:lnTo>
                    <a:pt x="804" y="324"/>
                  </a:lnTo>
                  <a:lnTo>
                    <a:pt x="804" y="324"/>
                  </a:lnTo>
                  <a:lnTo>
                    <a:pt x="804" y="324"/>
                  </a:lnTo>
                  <a:lnTo>
                    <a:pt x="804" y="326"/>
                  </a:lnTo>
                  <a:lnTo>
                    <a:pt x="802" y="326"/>
                  </a:lnTo>
                  <a:lnTo>
                    <a:pt x="804" y="329"/>
                  </a:lnTo>
                  <a:lnTo>
                    <a:pt x="804" y="329"/>
                  </a:lnTo>
                  <a:lnTo>
                    <a:pt x="807" y="329"/>
                  </a:lnTo>
                  <a:lnTo>
                    <a:pt x="809" y="329"/>
                  </a:lnTo>
                  <a:lnTo>
                    <a:pt x="811" y="329"/>
                  </a:lnTo>
                  <a:lnTo>
                    <a:pt x="811" y="331"/>
                  </a:lnTo>
                  <a:lnTo>
                    <a:pt x="811" y="333"/>
                  </a:lnTo>
                  <a:lnTo>
                    <a:pt x="814" y="333"/>
                  </a:lnTo>
                  <a:lnTo>
                    <a:pt x="814" y="333"/>
                  </a:lnTo>
                  <a:lnTo>
                    <a:pt x="819" y="336"/>
                  </a:lnTo>
                  <a:lnTo>
                    <a:pt x="821" y="336"/>
                  </a:lnTo>
                  <a:lnTo>
                    <a:pt x="821" y="336"/>
                  </a:lnTo>
                  <a:lnTo>
                    <a:pt x="821" y="338"/>
                  </a:lnTo>
                  <a:lnTo>
                    <a:pt x="821" y="341"/>
                  </a:lnTo>
                  <a:lnTo>
                    <a:pt x="823" y="345"/>
                  </a:lnTo>
                  <a:lnTo>
                    <a:pt x="823" y="345"/>
                  </a:lnTo>
                  <a:lnTo>
                    <a:pt x="826" y="348"/>
                  </a:lnTo>
                  <a:lnTo>
                    <a:pt x="828" y="350"/>
                  </a:lnTo>
                  <a:lnTo>
                    <a:pt x="828" y="352"/>
                  </a:lnTo>
                  <a:lnTo>
                    <a:pt x="828" y="352"/>
                  </a:lnTo>
                  <a:lnTo>
                    <a:pt x="828" y="355"/>
                  </a:lnTo>
                  <a:lnTo>
                    <a:pt x="826" y="357"/>
                  </a:lnTo>
                  <a:lnTo>
                    <a:pt x="828" y="359"/>
                  </a:lnTo>
                  <a:lnTo>
                    <a:pt x="828" y="362"/>
                  </a:lnTo>
                  <a:lnTo>
                    <a:pt x="833" y="362"/>
                  </a:lnTo>
                  <a:lnTo>
                    <a:pt x="835" y="362"/>
                  </a:lnTo>
                  <a:lnTo>
                    <a:pt x="837" y="364"/>
                  </a:lnTo>
                  <a:lnTo>
                    <a:pt x="816" y="367"/>
                  </a:lnTo>
                  <a:lnTo>
                    <a:pt x="797" y="367"/>
                  </a:lnTo>
                  <a:lnTo>
                    <a:pt x="776" y="367"/>
                  </a:lnTo>
                  <a:lnTo>
                    <a:pt x="757" y="369"/>
                  </a:lnTo>
                  <a:lnTo>
                    <a:pt x="736" y="369"/>
                  </a:lnTo>
                  <a:lnTo>
                    <a:pt x="714" y="369"/>
                  </a:lnTo>
                  <a:lnTo>
                    <a:pt x="696" y="371"/>
                  </a:lnTo>
                  <a:lnTo>
                    <a:pt x="674" y="371"/>
                  </a:lnTo>
                  <a:lnTo>
                    <a:pt x="655" y="371"/>
                  </a:lnTo>
                  <a:lnTo>
                    <a:pt x="634" y="371"/>
                  </a:lnTo>
                  <a:lnTo>
                    <a:pt x="613" y="371"/>
                  </a:lnTo>
                  <a:lnTo>
                    <a:pt x="594" y="374"/>
                  </a:lnTo>
                  <a:lnTo>
                    <a:pt x="573" y="374"/>
                  </a:lnTo>
                  <a:lnTo>
                    <a:pt x="554" y="374"/>
                  </a:lnTo>
                  <a:lnTo>
                    <a:pt x="532" y="374"/>
                  </a:lnTo>
                  <a:lnTo>
                    <a:pt x="513" y="374"/>
                  </a:lnTo>
                  <a:lnTo>
                    <a:pt x="492" y="374"/>
                  </a:lnTo>
                  <a:lnTo>
                    <a:pt x="471" y="374"/>
                  </a:lnTo>
                  <a:lnTo>
                    <a:pt x="452" y="374"/>
                  </a:lnTo>
                  <a:lnTo>
                    <a:pt x="431" y="374"/>
                  </a:lnTo>
                  <a:lnTo>
                    <a:pt x="412" y="374"/>
                  </a:lnTo>
                  <a:lnTo>
                    <a:pt x="390" y="374"/>
                  </a:lnTo>
                  <a:lnTo>
                    <a:pt x="371" y="374"/>
                  </a:lnTo>
                  <a:lnTo>
                    <a:pt x="350" y="374"/>
                  </a:lnTo>
                  <a:lnTo>
                    <a:pt x="329" y="374"/>
                  </a:lnTo>
                  <a:lnTo>
                    <a:pt x="310" y="374"/>
                  </a:lnTo>
                  <a:lnTo>
                    <a:pt x="289" y="374"/>
                  </a:lnTo>
                  <a:lnTo>
                    <a:pt x="270" y="374"/>
                  </a:lnTo>
                  <a:lnTo>
                    <a:pt x="248" y="374"/>
                  </a:lnTo>
                  <a:lnTo>
                    <a:pt x="230" y="374"/>
                  </a:lnTo>
                  <a:lnTo>
                    <a:pt x="208" y="374"/>
                  </a:lnTo>
                  <a:lnTo>
                    <a:pt x="187" y="374"/>
                  </a:lnTo>
                  <a:lnTo>
                    <a:pt x="187" y="364"/>
                  </a:lnTo>
                  <a:lnTo>
                    <a:pt x="187" y="357"/>
                  </a:lnTo>
                  <a:lnTo>
                    <a:pt x="189" y="350"/>
                  </a:lnTo>
                  <a:lnTo>
                    <a:pt x="189" y="343"/>
                  </a:lnTo>
                  <a:lnTo>
                    <a:pt x="189" y="333"/>
                  </a:lnTo>
                  <a:lnTo>
                    <a:pt x="189" y="326"/>
                  </a:lnTo>
                  <a:lnTo>
                    <a:pt x="189" y="319"/>
                  </a:lnTo>
                  <a:lnTo>
                    <a:pt x="189" y="312"/>
                  </a:lnTo>
                  <a:lnTo>
                    <a:pt x="189" y="303"/>
                  </a:lnTo>
                  <a:lnTo>
                    <a:pt x="189" y="296"/>
                  </a:lnTo>
                  <a:lnTo>
                    <a:pt x="189" y="288"/>
                  </a:lnTo>
                  <a:lnTo>
                    <a:pt x="189" y="281"/>
                  </a:lnTo>
                  <a:lnTo>
                    <a:pt x="189" y="272"/>
                  </a:lnTo>
                  <a:lnTo>
                    <a:pt x="189" y="265"/>
                  </a:lnTo>
                  <a:lnTo>
                    <a:pt x="189" y="258"/>
                  </a:lnTo>
                  <a:lnTo>
                    <a:pt x="189" y="251"/>
                  </a:lnTo>
                  <a:lnTo>
                    <a:pt x="182" y="251"/>
                  </a:lnTo>
                  <a:lnTo>
                    <a:pt x="170" y="251"/>
                  </a:lnTo>
                  <a:lnTo>
                    <a:pt x="159" y="248"/>
                  </a:lnTo>
                  <a:lnTo>
                    <a:pt x="147" y="248"/>
                  </a:lnTo>
                  <a:lnTo>
                    <a:pt x="135" y="248"/>
                  </a:lnTo>
                  <a:lnTo>
                    <a:pt x="123" y="248"/>
                  </a:lnTo>
                  <a:lnTo>
                    <a:pt x="114" y="248"/>
                  </a:lnTo>
                  <a:lnTo>
                    <a:pt x="102" y="248"/>
                  </a:lnTo>
                  <a:lnTo>
                    <a:pt x="90" y="248"/>
                  </a:lnTo>
                  <a:lnTo>
                    <a:pt x="78" y="248"/>
                  </a:lnTo>
                  <a:lnTo>
                    <a:pt x="66" y="246"/>
                  </a:lnTo>
                  <a:lnTo>
                    <a:pt x="57" y="246"/>
                  </a:lnTo>
                  <a:lnTo>
                    <a:pt x="45" y="246"/>
                  </a:lnTo>
                  <a:lnTo>
                    <a:pt x="33" y="246"/>
                  </a:lnTo>
                  <a:lnTo>
                    <a:pt x="21" y="246"/>
                  </a:lnTo>
                  <a:lnTo>
                    <a:pt x="10" y="246"/>
                  </a:lnTo>
                  <a:lnTo>
                    <a:pt x="0" y="246"/>
                  </a:lnTo>
                  <a:lnTo>
                    <a:pt x="0" y="229"/>
                  </a:lnTo>
                  <a:lnTo>
                    <a:pt x="0" y="215"/>
                  </a:lnTo>
                  <a:lnTo>
                    <a:pt x="0" y="199"/>
                  </a:lnTo>
                  <a:lnTo>
                    <a:pt x="0" y="184"/>
                  </a:lnTo>
                  <a:lnTo>
                    <a:pt x="2" y="168"/>
                  </a:lnTo>
                  <a:lnTo>
                    <a:pt x="2" y="154"/>
                  </a:lnTo>
                  <a:lnTo>
                    <a:pt x="2" y="137"/>
                  </a:lnTo>
                  <a:lnTo>
                    <a:pt x="2" y="123"/>
                  </a:lnTo>
                  <a:lnTo>
                    <a:pt x="2" y="106"/>
                  </a:lnTo>
                  <a:lnTo>
                    <a:pt x="5" y="92"/>
                  </a:lnTo>
                  <a:lnTo>
                    <a:pt x="5" y="75"/>
                  </a:lnTo>
                  <a:lnTo>
                    <a:pt x="5" y="61"/>
                  </a:lnTo>
                  <a:lnTo>
                    <a:pt x="5" y="45"/>
                  </a:lnTo>
                  <a:lnTo>
                    <a:pt x="7" y="30"/>
                  </a:lnTo>
                  <a:lnTo>
                    <a:pt x="7" y="14"/>
                  </a:lnTo>
                  <a:lnTo>
                    <a:pt x="7" y="0"/>
                  </a:lnTo>
                  <a:lnTo>
                    <a:pt x="24" y="0"/>
                  </a:lnTo>
                  <a:lnTo>
                    <a:pt x="38" y="2"/>
                  </a:lnTo>
                  <a:lnTo>
                    <a:pt x="55" y="2"/>
                  </a:lnTo>
                  <a:lnTo>
                    <a:pt x="71" y="2"/>
                  </a:lnTo>
                  <a:lnTo>
                    <a:pt x="88" y="2"/>
                  </a:lnTo>
                  <a:lnTo>
                    <a:pt x="102" y="2"/>
                  </a:lnTo>
                  <a:lnTo>
                    <a:pt x="118" y="2"/>
                  </a:lnTo>
                  <a:lnTo>
                    <a:pt x="135" y="4"/>
                  </a:lnTo>
                  <a:lnTo>
                    <a:pt x="152" y="4"/>
                  </a:lnTo>
                  <a:lnTo>
                    <a:pt x="166" y="4"/>
                  </a:lnTo>
                  <a:lnTo>
                    <a:pt x="182" y="4"/>
                  </a:lnTo>
                  <a:lnTo>
                    <a:pt x="199" y="4"/>
                  </a:lnTo>
                  <a:lnTo>
                    <a:pt x="215" y="4"/>
                  </a:lnTo>
                  <a:lnTo>
                    <a:pt x="230" y="4"/>
                  </a:lnTo>
                  <a:lnTo>
                    <a:pt x="246" y="7"/>
                  </a:lnTo>
                  <a:lnTo>
                    <a:pt x="263" y="7"/>
                  </a:lnTo>
                  <a:lnTo>
                    <a:pt x="277" y="7"/>
                  </a:lnTo>
                  <a:lnTo>
                    <a:pt x="293" y="7"/>
                  </a:lnTo>
                  <a:lnTo>
                    <a:pt x="310" y="7"/>
                  </a:lnTo>
                  <a:lnTo>
                    <a:pt x="327" y="7"/>
                  </a:lnTo>
                  <a:lnTo>
                    <a:pt x="341" y="7"/>
                  </a:lnTo>
                  <a:lnTo>
                    <a:pt x="357" y="7"/>
                  </a:lnTo>
                  <a:lnTo>
                    <a:pt x="374" y="7"/>
                  </a:lnTo>
                  <a:lnTo>
                    <a:pt x="390" y="7"/>
                  </a:lnTo>
                  <a:lnTo>
                    <a:pt x="405" y="7"/>
                  </a:lnTo>
                  <a:lnTo>
                    <a:pt x="421" y="7"/>
                  </a:lnTo>
                  <a:lnTo>
                    <a:pt x="438" y="7"/>
                  </a:lnTo>
                  <a:lnTo>
                    <a:pt x="454" y="7"/>
                  </a:lnTo>
                  <a:lnTo>
                    <a:pt x="468" y="7"/>
                  </a:lnTo>
                  <a:lnTo>
                    <a:pt x="485" y="7"/>
                  </a:lnTo>
                  <a:lnTo>
                    <a:pt x="502" y="7"/>
                  </a:lnTo>
                  <a:lnTo>
                    <a:pt x="516" y="7"/>
                  </a:lnTo>
                  <a:lnTo>
                    <a:pt x="525" y="7"/>
                  </a:lnTo>
                  <a:lnTo>
                    <a:pt x="525" y="7"/>
                  </a:lnTo>
                  <a:lnTo>
                    <a:pt x="525" y="7"/>
                  </a:lnTo>
                  <a:lnTo>
                    <a:pt x="528" y="9"/>
                  </a:lnTo>
                  <a:lnTo>
                    <a:pt x="528" y="9"/>
                  </a:lnTo>
                  <a:lnTo>
                    <a:pt x="537" y="14"/>
                  </a:lnTo>
                  <a:lnTo>
                    <a:pt x="539" y="14"/>
                  </a:lnTo>
                  <a:lnTo>
                    <a:pt x="539" y="14"/>
                  </a:lnTo>
                  <a:lnTo>
                    <a:pt x="539" y="16"/>
                  </a:lnTo>
                  <a:lnTo>
                    <a:pt x="544" y="19"/>
                  </a:lnTo>
                  <a:lnTo>
                    <a:pt x="549" y="21"/>
                  </a:lnTo>
                  <a:lnTo>
                    <a:pt x="561" y="26"/>
                  </a:lnTo>
                  <a:lnTo>
                    <a:pt x="563" y="28"/>
                  </a:lnTo>
                  <a:lnTo>
                    <a:pt x="563" y="28"/>
                  </a:lnTo>
                  <a:lnTo>
                    <a:pt x="563" y="28"/>
                  </a:lnTo>
                  <a:lnTo>
                    <a:pt x="570" y="30"/>
                  </a:lnTo>
                  <a:lnTo>
                    <a:pt x="573" y="30"/>
                  </a:lnTo>
                  <a:lnTo>
                    <a:pt x="575" y="30"/>
                  </a:lnTo>
                  <a:lnTo>
                    <a:pt x="577" y="30"/>
                  </a:lnTo>
                  <a:lnTo>
                    <a:pt x="580" y="28"/>
                  </a:lnTo>
                  <a:lnTo>
                    <a:pt x="580" y="28"/>
                  </a:lnTo>
                  <a:lnTo>
                    <a:pt x="580" y="28"/>
                  </a:lnTo>
                  <a:lnTo>
                    <a:pt x="580" y="26"/>
                  </a:lnTo>
                  <a:lnTo>
                    <a:pt x="582" y="23"/>
                  </a:lnTo>
                  <a:lnTo>
                    <a:pt x="582" y="23"/>
                  </a:lnTo>
                  <a:lnTo>
                    <a:pt x="582" y="21"/>
                  </a:lnTo>
                  <a:lnTo>
                    <a:pt x="584" y="21"/>
                  </a:lnTo>
                  <a:lnTo>
                    <a:pt x="587" y="21"/>
                  </a:lnTo>
                  <a:lnTo>
                    <a:pt x="591" y="21"/>
                  </a:lnTo>
                  <a:lnTo>
                    <a:pt x="596" y="21"/>
                  </a:lnTo>
                  <a:lnTo>
                    <a:pt x="599" y="21"/>
                  </a:lnTo>
                  <a:lnTo>
                    <a:pt x="599" y="21"/>
                  </a:lnTo>
                  <a:lnTo>
                    <a:pt x="601" y="23"/>
                  </a:lnTo>
                  <a:lnTo>
                    <a:pt x="603" y="23"/>
                  </a:lnTo>
                  <a:lnTo>
                    <a:pt x="606" y="21"/>
                  </a:lnTo>
                  <a:lnTo>
                    <a:pt x="608" y="19"/>
                  </a:lnTo>
                  <a:lnTo>
                    <a:pt x="615" y="21"/>
                  </a:lnTo>
                  <a:lnTo>
                    <a:pt x="617" y="21"/>
                  </a:lnTo>
                  <a:lnTo>
                    <a:pt x="636" y="16"/>
                  </a:lnTo>
                  <a:lnTo>
                    <a:pt x="639" y="19"/>
                  </a:lnTo>
                  <a:lnTo>
                    <a:pt x="641" y="19"/>
                  </a:lnTo>
                  <a:lnTo>
                    <a:pt x="643" y="21"/>
                  </a:lnTo>
                  <a:lnTo>
                    <a:pt x="646" y="23"/>
                  </a:lnTo>
                  <a:lnTo>
                    <a:pt x="648" y="26"/>
                  </a:lnTo>
                  <a:lnTo>
                    <a:pt x="651" y="28"/>
                  </a:lnTo>
                  <a:lnTo>
                    <a:pt x="653" y="28"/>
                  </a:lnTo>
                  <a:lnTo>
                    <a:pt x="655" y="30"/>
                  </a:lnTo>
                  <a:lnTo>
                    <a:pt x="660" y="30"/>
                  </a:lnTo>
                  <a:lnTo>
                    <a:pt x="660" y="30"/>
                  </a:lnTo>
                  <a:lnTo>
                    <a:pt x="662" y="30"/>
                  </a:lnTo>
                  <a:lnTo>
                    <a:pt x="665" y="30"/>
                  </a:lnTo>
                  <a:lnTo>
                    <a:pt x="667" y="33"/>
                  </a:lnTo>
                  <a:lnTo>
                    <a:pt x="667" y="33"/>
                  </a:lnTo>
                  <a:lnTo>
                    <a:pt x="667" y="33"/>
                  </a:lnTo>
                  <a:lnTo>
                    <a:pt x="670" y="33"/>
                  </a:lnTo>
                  <a:lnTo>
                    <a:pt x="679" y="35"/>
                  </a:lnTo>
                  <a:lnTo>
                    <a:pt x="681" y="35"/>
                  </a:lnTo>
                  <a:lnTo>
                    <a:pt x="681" y="38"/>
                  </a:lnTo>
                  <a:lnTo>
                    <a:pt x="681" y="38"/>
                  </a:lnTo>
                  <a:lnTo>
                    <a:pt x="684" y="40"/>
                  </a:lnTo>
                  <a:lnTo>
                    <a:pt x="684" y="40"/>
                  </a:lnTo>
                  <a:lnTo>
                    <a:pt x="684" y="40"/>
                  </a:lnTo>
                  <a:lnTo>
                    <a:pt x="686" y="42"/>
                  </a:lnTo>
                  <a:lnTo>
                    <a:pt x="686" y="42"/>
                  </a:lnTo>
                  <a:lnTo>
                    <a:pt x="691" y="40"/>
                  </a:lnTo>
                  <a:lnTo>
                    <a:pt x="691" y="40"/>
                  </a:lnTo>
                  <a:lnTo>
                    <a:pt x="693" y="42"/>
                  </a:lnTo>
                  <a:lnTo>
                    <a:pt x="693" y="42"/>
                  </a:lnTo>
                  <a:lnTo>
                    <a:pt x="693" y="42"/>
                  </a:lnTo>
                  <a:lnTo>
                    <a:pt x="693" y="45"/>
                  </a:lnTo>
                  <a:lnTo>
                    <a:pt x="693" y="45"/>
                  </a:lnTo>
                  <a:lnTo>
                    <a:pt x="693" y="47"/>
                  </a:lnTo>
                  <a:lnTo>
                    <a:pt x="693" y="47"/>
                  </a:lnTo>
                  <a:lnTo>
                    <a:pt x="693" y="49"/>
                  </a:lnTo>
                  <a:lnTo>
                    <a:pt x="698" y="52"/>
                  </a:lnTo>
                  <a:lnTo>
                    <a:pt x="700" y="54"/>
                  </a:lnTo>
                  <a:lnTo>
                    <a:pt x="700" y="57"/>
                  </a:lnTo>
                  <a:lnTo>
                    <a:pt x="700" y="59"/>
                  </a:lnTo>
                  <a:lnTo>
                    <a:pt x="703" y="59"/>
                  </a:lnTo>
                  <a:lnTo>
                    <a:pt x="714" y="61"/>
                  </a:lnTo>
                  <a:lnTo>
                    <a:pt x="714" y="61"/>
                  </a:lnTo>
                  <a:close/>
                </a:path>
              </a:pathLst>
            </a:custGeom>
            <a:grpFill/>
            <a:ln w="3175" cap="flat">
              <a:solidFill>
                <a:srgbClr val="F8F8F8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51" name="Freeform 31">
              <a:extLst>
                <a:ext uri="{FF2B5EF4-FFF2-40B4-BE49-F238E27FC236}">
                  <a16:creationId xmlns:a16="http://schemas.microsoft.com/office/drawing/2014/main" id="{CA463C5D-6CCC-4280-877E-42AA60A192F3}"/>
                </a:ext>
              </a:extLst>
            </p:cNvPr>
            <p:cNvSpPr>
              <a:spLocks/>
            </p:cNvSpPr>
            <p:nvPr/>
          </p:nvSpPr>
          <p:spPr bwMode="auto">
            <a:xfrm>
              <a:off x="8614093" y="1624371"/>
              <a:ext cx="1154608" cy="950356"/>
            </a:xfrm>
            <a:custGeom>
              <a:avLst/>
              <a:gdLst>
                <a:gd name="T0" fmla="*/ 416 w 684"/>
                <a:gd name="T1" fmla="*/ 76 h 563"/>
                <a:gd name="T2" fmla="*/ 421 w 684"/>
                <a:gd name="T3" fmla="*/ 92 h 563"/>
                <a:gd name="T4" fmla="*/ 433 w 684"/>
                <a:gd name="T5" fmla="*/ 111 h 563"/>
                <a:gd name="T6" fmla="*/ 492 w 684"/>
                <a:gd name="T7" fmla="*/ 159 h 563"/>
                <a:gd name="T8" fmla="*/ 502 w 684"/>
                <a:gd name="T9" fmla="*/ 180 h 563"/>
                <a:gd name="T10" fmla="*/ 509 w 684"/>
                <a:gd name="T11" fmla="*/ 201 h 563"/>
                <a:gd name="T12" fmla="*/ 539 w 684"/>
                <a:gd name="T13" fmla="*/ 197 h 563"/>
                <a:gd name="T14" fmla="*/ 556 w 684"/>
                <a:gd name="T15" fmla="*/ 220 h 563"/>
                <a:gd name="T16" fmla="*/ 542 w 684"/>
                <a:gd name="T17" fmla="*/ 277 h 563"/>
                <a:gd name="T18" fmla="*/ 556 w 684"/>
                <a:gd name="T19" fmla="*/ 296 h 563"/>
                <a:gd name="T20" fmla="*/ 582 w 684"/>
                <a:gd name="T21" fmla="*/ 315 h 563"/>
                <a:gd name="T22" fmla="*/ 615 w 684"/>
                <a:gd name="T23" fmla="*/ 332 h 563"/>
                <a:gd name="T24" fmla="*/ 634 w 684"/>
                <a:gd name="T25" fmla="*/ 355 h 563"/>
                <a:gd name="T26" fmla="*/ 641 w 684"/>
                <a:gd name="T27" fmla="*/ 388 h 563"/>
                <a:gd name="T28" fmla="*/ 646 w 684"/>
                <a:gd name="T29" fmla="*/ 405 h 563"/>
                <a:gd name="T30" fmla="*/ 667 w 684"/>
                <a:gd name="T31" fmla="*/ 426 h 563"/>
                <a:gd name="T32" fmla="*/ 667 w 684"/>
                <a:gd name="T33" fmla="*/ 417 h 563"/>
                <a:gd name="T34" fmla="*/ 674 w 684"/>
                <a:gd name="T35" fmla="*/ 429 h 563"/>
                <a:gd name="T36" fmla="*/ 684 w 684"/>
                <a:gd name="T37" fmla="*/ 440 h 563"/>
                <a:gd name="T38" fmla="*/ 679 w 684"/>
                <a:gd name="T39" fmla="*/ 469 h 563"/>
                <a:gd name="T40" fmla="*/ 660 w 684"/>
                <a:gd name="T41" fmla="*/ 474 h 563"/>
                <a:gd name="T42" fmla="*/ 653 w 684"/>
                <a:gd name="T43" fmla="*/ 497 h 563"/>
                <a:gd name="T44" fmla="*/ 641 w 684"/>
                <a:gd name="T45" fmla="*/ 490 h 563"/>
                <a:gd name="T46" fmla="*/ 648 w 684"/>
                <a:gd name="T47" fmla="*/ 509 h 563"/>
                <a:gd name="T48" fmla="*/ 646 w 684"/>
                <a:gd name="T49" fmla="*/ 519 h 563"/>
                <a:gd name="T50" fmla="*/ 641 w 684"/>
                <a:gd name="T51" fmla="*/ 540 h 563"/>
                <a:gd name="T52" fmla="*/ 632 w 684"/>
                <a:gd name="T53" fmla="*/ 556 h 563"/>
                <a:gd name="T54" fmla="*/ 568 w 684"/>
                <a:gd name="T55" fmla="*/ 561 h 563"/>
                <a:gd name="T56" fmla="*/ 575 w 684"/>
                <a:gd name="T57" fmla="*/ 545 h 563"/>
                <a:gd name="T58" fmla="*/ 580 w 684"/>
                <a:gd name="T59" fmla="*/ 540 h 563"/>
                <a:gd name="T60" fmla="*/ 589 w 684"/>
                <a:gd name="T61" fmla="*/ 533 h 563"/>
                <a:gd name="T62" fmla="*/ 594 w 684"/>
                <a:gd name="T63" fmla="*/ 526 h 563"/>
                <a:gd name="T64" fmla="*/ 594 w 684"/>
                <a:gd name="T65" fmla="*/ 519 h 563"/>
                <a:gd name="T66" fmla="*/ 594 w 684"/>
                <a:gd name="T67" fmla="*/ 509 h 563"/>
                <a:gd name="T68" fmla="*/ 587 w 684"/>
                <a:gd name="T69" fmla="*/ 502 h 563"/>
                <a:gd name="T70" fmla="*/ 577 w 684"/>
                <a:gd name="T71" fmla="*/ 497 h 563"/>
                <a:gd name="T72" fmla="*/ 329 w 684"/>
                <a:gd name="T73" fmla="*/ 516 h 563"/>
                <a:gd name="T74" fmla="*/ 135 w 684"/>
                <a:gd name="T75" fmla="*/ 497 h 563"/>
                <a:gd name="T76" fmla="*/ 128 w 684"/>
                <a:gd name="T77" fmla="*/ 355 h 563"/>
                <a:gd name="T78" fmla="*/ 121 w 684"/>
                <a:gd name="T79" fmla="*/ 213 h 563"/>
                <a:gd name="T80" fmla="*/ 118 w 684"/>
                <a:gd name="T81" fmla="*/ 199 h 563"/>
                <a:gd name="T82" fmla="*/ 107 w 684"/>
                <a:gd name="T83" fmla="*/ 197 h 563"/>
                <a:gd name="T84" fmla="*/ 90 w 684"/>
                <a:gd name="T85" fmla="*/ 175 h 563"/>
                <a:gd name="T86" fmla="*/ 78 w 684"/>
                <a:gd name="T87" fmla="*/ 163 h 563"/>
                <a:gd name="T88" fmla="*/ 73 w 684"/>
                <a:gd name="T89" fmla="*/ 149 h 563"/>
                <a:gd name="T90" fmla="*/ 81 w 684"/>
                <a:gd name="T91" fmla="*/ 135 h 563"/>
                <a:gd name="T92" fmla="*/ 90 w 684"/>
                <a:gd name="T93" fmla="*/ 126 h 563"/>
                <a:gd name="T94" fmla="*/ 83 w 684"/>
                <a:gd name="T95" fmla="*/ 111 h 563"/>
                <a:gd name="T96" fmla="*/ 69 w 684"/>
                <a:gd name="T97" fmla="*/ 114 h 563"/>
                <a:gd name="T98" fmla="*/ 57 w 684"/>
                <a:gd name="T99" fmla="*/ 107 h 563"/>
                <a:gd name="T100" fmla="*/ 38 w 684"/>
                <a:gd name="T101" fmla="*/ 95 h 563"/>
                <a:gd name="T102" fmla="*/ 33 w 684"/>
                <a:gd name="T103" fmla="*/ 78 h 563"/>
                <a:gd name="T104" fmla="*/ 21 w 684"/>
                <a:gd name="T105" fmla="*/ 64 h 563"/>
                <a:gd name="T106" fmla="*/ 14 w 684"/>
                <a:gd name="T107" fmla="*/ 57 h 563"/>
                <a:gd name="T108" fmla="*/ 10 w 684"/>
                <a:gd name="T109" fmla="*/ 43 h 563"/>
                <a:gd name="T110" fmla="*/ 0 w 684"/>
                <a:gd name="T111" fmla="*/ 29 h 563"/>
                <a:gd name="T112" fmla="*/ 0 w 684"/>
                <a:gd name="T113" fmla="*/ 26 h 563"/>
                <a:gd name="T114" fmla="*/ 24 w 684"/>
                <a:gd name="T115" fmla="*/ 24 h 563"/>
                <a:gd name="T116" fmla="*/ 234 w 684"/>
                <a:gd name="T117" fmla="*/ 12 h 563"/>
                <a:gd name="T118" fmla="*/ 388 w 684"/>
                <a:gd name="T119" fmla="*/ 3 h 563"/>
                <a:gd name="T120" fmla="*/ 395 w 684"/>
                <a:gd name="T121" fmla="*/ 10 h 563"/>
                <a:gd name="T122" fmla="*/ 402 w 684"/>
                <a:gd name="T123" fmla="*/ 17 h 563"/>
                <a:gd name="T124" fmla="*/ 407 w 684"/>
                <a:gd name="T125" fmla="*/ 21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84" h="563">
                  <a:moveTo>
                    <a:pt x="419" y="29"/>
                  </a:moveTo>
                  <a:lnTo>
                    <a:pt x="419" y="29"/>
                  </a:lnTo>
                  <a:lnTo>
                    <a:pt x="414" y="31"/>
                  </a:lnTo>
                  <a:lnTo>
                    <a:pt x="414" y="38"/>
                  </a:lnTo>
                  <a:lnTo>
                    <a:pt x="412" y="45"/>
                  </a:lnTo>
                  <a:lnTo>
                    <a:pt x="412" y="50"/>
                  </a:lnTo>
                  <a:lnTo>
                    <a:pt x="412" y="55"/>
                  </a:lnTo>
                  <a:lnTo>
                    <a:pt x="416" y="76"/>
                  </a:lnTo>
                  <a:lnTo>
                    <a:pt x="416" y="76"/>
                  </a:lnTo>
                  <a:lnTo>
                    <a:pt x="419" y="78"/>
                  </a:lnTo>
                  <a:lnTo>
                    <a:pt x="421" y="81"/>
                  </a:lnTo>
                  <a:lnTo>
                    <a:pt x="421" y="81"/>
                  </a:lnTo>
                  <a:lnTo>
                    <a:pt x="421" y="83"/>
                  </a:lnTo>
                  <a:lnTo>
                    <a:pt x="421" y="83"/>
                  </a:lnTo>
                  <a:lnTo>
                    <a:pt x="421" y="85"/>
                  </a:lnTo>
                  <a:lnTo>
                    <a:pt x="421" y="88"/>
                  </a:lnTo>
                  <a:lnTo>
                    <a:pt x="421" y="90"/>
                  </a:lnTo>
                  <a:lnTo>
                    <a:pt x="421" y="92"/>
                  </a:lnTo>
                  <a:lnTo>
                    <a:pt x="424" y="92"/>
                  </a:lnTo>
                  <a:lnTo>
                    <a:pt x="424" y="95"/>
                  </a:lnTo>
                  <a:lnTo>
                    <a:pt x="424" y="97"/>
                  </a:lnTo>
                  <a:lnTo>
                    <a:pt x="428" y="97"/>
                  </a:lnTo>
                  <a:lnTo>
                    <a:pt x="428" y="100"/>
                  </a:lnTo>
                  <a:lnTo>
                    <a:pt x="428" y="102"/>
                  </a:lnTo>
                  <a:lnTo>
                    <a:pt x="428" y="104"/>
                  </a:lnTo>
                  <a:lnTo>
                    <a:pt x="431" y="107"/>
                  </a:lnTo>
                  <a:lnTo>
                    <a:pt x="433" y="111"/>
                  </a:lnTo>
                  <a:lnTo>
                    <a:pt x="459" y="130"/>
                  </a:lnTo>
                  <a:lnTo>
                    <a:pt x="461" y="133"/>
                  </a:lnTo>
                  <a:lnTo>
                    <a:pt x="461" y="135"/>
                  </a:lnTo>
                  <a:lnTo>
                    <a:pt x="461" y="137"/>
                  </a:lnTo>
                  <a:lnTo>
                    <a:pt x="464" y="140"/>
                  </a:lnTo>
                  <a:lnTo>
                    <a:pt x="464" y="140"/>
                  </a:lnTo>
                  <a:lnTo>
                    <a:pt x="487" y="154"/>
                  </a:lnTo>
                  <a:lnTo>
                    <a:pt x="490" y="156"/>
                  </a:lnTo>
                  <a:lnTo>
                    <a:pt x="492" y="159"/>
                  </a:lnTo>
                  <a:lnTo>
                    <a:pt x="497" y="163"/>
                  </a:lnTo>
                  <a:lnTo>
                    <a:pt x="497" y="166"/>
                  </a:lnTo>
                  <a:lnTo>
                    <a:pt x="499" y="168"/>
                  </a:lnTo>
                  <a:lnTo>
                    <a:pt x="499" y="171"/>
                  </a:lnTo>
                  <a:lnTo>
                    <a:pt x="499" y="173"/>
                  </a:lnTo>
                  <a:lnTo>
                    <a:pt x="499" y="175"/>
                  </a:lnTo>
                  <a:lnTo>
                    <a:pt x="499" y="178"/>
                  </a:lnTo>
                  <a:lnTo>
                    <a:pt x="502" y="180"/>
                  </a:lnTo>
                  <a:lnTo>
                    <a:pt x="502" y="180"/>
                  </a:lnTo>
                  <a:lnTo>
                    <a:pt x="502" y="182"/>
                  </a:lnTo>
                  <a:lnTo>
                    <a:pt x="502" y="182"/>
                  </a:lnTo>
                  <a:lnTo>
                    <a:pt x="502" y="185"/>
                  </a:lnTo>
                  <a:lnTo>
                    <a:pt x="502" y="187"/>
                  </a:lnTo>
                  <a:lnTo>
                    <a:pt x="502" y="187"/>
                  </a:lnTo>
                  <a:lnTo>
                    <a:pt x="504" y="190"/>
                  </a:lnTo>
                  <a:lnTo>
                    <a:pt x="504" y="192"/>
                  </a:lnTo>
                  <a:lnTo>
                    <a:pt x="504" y="194"/>
                  </a:lnTo>
                  <a:lnTo>
                    <a:pt x="509" y="201"/>
                  </a:lnTo>
                  <a:lnTo>
                    <a:pt x="511" y="206"/>
                  </a:lnTo>
                  <a:lnTo>
                    <a:pt x="516" y="206"/>
                  </a:lnTo>
                  <a:lnTo>
                    <a:pt x="521" y="204"/>
                  </a:lnTo>
                  <a:lnTo>
                    <a:pt x="525" y="197"/>
                  </a:lnTo>
                  <a:lnTo>
                    <a:pt x="530" y="194"/>
                  </a:lnTo>
                  <a:lnTo>
                    <a:pt x="532" y="194"/>
                  </a:lnTo>
                  <a:lnTo>
                    <a:pt x="535" y="197"/>
                  </a:lnTo>
                  <a:lnTo>
                    <a:pt x="537" y="197"/>
                  </a:lnTo>
                  <a:lnTo>
                    <a:pt x="539" y="197"/>
                  </a:lnTo>
                  <a:lnTo>
                    <a:pt x="544" y="199"/>
                  </a:lnTo>
                  <a:lnTo>
                    <a:pt x="556" y="204"/>
                  </a:lnTo>
                  <a:lnTo>
                    <a:pt x="558" y="206"/>
                  </a:lnTo>
                  <a:lnTo>
                    <a:pt x="561" y="208"/>
                  </a:lnTo>
                  <a:lnTo>
                    <a:pt x="561" y="211"/>
                  </a:lnTo>
                  <a:lnTo>
                    <a:pt x="558" y="216"/>
                  </a:lnTo>
                  <a:lnTo>
                    <a:pt x="558" y="218"/>
                  </a:lnTo>
                  <a:lnTo>
                    <a:pt x="556" y="218"/>
                  </a:lnTo>
                  <a:lnTo>
                    <a:pt x="556" y="220"/>
                  </a:lnTo>
                  <a:lnTo>
                    <a:pt x="556" y="223"/>
                  </a:lnTo>
                  <a:lnTo>
                    <a:pt x="556" y="227"/>
                  </a:lnTo>
                  <a:lnTo>
                    <a:pt x="556" y="234"/>
                  </a:lnTo>
                  <a:lnTo>
                    <a:pt x="556" y="237"/>
                  </a:lnTo>
                  <a:lnTo>
                    <a:pt x="551" y="246"/>
                  </a:lnTo>
                  <a:lnTo>
                    <a:pt x="547" y="261"/>
                  </a:lnTo>
                  <a:lnTo>
                    <a:pt x="544" y="268"/>
                  </a:lnTo>
                  <a:lnTo>
                    <a:pt x="542" y="272"/>
                  </a:lnTo>
                  <a:lnTo>
                    <a:pt x="542" y="277"/>
                  </a:lnTo>
                  <a:lnTo>
                    <a:pt x="544" y="282"/>
                  </a:lnTo>
                  <a:lnTo>
                    <a:pt x="544" y="284"/>
                  </a:lnTo>
                  <a:lnTo>
                    <a:pt x="544" y="287"/>
                  </a:lnTo>
                  <a:lnTo>
                    <a:pt x="547" y="287"/>
                  </a:lnTo>
                  <a:lnTo>
                    <a:pt x="547" y="289"/>
                  </a:lnTo>
                  <a:lnTo>
                    <a:pt x="551" y="291"/>
                  </a:lnTo>
                  <a:lnTo>
                    <a:pt x="554" y="294"/>
                  </a:lnTo>
                  <a:lnTo>
                    <a:pt x="556" y="296"/>
                  </a:lnTo>
                  <a:lnTo>
                    <a:pt x="556" y="296"/>
                  </a:lnTo>
                  <a:lnTo>
                    <a:pt x="558" y="298"/>
                  </a:lnTo>
                  <a:lnTo>
                    <a:pt x="558" y="301"/>
                  </a:lnTo>
                  <a:lnTo>
                    <a:pt x="563" y="301"/>
                  </a:lnTo>
                  <a:lnTo>
                    <a:pt x="565" y="303"/>
                  </a:lnTo>
                  <a:lnTo>
                    <a:pt x="568" y="308"/>
                  </a:lnTo>
                  <a:lnTo>
                    <a:pt x="573" y="310"/>
                  </a:lnTo>
                  <a:lnTo>
                    <a:pt x="575" y="310"/>
                  </a:lnTo>
                  <a:lnTo>
                    <a:pt x="582" y="315"/>
                  </a:lnTo>
                  <a:lnTo>
                    <a:pt x="582" y="315"/>
                  </a:lnTo>
                  <a:lnTo>
                    <a:pt x="587" y="315"/>
                  </a:lnTo>
                  <a:lnTo>
                    <a:pt x="587" y="315"/>
                  </a:lnTo>
                  <a:lnTo>
                    <a:pt x="591" y="315"/>
                  </a:lnTo>
                  <a:lnTo>
                    <a:pt x="594" y="317"/>
                  </a:lnTo>
                  <a:lnTo>
                    <a:pt x="601" y="322"/>
                  </a:lnTo>
                  <a:lnTo>
                    <a:pt x="603" y="324"/>
                  </a:lnTo>
                  <a:lnTo>
                    <a:pt x="610" y="327"/>
                  </a:lnTo>
                  <a:lnTo>
                    <a:pt x="613" y="329"/>
                  </a:lnTo>
                  <a:lnTo>
                    <a:pt x="615" y="332"/>
                  </a:lnTo>
                  <a:lnTo>
                    <a:pt x="618" y="339"/>
                  </a:lnTo>
                  <a:lnTo>
                    <a:pt x="620" y="341"/>
                  </a:lnTo>
                  <a:lnTo>
                    <a:pt x="632" y="343"/>
                  </a:lnTo>
                  <a:lnTo>
                    <a:pt x="634" y="346"/>
                  </a:lnTo>
                  <a:lnTo>
                    <a:pt x="634" y="348"/>
                  </a:lnTo>
                  <a:lnTo>
                    <a:pt x="634" y="348"/>
                  </a:lnTo>
                  <a:lnTo>
                    <a:pt x="634" y="350"/>
                  </a:lnTo>
                  <a:lnTo>
                    <a:pt x="634" y="353"/>
                  </a:lnTo>
                  <a:lnTo>
                    <a:pt x="634" y="355"/>
                  </a:lnTo>
                  <a:lnTo>
                    <a:pt x="634" y="358"/>
                  </a:lnTo>
                  <a:lnTo>
                    <a:pt x="634" y="360"/>
                  </a:lnTo>
                  <a:lnTo>
                    <a:pt x="634" y="362"/>
                  </a:lnTo>
                  <a:lnTo>
                    <a:pt x="639" y="367"/>
                  </a:lnTo>
                  <a:lnTo>
                    <a:pt x="641" y="369"/>
                  </a:lnTo>
                  <a:lnTo>
                    <a:pt x="644" y="374"/>
                  </a:lnTo>
                  <a:lnTo>
                    <a:pt x="646" y="379"/>
                  </a:lnTo>
                  <a:lnTo>
                    <a:pt x="644" y="384"/>
                  </a:lnTo>
                  <a:lnTo>
                    <a:pt x="641" y="388"/>
                  </a:lnTo>
                  <a:lnTo>
                    <a:pt x="639" y="391"/>
                  </a:lnTo>
                  <a:lnTo>
                    <a:pt x="639" y="395"/>
                  </a:lnTo>
                  <a:lnTo>
                    <a:pt x="639" y="398"/>
                  </a:lnTo>
                  <a:lnTo>
                    <a:pt x="641" y="398"/>
                  </a:lnTo>
                  <a:lnTo>
                    <a:pt x="641" y="398"/>
                  </a:lnTo>
                  <a:lnTo>
                    <a:pt x="644" y="398"/>
                  </a:lnTo>
                  <a:lnTo>
                    <a:pt x="644" y="400"/>
                  </a:lnTo>
                  <a:lnTo>
                    <a:pt x="644" y="403"/>
                  </a:lnTo>
                  <a:lnTo>
                    <a:pt x="646" y="405"/>
                  </a:lnTo>
                  <a:lnTo>
                    <a:pt x="648" y="407"/>
                  </a:lnTo>
                  <a:lnTo>
                    <a:pt x="653" y="414"/>
                  </a:lnTo>
                  <a:lnTo>
                    <a:pt x="653" y="417"/>
                  </a:lnTo>
                  <a:lnTo>
                    <a:pt x="653" y="421"/>
                  </a:lnTo>
                  <a:lnTo>
                    <a:pt x="655" y="421"/>
                  </a:lnTo>
                  <a:lnTo>
                    <a:pt x="660" y="426"/>
                  </a:lnTo>
                  <a:lnTo>
                    <a:pt x="665" y="426"/>
                  </a:lnTo>
                  <a:lnTo>
                    <a:pt x="667" y="426"/>
                  </a:lnTo>
                  <a:lnTo>
                    <a:pt x="667" y="426"/>
                  </a:lnTo>
                  <a:lnTo>
                    <a:pt x="667" y="424"/>
                  </a:lnTo>
                  <a:lnTo>
                    <a:pt x="665" y="424"/>
                  </a:lnTo>
                  <a:lnTo>
                    <a:pt x="665" y="421"/>
                  </a:lnTo>
                  <a:lnTo>
                    <a:pt x="662" y="421"/>
                  </a:lnTo>
                  <a:lnTo>
                    <a:pt x="662" y="419"/>
                  </a:lnTo>
                  <a:lnTo>
                    <a:pt x="662" y="417"/>
                  </a:lnTo>
                  <a:lnTo>
                    <a:pt x="665" y="417"/>
                  </a:lnTo>
                  <a:lnTo>
                    <a:pt x="667" y="417"/>
                  </a:lnTo>
                  <a:lnTo>
                    <a:pt x="667" y="417"/>
                  </a:lnTo>
                  <a:lnTo>
                    <a:pt x="667" y="419"/>
                  </a:lnTo>
                  <a:lnTo>
                    <a:pt x="670" y="421"/>
                  </a:lnTo>
                  <a:lnTo>
                    <a:pt x="670" y="421"/>
                  </a:lnTo>
                  <a:lnTo>
                    <a:pt x="672" y="424"/>
                  </a:lnTo>
                  <a:lnTo>
                    <a:pt x="672" y="424"/>
                  </a:lnTo>
                  <a:lnTo>
                    <a:pt x="674" y="426"/>
                  </a:lnTo>
                  <a:lnTo>
                    <a:pt x="674" y="426"/>
                  </a:lnTo>
                  <a:lnTo>
                    <a:pt x="674" y="429"/>
                  </a:lnTo>
                  <a:lnTo>
                    <a:pt x="674" y="429"/>
                  </a:lnTo>
                  <a:lnTo>
                    <a:pt x="677" y="429"/>
                  </a:lnTo>
                  <a:lnTo>
                    <a:pt x="677" y="429"/>
                  </a:lnTo>
                  <a:lnTo>
                    <a:pt x="679" y="429"/>
                  </a:lnTo>
                  <a:lnTo>
                    <a:pt x="679" y="429"/>
                  </a:lnTo>
                  <a:lnTo>
                    <a:pt x="681" y="429"/>
                  </a:lnTo>
                  <a:lnTo>
                    <a:pt x="681" y="431"/>
                  </a:lnTo>
                  <a:lnTo>
                    <a:pt x="681" y="436"/>
                  </a:lnTo>
                  <a:lnTo>
                    <a:pt x="684" y="440"/>
                  </a:lnTo>
                  <a:lnTo>
                    <a:pt x="684" y="440"/>
                  </a:lnTo>
                  <a:lnTo>
                    <a:pt x="681" y="443"/>
                  </a:lnTo>
                  <a:lnTo>
                    <a:pt x="681" y="443"/>
                  </a:lnTo>
                  <a:lnTo>
                    <a:pt x="681" y="445"/>
                  </a:lnTo>
                  <a:lnTo>
                    <a:pt x="681" y="445"/>
                  </a:lnTo>
                  <a:lnTo>
                    <a:pt x="681" y="448"/>
                  </a:lnTo>
                  <a:lnTo>
                    <a:pt x="684" y="452"/>
                  </a:lnTo>
                  <a:lnTo>
                    <a:pt x="684" y="455"/>
                  </a:lnTo>
                  <a:lnTo>
                    <a:pt x="684" y="459"/>
                  </a:lnTo>
                  <a:lnTo>
                    <a:pt x="679" y="469"/>
                  </a:lnTo>
                  <a:lnTo>
                    <a:pt x="679" y="476"/>
                  </a:lnTo>
                  <a:lnTo>
                    <a:pt x="677" y="478"/>
                  </a:lnTo>
                  <a:lnTo>
                    <a:pt x="674" y="481"/>
                  </a:lnTo>
                  <a:lnTo>
                    <a:pt x="670" y="478"/>
                  </a:lnTo>
                  <a:lnTo>
                    <a:pt x="667" y="478"/>
                  </a:lnTo>
                  <a:lnTo>
                    <a:pt x="665" y="474"/>
                  </a:lnTo>
                  <a:lnTo>
                    <a:pt x="662" y="474"/>
                  </a:lnTo>
                  <a:lnTo>
                    <a:pt x="660" y="474"/>
                  </a:lnTo>
                  <a:lnTo>
                    <a:pt x="660" y="474"/>
                  </a:lnTo>
                  <a:lnTo>
                    <a:pt x="660" y="476"/>
                  </a:lnTo>
                  <a:lnTo>
                    <a:pt x="658" y="481"/>
                  </a:lnTo>
                  <a:lnTo>
                    <a:pt x="658" y="483"/>
                  </a:lnTo>
                  <a:lnTo>
                    <a:pt x="658" y="490"/>
                  </a:lnTo>
                  <a:lnTo>
                    <a:pt x="658" y="490"/>
                  </a:lnTo>
                  <a:lnTo>
                    <a:pt x="658" y="492"/>
                  </a:lnTo>
                  <a:lnTo>
                    <a:pt x="655" y="495"/>
                  </a:lnTo>
                  <a:lnTo>
                    <a:pt x="653" y="495"/>
                  </a:lnTo>
                  <a:lnTo>
                    <a:pt x="653" y="497"/>
                  </a:lnTo>
                  <a:lnTo>
                    <a:pt x="651" y="497"/>
                  </a:lnTo>
                  <a:lnTo>
                    <a:pt x="648" y="495"/>
                  </a:lnTo>
                  <a:lnTo>
                    <a:pt x="651" y="492"/>
                  </a:lnTo>
                  <a:lnTo>
                    <a:pt x="651" y="490"/>
                  </a:lnTo>
                  <a:lnTo>
                    <a:pt x="651" y="490"/>
                  </a:lnTo>
                  <a:lnTo>
                    <a:pt x="648" y="485"/>
                  </a:lnTo>
                  <a:lnTo>
                    <a:pt x="646" y="483"/>
                  </a:lnTo>
                  <a:lnTo>
                    <a:pt x="641" y="485"/>
                  </a:lnTo>
                  <a:lnTo>
                    <a:pt x="641" y="490"/>
                  </a:lnTo>
                  <a:lnTo>
                    <a:pt x="644" y="490"/>
                  </a:lnTo>
                  <a:lnTo>
                    <a:pt x="644" y="492"/>
                  </a:lnTo>
                  <a:lnTo>
                    <a:pt x="644" y="492"/>
                  </a:lnTo>
                  <a:lnTo>
                    <a:pt x="646" y="495"/>
                  </a:lnTo>
                  <a:lnTo>
                    <a:pt x="644" y="497"/>
                  </a:lnTo>
                  <a:lnTo>
                    <a:pt x="646" y="497"/>
                  </a:lnTo>
                  <a:lnTo>
                    <a:pt x="648" y="504"/>
                  </a:lnTo>
                  <a:lnTo>
                    <a:pt x="648" y="507"/>
                  </a:lnTo>
                  <a:lnTo>
                    <a:pt x="648" y="509"/>
                  </a:lnTo>
                  <a:lnTo>
                    <a:pt x="646" y="509"/>
                  </a:lnTo>
                  <a:lnTo>
                    <a:pt x="644" y="511"/>
                  </a:lnTo>
                  <a:lnTo>
                    <a:pt x="641" y="511"/>
                  </a:lnTo>
                  <a:lnTo>
                    <a:pt x="639" y="511"/>
                  </a:lnTo>
                  <a:lnTo>
                    <a:pt x="639" y="514"/>
                  </a:lnTo>
                  <a:lnTo>
                    <a:pt x="641" y="516"/>
                  </a:lnTo>
                  <a:lnTo>
                    <a:pt x="644" y="519"/>
                  </a:lnTo>
                  <a:lnTo>
                    <a:pt x="646" y="519"/>
                  </a:lnTo>
                  <a:lnTo>
                    <a:pt x="646" y="519"/>
                  </a:lnTo>
                  <a:lnTo>
                    <a:pt x="646" y="521"/>
                  </a:lnTo>
                  <a:lnTo>
                    <a:pt x="646" y="521"/>
                  </a:lnTo>
                  <a:lnTo>
                    <a:pt x="644" y="523"/>
                  </a:lnTo>
                  <a:lnTo>
                    <a:pt x="634" y="523"/>
                  </a:lnTo>
                  <a:lnTo>
                    <a:pt x="634" y="523"/>
                  </a:lnTo>
                  <a:lnTo>
                    <a:pt x="639" y="533"/>
                  </a:lnTo>
                  <a:lnTo>
                    <a:pt x="644" y="537"/>
                  </a:lnTo>
                  <a:lnTo>
                    <a:pt x="641" y="540"/>
                  </a:lnTo>
                  <a:lnTo>
                    <a:pt x="641" y="540"/>
                  </a:lnTo>
                  <a:lnTo>
                    <a:pt x="639" y="540"/>
                  </a:lnTo>
                  <a:lnTo>
                    <a:pt x="636" y="542"/>
                  </a:lnTo>
                  <a:lnTo>
                    <a:pt x="636" y="542"/>
                  </a:lnTo>
                  <a:lnTo>
                    <a:pt x="636" y="545"/>
                  </a:lnTo>
                  <a:lnTo>
                    <a:pt x="634" y="552"/>
                  </a:lnTo>
                  <a:lnTo>
                    <a:pt x="634" y="554"/>
                  </a:lnTo>
                  <a:lnTo>
                    <a:pt x="632" y="554"/>
                  </a:lnTo>
                  <a:lnTo>
                    <a:pt x="632" y="554"/>
                  </a:lnTo>
                  <a:lnTo>
                    <a:pt x="632" y="556"/>
                  </a:lnTo>
                  <a:lnTo>
                    <a:pt x="632" y="556"/>
                  </a:lnTo>
                  <a:lnTo>
                    <a:pt x="618" y="556"/>
                  </a:lnTo>
                  <a:lnTo>
                    <a:pt x="603" y="559"/>
                  </a:lnTo>
                  <a:lnTo>
                    <a:pt x="589" y="561"/>
                  </a:lnTo>
                  <a:lnTo>
                    <a:pt x="575" y="561"/>
                  </a:lnTo>
                  <a:lnTo>
                    <a:pt x="568" y="563"/>
                  </a:lnTo>
                  <a:lnTo>
                    <a:pt x="568" y="563"/>
                  </a:lnTo>
                  <a:lnTo>
                    <a:pt x="568" y="561"/>
                  </a:lnTo>
                  <a:lnTo>
                    <a:pt x="568" y="561"/>
                  </a:lnTo>
                  <a:lnTo>
                    <a:pt x="568" y="561"/>
                  </a:lnTo>
                  <a:lnTo>
                    <a:pt x="570" y="554"/>
                  </a:lnTo>
                  <a:lnTo>
                    <a:pt x="570" y="552"/>
                  </a:lnTo>
                  <a:lnTo>
                    <a:pt x="573" y="549"/>
                  </a:lnTo>
                  <a:lnTo>
                    <a:pt x="573" y="547"/>
                  </a:lnTo>
                  <a:lnTo>
                    <a:pt x="575" y="547"/>
                  </a:lnTo>
                  <a:lnTo>
                    <a:pt x="575" y="547"/>
                  </a:lnTo>
                  <a:lnTo>
                    <a:pt x="575" y="545"/>
                  </a:lnTo>
                  <a:lnTo>
                    <a:pt x="575" y="545"/>
                  </a:lnTo>
                  <a:lnTo>
                    <a:pt x="577" y="545"/>
                  </a:lnTo>
                  <a:lnTo>
                    <a:pt x="577" y="545"/>
                  </a:lnTo>
                  <a:lnTo>
                    <a:pt x="577" y="545"/>
                  </a:lnTo>
                  <a:lnTo>
                    <a:pt x="580" y="545"/>
                  </a:lnTo>
                  <a:lnTo>
                    <a:pt x="580" y="542"/>
                  </a:lnTo>
                  <a:lnTo>
                    <a:pt x="580" y="542"/>
                  </a:lnTo>
                  <a:lnTo>
                    <a:pt x="580" y="542"/>
                  </a:lnTo>
                  <a:lnTo>
                    <a:pt x="580" y="542"/>
                  </a:lnTo>
                  <a:lnTo>
                    <a:pt x="580" y="540"/>
                  </a:lnTo>
                  <a:lnTo>
                    <a:pt x="580" y="540"/>
                  </a:lnTo>
                  <a:lnTo>
                    <a:pt x="580" y="537"/>
                  </a:lnTo>
                  <a:lnTo>
                    <a:pt x="580" y="537"/>
                  </a:lnTo>
                  <a:lnTo>
                    <a:pt x="580" y="537"/>
                  </a:lnTo>
                  <a:lnTo>
                    <a:pt x="582" y="537"/>
                  </a:lnTo>
                  <a:lnTo>
                    <a:pt x="582" y="537"/>
                  </a:lnTo>
                  <a:lnTo>
                    <a:pt x="584" y="535"/>
                  </a:lnTo>
                  <a:lnTo>
                    <a:pt x="584" y="535"/>
                  </a:lnTo>
                  <a:lnTo>
                    <a:pt x="589" y="533"/>
                  </a:lnTo>
                  <a:lnTo>
                    <a:pt x="589" y="533"/>
                  </a:lnTo>
                  <a:lnTo>
                    <a:pt x="589" y="533"/>
                  </a:lnTo>
                  <a:lnTo>
                    <a:pt x="589" y="530"/>
                  </a:lnTo>
                  <a:lnTo>
                    <a:pt x="589" y="530"/>
                  </a:lnTo>
                  <a:lnTo>
                    <a:pt x="589" y="528"/>
                  </a:lnTo>
                  <a:lnTo>
                    <a:pt x="589" y="528"/>
                  </a:lnTo>
                  <a:lnTo>
                    <a:pt x="589" y="528"/>
                  </a:lnTo>
                  <a:lnTo>
                    <a:pt x="591" y="526"/>
                  </a:lnTo>
                  <a:lnTo>
                    <a:pt x="594" y="526"/>
                  </a:lnTo>
                  <a:lnTo>
                    <a:pt x="594" y="526"/>
                  </a:lnTo>
                  <a:lnTo>
                    <a:pt x="594" y="526"/>
                  </a:lnTo>
                  <a:lnTo>
                    <a:pt x="594" y="526"/>
                  </a:lnTo>
                  <a:lnTo>
                    <a:pt x="594" y="523"/>
                  </a:lnTo>
                  <a:lnTo>
                    <a:pt x="594" y="523"/>
                  </a:lnTo>
                  <a:lnTo>
                    <a:pt x="596" y="523"/>
                  </a:lnTo>
                  <a:lnTo>
                    <a:pt x="596" y="523"/>
                  </a:lnTo>
                  <a:lnTo>
                    <a:pt x="596" y="521"/>
                  </a:lnTo>
                  <a:lnTo>
                    <a:pt x="594" y="519"/>
                  </a:lnTo>
                  <a:lnTo>
                    <a:pt x="594" y="516"/>
                  </a:lnTo>
                  <a:lnTo>
                    <a:pt x="594" y="514"/>
                  </a:lnTo>
                  <a:lnTo>
                    <a:pt x="594" y="514"/>
                  </a:lnTo>
                  <a:lnTo>
                    <a:pt x="594" y="514"/>
                  </a:lnTo>
                  <a:lnTo>
                    <a:pt x="594" y="511"/>
                  </a:lnTo>
                  <a:lnTo>
                    <a:pt x="594" y="511"/>
                  </a:lnTo>
                  <a:lnTo>
                    <a:pt x="594" y="511"/>
                  </a:lnTo>
                  <a:lnTo>
                    <a:pt x="594" y="511"/>
                  </a:lnTo>
                  <a:lnTo>
                    <a:pt x="594" y="509"/>
                  </a:lnTo>
                  <a:lnTo>
                    <a:pt x="591" y="509"/>
                  </a:lnTo>
                  <a:lnTo>
                    <a:pt x="589" y="509"/>
                  </a:lnTo>
                  <a:lnTo>
                    <a:pt x="589" y="507"/>
                  </a:lnTo>
                  <a:lnTo>
                    <a:pt x="589" y="507"/>
                  </a:lnTo>
                  <a:lnTo>
                    <a:pt x="589" y="507"/>
                  </a:lnTo>
                  <a:lnTo>
                    <a:pt x="587" y="507"/>
                  </a:lnTo>
                  <a:lnTo>
                    <a:pt x="587" y="504"/>
                  </a:lnTo>
                  <a:lnTo>
                    <a:pt x="587" y="504"/>
                  </a:lnTo>
                  <a:lnTo>
                    <a:pt x="587" y="502"/>
                  </a:lnTo>
                  <a:lnTo>
                    <a:pt x="587" y="502"/>
                  </a:lnTo>
                  <a:lnTo>
                    <a:pt x="587" y="502"/>
                  </a:lnTo>
                  <a:lnTo>
                    <a:pt x="587" y="502"/>
                  </a:lnTo>
                  <a:lnTo>
                    <a:pt x="584" y="502"/>
                  </a:lnTo>
                  <a:lnTo>
                    <a:pt x="584" y="500"/>
                  </a:lnTo>
                  <a:lnTo>
                    <a:pt x="584" y="497"/>
                  </a:lnTo>
                  <a:lnTo>
                    <a:pt x="584" y="497"/>
                  </a:lnTo>
                  <a:lnTo>
                    <a:pt x="584" y="497"/>
                  </a:lnTo>
                  <a:lnTo>
                    <a:pt x="577" y="497"/>
                  </a:lnTo>
                  <a:lnTo>
                    <a:pt x="549" y="500"/>
                  </a:lnTo>
                  <a:lnTo>
                    <a:pt x="521" y="502"/>
                  </a:lnTo>
                  <a:lnTo>
                    <a:pt x="495" y="504"/>
                  </a:lnTo>
                  <a:lnTo>
                    <a:pt x="466" y="507"/>
                  </a:lnTo>
                  <a:lnTo>
                    <a:pt x="438" y="509"/>
                  </a:lnTo>
                  <a:lnTo>
                    <a:pt x="412" y="511"/>
                  </a:lnTo>
                  <a:lnTo>
                    <a:pt x="383" y="514"/>
                  </a:lnTo>
                  <a:lnTo>
                    <a:pt x="357" y="516"/>
                  </a:lnTo>
                  <a:lnTo>
                    <a:pt x="329" y="516"/>
                  </a:lnTo>
                  <a:lnTo>
                    <a:pt x="301" y="519"/>
                  </a:lnTo>
                  <a:lnTo>
                    <a:pt x="275" y="521"/>
                  </a:lnTo>
                  <a:lnTo>
                    <a:pt x="246" y="523"/>
                  </a:lnTo>
                  <a:lnTo>
                    <a:pt x="218" y="523"/>
                  </a:lnTo>
                  <a:lnTo>
                    <a:pt x="192" y="526"/>
                  </a:lnTo>
                  <a:lnTo>
                    <a:pt x="163" y="526"/>
                  </a:lnTo>
                  <a:lnTo>
                    <a:pt x="135" y="528"/>
                  </a:lnTo>
                  <a:lnTo>
                    <a:pt x="135" y="514"/>
                  </a:lnTo>
                  <a:lnTo>
                    <a:pt x="135" y="497"/>
                  </a:lnTo>
                  <a:lnTo>
                    <a:pt x="133" y="481"/>
                  </a:lnTo>
                  <a:lnTo>
                    <a:pt x="133" y="466"/>
                  </a:lnTo>
                  <a:lnTo>
                    <a:pt x="133" y="450"/>
                  </a:lnTo>
                  <a:lnTo>
                    <a:pt x="130" y="433"/>
                  </a:lnTo>
                  <a:lnTo>
                    <a:pt x="130" y="419"/>
                  </a:lnTo>
                  <a:lnTo>
                    <a:pt x="130" y="403"/>
                  </a:lnTo>
                  <a:lnTo>
                    <a:pt x="128" y="386"/>
                  </a:lnTo>
                  <a:lnTo>
                    <a:pt x="128" y="372"/>
                  </a:lnTo>
                  <a:lnTo>
                    <a:pt x="128" y="355"/>
                  </a:lnTo>
                  <a:lnTo>
                    <a:pt x="126" y="339"/>
                  </a:lnTo>
                  <a:lnTo>
                    <a:pt x="126" y="324"/>
                  </a:lnTo>
                  <a:lnTo>
                    <a:pt x="126" y="308"/>
                  </a:lnTo>
                  <a:lnTo>
                    <a:pt x="123" y="291"/>
                  </a:lnTo>
                  <a:lnTo>
                    <a:pt x="123" y="277"/>
                  </a:lnTo>
                  <a:lnTo>
                    <a:pt x="123" y="261"/>
                  </a:lnTo>
                  <a:lnTo>
                    <a:pt x="121" y="244"/>
                  </a:lnTo>
                  <a:lnTo>
                    <a:pt x="121" y="230"/>
                  </a:lnTo>
                  <a:lnTo>
                    <a:pt x="121" y="213"/>
                  </a:lnTo>
                  <a:lnTo>
                    <a:pt x="121" y="204"/>
                  </a:lnTo>
                  <a:lnTo>
                    <a:pt x="121" y="204"/>
                  </a:lnTo>
                  <a:lnTo>
                    <a:pt x="118" y="204"/>
                  </a:lnTo>
                  <a:lnTo>
                    <a:pt x="118" y="204"/>
                  </a:lnTo>
                  <a:lnTo>
                    <a:pt x="118" y="201"/>
                  </a:lnTo>
                  <a:lnTo>
                    <a:pt x="118" y="201"/>
                  </a:lnTo>
                  <a:lnTo>
                    <a:pt x="121" y="201"/>
                  </a:lnTo>
                  <a:lnTo>
                    <a:pt x="121" y="199"/>
                  </a:lnTo>
                  <a:lnTo>
                    <a:pt x="118" y="199"/>
                  </a:lnTo>
                  <a:lnTo>
                    <a:pt x="116" y="199"/>
                  </a:lnTo>
                  <a:lnTo>
                    <a:pt x="116" y="199"/>
                  </a:lnTo>
                  <a:lnTo>
                    <a:pt x="116" y="197"/>
                  </a:lnTo>
                  <a:lnTo>
                    <a:pt x="116" y="197"/>
                  </a:lnTo>
                  <a:lnTo>
                    <a:pt x="114" y="197"/>
                  </a:lnTo>
                  <a:lnTo>
                    <a:pt x="114" y="197"/>
                  </a:lnTo>
                  <a:lnTo>
                    <a:pt x="111" y="197"/>
                  </a:lnTo>
                  <a:lnTo>
                    <a:pt x="109" y="197"/>
                  </a:lnTo>
                  <a:lnTo>
                    <a:pt x="107" y="197"/>
                  </a:lnTo>
                  <a:lnTo>
                    <a:pt x="102" y="194"/>
                  </a:lnTo>
                  <a:lnTo>
                    <a:pt x="99" y="194"/>
                  </a:lnTo>
                  <a:lnTo>
                    <a:pt x="99" y="192"/>
                  </a:lnTo>
                  <a:lnTo>
                    <a:pt x="97" y="190"/>
                  </a:lnTo>
                  <a:lnTo>
                    <a:pt x="97" y="187"/>
                  </a:lnTo>
                  <a:lnTo>
                    <a:pt x="97" y="187"/>
                  </a:lnTo>
                  <a:lnTo>
                    <a:pt x="92" y="185"/>
                  </a:lnTo>
                  <a:lnTo>
                    <a:pt x="90" y="180"/>
                  </a:lnTo>
                  <a:lnTo>
                    <a:pt x="90" y="175"/>
                  </a:lnTo>
                  <a:lnTo>
                    <a:pt x="90" y="173"/>
                  </a:lnTo>
                  <a:lnTo>
                    <a:pt x="88" y="171"/>
                  </a:lnTo>
                  <a:lnTo>
                    <a:pt x="85" y="171"/>
                  </a:lnTo>
                  <a:lnTo>
                    <a:pt x="85" y="168"/>
                  </a:lnTo>
                  <a:lnTo>
                    <a:pt x="85" y="168"/>
                  </a:lnTo>
                  <a:lnTo>
                    <a:pt x="81" y="166"/>
                  </a:lnTo>
                  <a:lnTo>
                    <a:pt x="78" y="166"/>
                  </a:lnTo>
                  <a:lnTo>
                    <a:pt x="78" y="163"/>
                  </a:lnTo>
                  <a:lnTo>
                    <a:pt x="78" y="163"/>
                  </a:lnTo>
                  <a:lnTo>
                    <a:pt x="76" y="159"/>
                  </a:lnTo>
                  <a:lnTo>
                    <a:pt x="73" y="159"/>
                  </a:lnTo>
                  <a:lnTo>
                    <a:pt x="73" y="156"/>
                  </a:lnTo>
                  <a:lnTo>
                    <a:pt x="71" y="156"/>
                  </a:lnTo>
                  <a:lnTo>
                    <a:pt x="69" y="154"/>
                  </a:lnTo>
                  <a:lnTo>
                    <a:pt x="69" y="149"/>
                  </a:lnTo>
                  <a:lnTo>
                    <a:pt x="71" y="149"/>
                  </a:lnTo>
                  <a:lnTo>
                    <a:pt x="73" y="149"/>
                  </a:lnTo>
                  <a:lnTo>
                    <a:pt x="73" y="149"/>
                  </a:lnTo>
                  <a:lnTo>
                    <a:pt x="73" y="147"/>
                  </a:lnTo>
                  <a:lnTo>
                    <a:pt x="73" y="147"/>
                  </a:lnTo>
                  <a:lnTo>
                    <a:pt x="73" y="145"/>
                  </a:lnTo>
                  <a:lnTo>
                    <a:pt x="73" y="142"/>
                  </a:lnTo>
                  <a:lnTo>
                    <a:pt x="76" y="140"/>
                  </a:lnTo>
                  <a:lnTo>
                    <a:pt x="78" y="137"/>
                  </a:lnTo>
                  <a:lnTo>
                    <a:pt x="81" y="135"/>
                  </a:lnTo>
                  <a:lnTo>
                    <a:pt x="81" y="135"/>
                  </a:lnTo>
                  <a:lnTo>
                    <a:pt x="81" y="135"/>
                  </a:lnTo>
                  <a:lnTo>
                    <a:pt x="81" y="130"/>
                  </a:lnTo>
                  <a:lnTo>
                    <a:pt x="81" y="130"/>
                  </a:lnTo>
                  <a:lnTo>
                    <a:pt x="83" y="128"/>
                  </a:lnTo>
                  <a:lnTo>
                    <a:pt x="83" y="128"/>
                  </a:lnTo>
                  <a:lnTo>
                    <a:pt x="88" y="130"/>
                  </a:lnTo>
                  <a:lnTo>
                    <a:pt x="90" y="130"/>
                  </a:lnTo>
                  <a:lnTo>
                    <a:pt x="92" y="128"/>
                  </a:lnTo>
                  <a:lnTo>
                    <a:pt x="92" y="126"/>
                  </a:lnTo>
                  <a:lnTo>
                    <a:pt x="90" y="126"/>
                  </a:lnTo>
                  <a:lnTo>
                    <a:pt x="90" y="126"/>
                  </a:lnTo>
                  <a:lnTo>
                    <a:pt x="90" y="123"/>
                  </a:lnTo>
                  <a:lnTo>
                    <a:pt x="90" y="123"/>
                  </a:lnTo>
                  <a:lnTo>
                    <a:pt x="90" y="119"/>
                  </a:lnTo>
                  <a:lnTo>
                    <a:pt x="90" y="119"/>
                  </a:lnTo>
                  <a:lnTo>
                    <a:pt x="90" y="116"/>
                  </a:lnTo>
                  <a:lnTo>
                    <a:pt x="85" y="114"/>
                  </a:lnTo>
                  <a:lnTo>
                    <a:pt x="83" y="114"/>
                  </a:lnTo>
                  <a:lnTo>
                    <a:pt x="83" y="111"/>
                  </a:lnTo>
                  <a:lnTo>
                    <a:pt x="83" y="111"/>
                  </a:lnTo>
                  <a:lnTo>
                    <a:pt x="83" y="109"/>
                  </a:lnTo>
                  <a:lnTo>
                    <a:pt x="83" y="109"/>
                  </a:lnTo>
                  <a:lnTo>
                    <a:pt x="81" y="109"/>
                  </a:lnTo>
                  <a:lnTo>
                    <a:pt x="78" y="109"/>
                  </a:lnTo>
                  <a:lnTo>
                    <a:pt x="76" y="109"/>
                  </a:lnTo>
                  <a:lnTo>
                    <a:pt x="73" y="111"/>
                  </a:lnTo>
                  <a:lnTo>
                    <a:pt x="71" y="114"/>
                  </a:lnTo>
                  <a:lnTo>
                    <a:pt x="69" y="114"/>
                  </a:lnTo>
                  <a:lnTo>
                    <a:pt x="66" y="114"/>
                  </a:lnTo>
                  <a:lnTo>
                    <a:pt x="64" y="111"/>
                  </a:lnTo>
                  <a:lnTo>
                    <a:pt x="64" y="109"/>
                  </a:lnTo>
                  <a:lnTo>
                    <a:pt x="62" y="109"/>
                  </a:lnTo>
                  <a:lnTo>
                    <a:pt x="62" y="109"/>
                  </a:lnTo>
                  <a:lnTo>
                    <a:pt x="59" y="109"/>
                  </a:lnTo>
                  <a:lnTo>
                    <a:pt x="59" y="109"/>
                  </a:lnTo>
                  <a:lnTo>
                    <a:pt x="59" y="107"/>
                  </a:lnTo>
                  <a:lnTo>
                    <a:pt x="57" y="107"/>
                  </a:lnTo>
                  <a:lnTo>
                    <a:pt x="57" y="107"/>
                  </a:lnTo>
                  <a:lnTo>
                    <a:pt x="57" y="104"/>
                  </a:lnTo>
                  <a:lnTo>
                    <a:pt x="55" y="104"/>
                  </a:lnTo>
                  <a:lnTo>
                    <a:pt x="55" y="104"/>
                  </a:lnTo>
                  <a:lnTo>
                    <a:pt x="52" y="102"/>
                  </a:lnTo>
                  <a:lnTo>
                    <a:pt x="47" y="97"/>
                  </a:lnTo>
                  <a:lnTo>
                    <a:pt x="45" y="95"/>
                  </a:lnTo>
                  <a:lnTo>
                    <a:pt x="43" y="95"/>
                  </a:lnTo>
                  <a:lnTo>
                    <a:pt x="38" y="95"/>
                  </a:lnTo>
                  <a:lnTo>
                    <a:pt x="38" y="92"/>
                  </a:lnTo>
                  <a:lnTo>
                    <a:pt x="36" y="90"/>
                  </a:lnTo>
                  <a:lnTo>
                    <a:pt x="38" y="88"/>
                  </a:lnTo>
                  <a:lnTo>
                    <a:pt x="38" y="85"/>
                  </a:lnTo>
                  <a:lnTo>
                    <a:pt x="38" y="85"/>
                  </a:lnTo>
                  <a:lnTo>
                    <a:pt x="38" y="83"/>
                  </a:lnTo>
                  <a:lnTo>
                    <a:pt x="36" y="81"/>
                  </a:lnTo>
                  <a:lnTo>
                    <a:pt x="33" y="78"/>
                  </a:lnTo>
                  <a:lnTo>
                    <a:pt x="33" y="78"/>
                  </a:lnTo>
                  <a:lnTo>
                    <a:pt x="31" y="74"/>
                  </a:lnTo>
                  <a:lnTo>
                    <a:pt x="31" y="71"/>
                  </a:lnTo>
                  <a:lnTo>
                    <a:pt x="31" y="69"/>
                  </a:lnTo>
                  <a:lnTo>
                    <a:pt x="31" y="69"/>
                  </a:lnTo>
                  <a:lnTo>
                    <a:pt x="29" y="69"/>
                  </a:lnTo>
                  <a:lnTo>
                    <a:pt x="24" y="66"/>
                  </a:lnTo>
                  <a:lnTo>
                    <a:pt x="24" y="66"/>
                  </a:lnTo>
                  <a:lnTo>
                    <a:pt x="21" y="66"/>
                  </a:lnTo>
                  <a:lnTo>
                    <a:pt x="21" y="64"/>
                  </a:lnTo>
                  <a:lnTo>
                    <a:pt x="21" y="62"/>
                  </a:lnTo>
                  <a:lnTo>
                    <a:pt x="19" y="62"/>
                  </a:lnTo>
                  <a:lnTo>
                    <a:pt x="17" y="62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2" y="59"/>
                  </a:lnTo>
                  <a:lnTo>
                    <a:pt x="14" y="59"/>
                  </a:lnTo>
                  <a:lnTo>
                    <a:pt x="14" y="57"/>
                  </a:lnTo>
                  <a:lnTo>
                    <a:pt x="14" y="57"/>
                  </a:lnTo>
                  <a:lnTo>
                    <a:pt x="14" y="57"/>
                  </a:lnTo>
                  <a:lnTo>
                    <a:pt x="14" y="52"/>
                  </a:lnTo>
                  <a:lnTo>
                    <a:pt x="12" y="50"/>
                  </a:lnTo>
                  <a:lnTo>
                    <a:pt x="12" y="50"/>
                  </a:lnTo>
                  <a:lnTo>
                    <a:pt x="12" y="50"/>
                  </a:lnTo>
                  <a:lnTo>
                    <a:pt x="12" y="48"/>
                  </a:lnTo>
                  <a:lnTo>
                    <a:pt x="12" y="45"/>
                  </a:lnTo>
                  <a:lnTo>
                    <a:pt x="10" y="45"/>
                  </a:lnTo>
                  <a:lnTo>
                    <a:pt x="10" y="43"/>
                  </a:lnTo>
                  <a:lnTo>
                    <a:pt x="7" y="40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5" y="33"/>
                  </a:lnTo>
                  <a:lnTo>
                    <a:pt x="3" y="33"/>
                  </a:lnTo>
                  <a:lnTo>
                    <a:pt x="0" y="33"/>
                  </a:lnTo>
                  <a:lnTo>
                    <a:pt x="0" y="29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24" y="24"/>
                  </a:lnTo>
                  <a:lnTo>
                    <a:pt x="47" y="24"/>
                  </a:lnTo>
                  <a:lnTo>
                    <a:pt x="71" y="21"/>
                  </a:lnTo>
                  <a:lnTo>
                    <a:pt x="95" y="21"/>
                  </a:lnTo>
                  <a:lnTo>
                    <a:pt x="118" y="19"/>
                  </a:lnTo>
                  <a:lnTo>
                    <a:pt x="142" y="19"/>
                  </a:lnTo>
                  <a:lnTo>
                    <a:pt x="166" y="17"/>
                  </a:lnTo>
                  <a:lnTo>
                    <a:pt x="187" y="17"/>
                  </a:lnTo>
                  <a:lnTo>
                    <a:pt x="211" y="14"/>
                  </a:lnTo>
                  <a:lnTo>
                    <a:pt x="234" y="12"/>
                  </a:lnTo>
                  <a:lnTo>
                    <a:pt x="258" y="12"/>
                  </a:lnTo>
                  <a:lnTo>
                    <a:pt x="282" y="10"/>
                  </a:lnTo>
                  <a:lnTo>
                    <a:pt x="305" y="7"/>
                  </a:lnTo>
                  <a:lnTo>
                    <a:pt x="329" y="5"/>
                  </a:lnTo>
                  <a:lnTo>
                    <a:pt x="350" y="5"/>
                  </a:lnTo>
                  <a:lnTo>
                    <a:pt x="374" y="3"/>
                  </a:lnTo>
                  <a:lnTo>
                    <a:pt x="383" y="3"/>
                  </a:lnTo>
                  <a:lnTo>
                    <a:pt x="388" y="0"/>
                  </a:lnTo>
                  <a:lnTo>
                    <a:pt x="388" y="3"/>
                  </a:lnTo>
                  <a:lnTo>
                    <a:pt x="388" y="3"/>
                  </a:lnTo>
                  <a:lnTo>
                    <a:pt x="390" y="5"/>
                  </a:lnTo>
                  <a:lnTo>
                    <a:pt x="390" y="5"/>
                  </a:lnTo>
                  <a:lnTo>
                    <a:pt x="390" y="7"/>
                  </a:lnTo>
                  <a:lnTo>
                    <a:pt x="393" y="7"/>
                  </a:lnTo>
                  <a:lnTo>
                    <a:pt x="393" y="10"/>
                  </a:lnTo>
                  <a:lnTo>
                    <a:pt x="393" y="10"/>
                  </a:lnTo>
                  <a:lnTo>
                    <a:pt x="395" y="10"/>
                  </a:lnTo>
                  <a:lnTo>
                    <a:pt x="395" y="10"/>
                  </a:lnTo>
                  <a:lnTo>
                    <a:pt x="398" y="12"/>
                  </a:lnTo>
                  <a:lnTo>
                    <a:pt x="400" y="12"/>
                  </a:lnTo>
                  <a:lnTo>
                    <a:pt x="400" y="14"/>
                  </a:lnTo>
                  <a:lnTo>
                    <a:pt x="400" y="14"/>
                  </a:lnTo>
                  <a:lnTo>
                    <a:pt x="400" y="14"/>
                  </a:lnTo>
                  <a:lnTo>
                    <a:pt x="400" y="14"/>
                  </a:lnTo>
                  <a:lnTo>
                    <a:pt x="402" y="14"/>
                  </a:lnTo>
                  <a:lnTo>
                    <a:pt x="402" y="14"/>
                  </a:lnTo>
                  <a:lnTo>
                    <a:pt x="402" y="17"/>
                  </a:lnTo>
                  <a:lnTo>
                    <a:pt x="402" y="17"/>
                  </a:lnTo>
                  <a:lnTo>
                    <a:pt x="402" y="17"/>
                  </a:lnTo>
                  <a:lnTo>
                    <a:pt x="405" y="17"/>
                  </a:lnTo>
                  <a:lnTo>
                    <a:pt x="407" y="19"/>
                  </a:lnTo>
                  <a:lnTo>
                    <a:pt x="407" y="19"/>
                  </a:lnTo>
                  <a:lnTo>
                    <a:pt x="407" y="19"/>
                  </a:lnTo>
                  <a:lnTo>
                    <a:pt x="407" y="21"/>
                  </a:lnTo>
                  <a:lnTo>
                    <a:pt x="407" y="21"/>
                  </a:lnTo>
                  <a:lnTo>
                    <a:pt x="407" y="21"/>
                  </a:lnTo>
                  <a:lnTo>
                    <a:pt x="409" y="24"/>
                  </a:lnTo>
                  <a:lnTo>
                    <a:pt x="412" y="26"/>
                  </a:lnTo>
                  <a:lnTo>
                    <a:pt x="414" y="29"/>
                  </a:lnTo>
                  <a:lnTo>
                    <a:pt x="416" y="29"/>
                  </a:lnTo>
                  <a:lnTo>
                    <a:pt x="419" y="29"/>
                  </a:lnTo>
                  <a:lnTo>
                    <a:pt x="419" y="29"/>
                  </a:lnTo>
                  <a:close/>
                </a:path>
              </a:pathLst>
            </a:custGeom>
            <a:grpFill/>
            <a:ln w="3175" cap="flat">
              <a:solidFill>
                <a:srgbClr val="F8F8F8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52" name="Freeform 39">
              <a:extLst>
                <a:ext uri="{FF2B5EF4-FFF2-40B4-BE49-F238E27FC236}">
                  <a16:creationId xmlns:a16="http://schemas.microsoft.com/office/drawing/2014/main" id="{D4A92990-5CCD-460B-8C95-E6CC5D7F201A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7774" y="1788109"/>
              <a:ext cx="1250826" cy="643138"/>
            </a:xfrm>
            <a:custGeom>
              <a:avLst/>
              <a:gdLst>
                <a:gd name="T0" fmla="*/ 672 w 741"/>
                <a:gd name="T1" fmla="*/ 372 h 381"/>
                <a:gd name="T2" fmla="*/ 580 w 741"/>
                <a:gd name="T3" fmla="*/ 377 h 381"/>
                <a:gd name="T4" fmla="*/ 485 w 741"/>
                <a:gd name="T5" fmla="*/ 379 h 381"/>
                <a:gd name="T6" fmla="*/ 393 w 741"/>
                <a:gd name="T7" fmla="*/ 381 h 381"/>
                <a:gd name="T8" fmla="*/ 301 w 741"/>
                <a:gd name="T9" fmla="*/ 381 h 381"/>
                <a:gd name="T10" fmla="*/ 208 w 741"/>
                <a:gd name="T11" fmla="*/ 381 h 381"/>
                <a:gd name="T12" fmla="*/ 116 w 741"/>
                <a:gd name="T13" fmla="*/ 381 h 381"/>
                <a:gd name="T14" fmla="*/ 24 w 741"/>
                <a:gd name="T15" fmla="*/ 381 h 381"/>
                <a:gd name="T16" fmla="*/ 0 w 741"/>
                <a:gd name="T17" fmla="*/ 346 h 381"/>
                <a:gd name="T18" fmla="*/ 3 w 741"/>
                <a:gd name="T19" fmla="*/ 298 h 381"/>
                <a:gd name="T20" fmla="*/ 3 w 741"/>
                <a:gd name="T21" fmla="*/ 253 h 381"/>
                <a:gd name="T22" fmla="*/ 3 w 741"/>
                <a:gd name="T23" fmla="*/ 206 h 381"/>
                <a:gd name="T24" fmla="*/ 3 w 741"/>
                <a:gd name="T25" fmla="*/ 159 h 381"/>
                <a:gd name="T26" fmla="*/ 5 w 741"/>
                <a:gd name="T27" fmla="*/ 114 h 381"/>
                <a:gd name="T28" fmla="*/ 5 w 741"/>
                <a:gd name="T29" fmla="*/ 66 h 381"/>
                <a:gd name="T30" fmla="*/ 5 w 741"/>
                <a:gd name="T31" fmla="*/ 22 h 381"/>
                <a:gd name="T32" fmla="*/ 66 w 741"/>
                <a:gd name="T33" fmla="*/ 10 h 381"/>
                <a:gd name="T34" fmla="*/ 147 w 741"/>
                <a:gd name="T35" fmla="*/ 10 h 381"/>
                <a:gd name="T36" fmla="*/ 230 w 741"/>
                <a:gd name="T37" fmla="*/ 10 h 381"/>
                <a:gd name="T38" fmla="*/ 310 w 741"/>
                <a:gd name="T39" fmla="*/ 10 h 381"/>
                <a:gd name="T40" fmla="*/ 391 w 741"/>
                <a:gd name="T41" fmla="*/ 10 h 381"/>
                <a:gd name="T42" fmla="*/ 473 w 741"/>
                <a:gd name="T43" fmla="*/ 7 h 381"/>
                <a:gd name="T44" fmla="*/ 554 w 741"/>
                <a:gd name="T45" fmla="*/ 5 h 381"/>
                <a:gd name="T46" fmla="*/ 634 w 741"/>
                <a:gd name="T47" fmla="*/ 3 h 381"/>
                <a:gd name="T48" fmla="*/ 663 w 741"/>
                <a:gd name="T49" fmla="*/ 7 h 381"/>
                <a:gd name="T50" fmla="*/ 667 w 741"/>
                <a:gd name="T51" fmla="*/ 10 h 381"/>
                <a:gd name="T52" fmla="*/ 670 w 741"/>
                <a:gd name="T53" fmla="*/ 12 h 381"/>
                <a:gd name="T54" fmla="*/ 677 w 741"/>
                <a:gd name="T55" fmla="*/ 17 h 381"/>
                <a:gd name="T56" fmla="*/ 686 w 741"/>
                <a:gd name="T57" fmla="*/ 12 h 381"/>
                <a:gd name="T58" fmla="*/ 691 w 741"/>
                <a:gd name="T59" fmla="*/ 14 h 381"/>
                <a:gd name="T60" fmla="*/ 698 w 741"/>
                <a:gd name="T61" fmla="*/ 19 h 381"/>
                <a:gd name="T62" fmla="*/ 698 w 741"/>
                <a:gd name="T63" fmla="*/ 26 h 381"/>
                <a:gd name="T64" fmla="*/ 700 w 741"/>
                <a:gd name="T65" fmla="*/ 31 h 381"/>
                <a:gd name="T66" fmla="*/ 691 w 741"/>
                <a:gd name="T67" fmla="*/ 31 h 381"/>
                <a:gd name="T68" fmla="*/ 689 w 741"/>
                <a:gd name="T69" fmla="*/ 38 h 381"/>
                <a:gd name="T70" fmla="*/ 681 w 741"/>
                <a:gd name="T71" fmla="*/ 45 h 381"/>
                <a:gd name="T72" fmla="*/ 681 w 741"/>
                <a:gd name="T73" fmla="*/ 52 h 381"/>
                <a:gd name="T74" fmla="*/ 677 w 741"/>
                <a:gd name="T75" fmla="*/ 57 h 381"/>
                <a:gd name="T76" fmla="*/ 684 w 741"/>
                <a:gd name="T77" fmla="*/ 62 h 381"/>
                <a:gd name="T78" fmla="*/ 689 w 741"/>
                <a:gd name="T79" fmla="*/ 69 h 381"/>
                <a:gd name="T80" fmla="*/ 696 w 741"/>
                <a:gd name="T81" fmla="*/ 74 h 381"/>
                <a:gd name="T82" fmla="*/ 700 w 741"/>
                <a:gd name="T83" fmla="*/ 88 h 381"/>
                <a:gd name="T84" fmla="*/ 707 w 741"/>
                <a:gd name="T85" fmla="*/ 95 h 381"/>
                <a:gd name="T86" fmla="*/ 717 w 741"/>
                <a:gd name="T87" fmla="*/ 100 h 381"/>
                <a:gd name="T88" fmla="*/ 724 w 741"/>
                <a:gd name="T89" fmla="*/ 100 h 381"/>
                <a:gd name="T90" fmla="*/ 726 w 741"/>
                <a:gd name="T91" fmla="*/ 102 h 381"/>
                <a:gd name="T92" fmla="*/ 726 w 741"/>
                <a:gd name="T93" fmla="*/ 104 h 381"/>
                <a:gd name="T94" fmla="*/ 729 w 741"/>
                <a:gd name="T95" fmla="*/ 107 h 381"/>
                <a:gd name="T96" fmla="*/ 731 w 741"/>
                <a:gd name="T97" fmla="*/ 164 h 381"/>
                <a:gd name="T98" fmla="*/ 734 w 741"/>
                <a:gd name="T99" fmla="*/ 227 h 381"/>
                <a:gd name="T100" fmla="*/ 736 w 741"/>
                <a:gd name="T101" fmla="*/ 289 h 381"/>
                <a:gd name="T102" fmla="*/ 741 w 741"/>
                <a:gd name="T103" fmla="*/ 353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41" h="381">
                  <a:moveTo>
                    <a:pt x="741" y="369"/>
                  </a:moveTo>
                  <a:lnTo>
                    <a:pt x="717" y="369"/>
                  </a:lnTo>
                  <a:lnTo>
                    <a:pt x="693" y="372"/>
                  </a:lnTo>
                  <a:lnTo>
                    <a:pt x="672" y="372"/>
                  </a:lnTo>
                  <a:lnTo>
                    <a:pt x="648" y="374"/>
                  </a:lnTo>
                  <a:lnTo>
                    <a:pt x="625" y="374"/>
                  </a:lnTo>
                  <a:lnTo>
                    <a:pt x="601" y="374"/>
                  </a:lnTo>
                  <a:lnTo>
                    <a:pt x="580" y="377"/>
                  </a:lnTo>
                  <a:lnTo>
                    <a:pt x="556" y="377"/>
                  </a:lnTo>
                  <a:lnTo>
                    <a:pt x="532" y="377"/>
                  </a:lnTo>
                  <a:lnTo>
                    <a:pt x="509" y="379"/>
                  </a:lnTo>
                  <a:lnTo>
                    <a:pt x="485" y="379"/>
                  </a:lnTo>
                  <a:lnTo>
                    <a:pt x="464" y="379"/>
                  </a:lnTo>
                  <a:lnTo>
                    <a:pt x="440" y="379"/>
                  </a:lnTo>
                  <a:lnTo>
                    <a:pt x="417" y="381"/>
                  </a:lnTo>
                  <a:lnTo>
                    <a:pt x="393" y="381"/>
                  </a:lnTo>
                  <a:lnTo>
                    <a:pt x="372" y="381"/>
                  </a:lnTo>
                  <a:lnTo>
                    <a:pt x="348" y="381"/>
                  </a:lnTo>
                  <a:lnTo>
                    <a:pt x="324" y="381"/>
                  </a:lnTo>
                  <a:lnTo>
                    <a:pt x="301" y="381"/>
                  </a:lnTo>
                  <a:lnTo>
                    <a:pt x="277" y="381"/>
                  </a:lnTo>
                  <a:lnTo>
                    <a:pt x="256" y="381"/>
                  </a:lnTo>
                  <a:lnTo>
                    <a:pt x="232" y="381"/>
                  </a:lnTo>
                  <a:lnTo>
                    <a:pt x="208" y="381"/>
                  </a:lnTo>
                  <a:lnTo>
                    <a:pt x="185" y="381"/>
                  </a:lnTo>
                  <a:lnTo>
                    <a:pt x="161" y="381"/>
                  </a:lnTo>
                  <a:lnTo>
                    <a:pt x="140" y="381"/>
                  </a:lnTo>
                  <a:lnTo>
                    <a:pt x="116" y="381"/>
                  </a:lnTo>
                  <a:lnTo>
                    <a:pt x="92" y="381"/>
                  </a:lnTo>
                  <a:lnTo>
                    <a:pt x="69" y="381"/>
                  </a:lnTo>
                  <a:lnTo>
                    <a:pt x="48" y="381"/>
                  </a:lnTo>
                  <a:lnTo>
                    <a:pt x="24" y="381"/>
                  </a:lnTo>
                  <a:lnTo>
                    <a:pt x="0" y="381"/>
                  </a:lnTo>
                  <a:lnTo>
                    <a:pt x="0" y="369"/>
                  </a:lnTo>
                  <a:lnTo>
                    <a:pt x="0" y="358"/>
                  </a:lnTo>
                  <a:lnTo>
                    <a:pt x="0" y="346"/>
                  </a:lnTo>
                  <a:lnTo>
                    <a:pt x="0" y="334"/>
                  </a:lnTo>
                  <a:lnTo>
                    <a:pt x="0" y="322"/>
                  </a:lnTo>
                  <a:lnTo>
                    <a:pt x="0" y="310"/>
                  </a:lnTo>
                  <a:lnTo>
                    <a:pt x="3" y="298"/>
                  </a:lnTo>
                  <a:lnTo>
                    <a:pt x="3" y="287"/>
                  </a:lnTo>
                  <a:lnTo>
                    <a:pt x="3" y="275"/>
                  </a:lnTo>
                  <a:lnTo>
                    <a:pt x="3" y="263"/>
                  </a:lnTo>
                  <a:lnTo>
                    <a:pt x="3" y="253"/>
                  </a:lnTo>
                  <a:lnTo>
                    <a:pt x="3" y="242"/>
                  </a:lnTo>
                  <a:lnTo>
                    <a:pt x="3" y="230"/>
                  </a:lnTo>
                  <a:lnTo>
                    <a:pt x="3" y="218"/>
                  </a:lnTo>
                  <a:lnTo>
                    <a:pt x="3" y="206"/>
                  </a:lnTo>
                  <a:lnTo>
                    <a:pt x="3" y="194"/>
                  </a:lnTo>
                  <a:lnTo>
                    <a:pt x="3" y="182"/>
                  </a:lnTo>
                  <a:lnTo>
                    <a:pt x="3" y="171"/>
                  </a:lnTo>
                  <a:lnTo>
                    <a:pt x="3" y="159"/>
                  </a:lnTo>
                  <a:lnTo>
                    <a:pt x="3" y="147"/>
                  </a:lnTo>
                  <a:lnTo>
                    <a:pt x="5" y="137"/>
                  </a:lnTo>
                  <a:lnTo>
                    <a:pt x="5" y="126"/>
                  </a:lnTo>
                  <a:lnTo>
                    <a:pt x="5" y="114"/>
                  </a:lnTo>
                  <a:lnTo>
                    <a:pt x="5" y="102"/>
                  </a:lnTo>
                  <a:lnTo>
                    <a:pt x="5" y="90"/>
                  </a:lnTo>
                  <a:lnTo>
                    <a:pt x="5" y="78"/>
                  </a:lnTo>
                  <a:lnTo>
                    <a:pt x="5" y="66"/>
                  </a:lnTo>
                  <a:lnTo>
                    <a:pt x="5" y="55"/>
                  </a:lnTo>
                  <a:lnTo>
                    <a:pt x="5" y="43"/>
                  </a:lnTo>
                  <a:lnTo>
                    <a:pt x="5" y="31"/>
                  </a:lnTo>
                  <a:lnTo>
                    <a:pt x="5" y="22"/>
                  </a:lnTo>
                  <a:lnTo>
                    <a:pt x="5" y="10"/>
                  </a:lnTo>
                  <a:lnTo>
                    <a:pt x="26" y="10"/>
                  </a:lnTo>
                  <a:lnTo>
                    <a:pt x="48" y="10"/>
                  </a:lnTo>
                  <a:lnTo>
                    <a:pt x="66" y="10"/>
                  </a:lnTo>
                  <a:lnTo>
                    <a:pt x="88" y="10"/>
                  </a:lnTo>
                  <a:lnTo>
                    <a:pt x="107" y="10"/>
                  </a:lnTo>
                  <a:lnTo>
                    <a:pt x="128" y="10"/>
                  </a:lnTo>
                  <a:lnTo>
                    <a:pt x="147" y="10"/>
                  </a:lnTo>
                  <a:lnTo>
                    <a:pt x="168" y="10"/>
                  </a:lnTo>
                  <a:lnTo>
                    <a:pt x="189" y="10"/>
                  </a:lnTo>
                  <a:lnTo>
                    <a:pt x="208" y="10"/>
                  </a:lnTo>
                  <a:lnTo>
                    <a:pt x="230" y="10"/>
                  </a:lnTo>
                  <a:lnTo>
                    <a:pt x="249" y="10"/>
                  </a:lnTo>
                  <a:lnTo>
                    <a:pt x="270" y="10"/>
                  </a:lnTo>
                  <a:lnTo>
                    <a:pt x="289" y="10"/>
                  </a:lnTo>
                  <a:lnTo>
                    <a:pt x="310" y="10"/>
                  </a:lnTo>
                  <a:lnTo>
                    <a:pt x="331" y="10"/>
                  </a:lnTo>
                  <a:lnTo>
                    <a:pt x="350" y="10"/>
                  </a:lnTo>
                  <a:lnTo>
                    <a:pt x="372" y="10"/>
                  </a:lnTo>
                  <a:lnTo>
                    <a:pt x="391" y="10"/>
                  </a:lnTo>
                  <a:lnTo>
                    <a:pt x="412" y="10"/>
                  </a:lnTo>
                  <a:lnTo>
                    <a:pt x="431" y="7"/>
                  </a:lnTo>
                  <a:lnTo>
                    <a:pt x="452" y="7"/>
                  </a:lnTo>
                  <a:lnTo>
                    <a:pt x="473" y="7"/>
                  </a:lnTo>
                  <a:lnTo>
                    <a:pt x="492" y="7"/>
                  </a:lnTo>
                  <a:lnTo>
                    <a:pt x="514" y="7"/>
                  </a:lnTo>
                  <a:lnTo>
                    <a:pt x="532" y="5"/>
                  </a:lnTo>
                  <a:lnTo>
                    <a:pt x="554" y="5"/>
                  </a:lnTo>
                  <a:lnTo>
                    <a:pt x="575" y="5"/>
                  </a:lnTo>
                  <a:lnTo>
                    <a:pt x="594" y="3"/>
                  </a:lnTo>
                  <a:lnTo>
                    <a:pt x="615" y="3"/>
                  </a:lnTo>
                  <a:lnTo>
                    <a:pt x="634" y="3"/>
                  </a:lnTo>
                  <a:lnTo>
                    <a:pt x="655" y="0"/>
                  </a:lnTo>
                  <a:lnTo>
                    <a:pt x="660" y="5"/>
                  </a:lnTo>
                  <a:lnTo>
                    <a:pt x="663" y="7"/>
                  </a:lnTo>
                  <a:lnTo>
                    <a:pt x="663" y="7"/>
                  </a:lnTo>
                  <a:lnTo>
                    <a:pt x="665" y="7"/>
                  </a:lnTo>
                  <a:lnTo>
                    <a:pt x="665" y="10"/>
                  </a:lnTo>
                  <a:lnTo>
                    <a:pt x="665" y="10"/>
                  </a:lnTo>
                  <a:lnTo>
                    <a:pt x="667" y="10"/>
                  </a:lnTo>
                  <a:lnTo>
                    <a:pt x="667" y="12"/>
                  </a:lnTo>
                  <a:lnTo>
                    <a:pt x="667" y="12"/>
                  </a:lnTo>
                  <a:lnTo>
                    <a:pt x="670" y="12"/>
                  </a:lnTo>
                  <a:lnTo>
                    <a:pt x="670" y="12"/>
                  </a:lnTo>
                  <a:lnTo>
                    <a:pt x="672" y="12"/>
                  </a:lnTo>
                  <a:lnTo>
                    <a:pt x="672" y="14"/>
                  </a:lnTo>
                  <a:lnTo>
                    <a:pt x="674" y="17"/>
                  </a:lnTo>
                  <a:lnTo>
                    <a:pt x="677" y="17"/>
                  </a:lnTo>
                  <a:lnTo>
                    <a:pt x="679" y="17"/>
                  </a:lnTo>
                  <a:lnTo>
                    <a:pt x="681" y="14"/>
                  </a:lnTo>
                  <a:lnTo>
                    <a:pt x="684" y="12"/>
                  </a:lnTo>
                  <a:lnTo>
                    <a:pt x="686" y="12"/>
                  </a:lnTo>
                  <a:lnTo>
                    <a:pt x="689" y="12"/>
                  </a:lnTo>
                  <a:lnTo>
                    <a:pt x="691" y="12"/>
                  </a:lnTo>
                  <a:lnTo>
                    <a:pt x="691" y="12"/>
                  </a:lnTo>
                  <a:lnTo>
                    <a:pt x="691" y="14"/>
                  </a:lnTo>
                  <a:lnTo>
                    <a:pt x="691" y="14"/>
                  </a:lnTo>
                  <a:lnTo>
                    <a:pt x="691" y="17"/>
                  </a:lnTo>
                  <a:lnTo>
                    <a:pt x="693" y="17"/>
                  </a:lnTo>
                  <a:lnTo>
                    <a:pt x="698" y="19"/>
                  </a:lnTo>
                  <a:lnTo>
                    <a:pt x="698" y="22"/>
                  </a:lnTo>
                  <a:lnTo>
                    <a:pt x="698" y="22"/>
                  </a:lnTo>
                  <a:lnTo>
                    <a:pt x="698" y="26"/>
                  </a:lnTo>
                  <a:lnTo>
                    <a:pt x="698" y="26"/>
                  </a:lnTo>
                  <a:lnTo>
                    <a:pt x="698" y="29"/>
                  </a:lnTo>
                  <a:lnTo>
                    <a:pt x="698" y="29"/>
                  </a:lnTo>
                  <a:lnTo>
                    <a:pt x="700" y="29"/>
                  </a:lnTo>
                  <a:lnTo>
                    <a:pt x="700" y="31"/>
                  </a:lnTo>
                  <a:lnTo>
                    <a:pt x="698" y="33"/>
                  </a:lnTo>
                  <a:lnTo>
                    <a:pt x="696" y="33"/>
                  </a:lnTo>
                  <a:lnTo>
                    <a:pt x="691" y="31"/>
                  </a:lnTo>
                  <a:lnTo>
                    <a:pt x="691" y="31"/>
                  </a:lnTo>
                  <a:lnTo>
                    <a:pt x="689" y="33"/>
                  </a:lnTo>
                  <a:lnTo>
                    <a:pt x="689" y="33"/>
                  </a:lnTo>
                  <a:lnTo>
                    <a:pt x="689" y="38"/>
                  </a:lnTo>
                  <a:lnTo>
                    <a:pt x="689" y="38"/>
                  </a:lnTo>
                  <a:lnTo>
                    <a:pt x="689" y="38"/>
                  </a:lnTo>
                  <a:lnTo>
                    <a:pt x="686" y="40"/>
                  </a:lnTo>
                  <a:lnTo>
                    <a:pt x="684" y="43"/>
                  </a:lnTo>
                  <a:lnTo>
                    <a:pt x="681" y="45"/>
                  </a:lnTo>
                  <a:lnTo>
                    <a:pt x="681" y="48"/>
                  </a:lnTo>
                  <a:lnTo>
                    <a:pt x="681" y="50"/>
                  </a:lnTo>
                  <a:lnTo>
                    <a:pt x="681" y="50"/>
                  </a:lnTo>
                  <a:lnTo>
                    <a:pt x="681" y="52"/>
                  </a:lnTo>
                  <a:lnTo>
                    <a:pt x="681" y="52"/>
                  </a:lnTo>
                  <a:lnTo>
                    <a:pt x="679" y="52"/>
                  </a:lnTo>
                  <a:lnTo>
                    <a:pt x="677" y="52"/>
                  </a:lnTo>
                  <a:lnTo>
                    <a:pt x="677" y="57"/>
                  </a:lnTo>
                  <a:lnTo>
                    <a:pt x="679" y="59"/>
                  </a:lnTo>
                  <a:lnTo>
                    <a:pt x="681" y="59"/>
                  </a:lnTo>
                  <a:lnTo>
                    <a:pt x="681" y="62"/>
                  </a:lnTo>
                  <a:lnTo>
                    <a:pt x="684" y="62"/>
                  </a:lnTo>
                  <a:lnTo>
                    <a:pt x="686" y="66"/>
                  </a:lnTo>
                  <a:lnTo>
                    <a:pt x="686" y="66"/>
                  </a:lnTo>
                  <a:lnTo>
                    <a:pt x="686" y="69"/>
                  </a:lnTo>
                  <a:lnTo>
                    <a:pt x="689" y="69"/>
                  </a:lnTo>
                  <a:lnTo>
                    <a:pt x="693" y="71"/>
                  </a:lnTo>
                  <a:lnTo>
                    <a:pt x="693" y="71"/>
                  </a:lnTo>
                  <a:lnTo>
                    <a:pt x="693" y="74"/>
                  </a:lnTo>
                  <a:lnTo>
                    <a:pt x="696" y="74"/>
                  </a:lnTo>
                  <a:lnTo>
                    <a:pt x="698" y="76"/>
                  </a:lnTo>
                  <a:lnTo>
                    <a:pt x="698" y="78"/>
                  </a:lnTo>
                  <a:lnTo>
                    <a:pt x="698" y="83"/>
                  </a:lnTo>
                  <a:lnTo>
                    <a:pt x="700" y="88"/>
                  </a:lnTo>
                  <a:lnTo>
                    <a:pt x="705" y="90"/>
                  </a:lnTo>
                  <a:lnTo>
                    <a:pt x="705" y="90"/>
                  </a:lnTo>
                  <a:lnTo>
                    <a:pt x="705" y="93"/>
                  </a:lnTo>
                  <a:lnTo>
                    <a:pt x="707" y="95"/>
                  </a:lnTo>
                  <a:lnTo>
                    <a:pt x="707" y="97"/>
                  </a:lnTo>
                  <a:lnTo>
                    <a:pt x="710" y="97"/>
                  </a:lnTo>
                  <a:lnTo>
                    <a:pt x="715" y="100"/>
                  </a:lnTo>
                  <a:lnTo>
                    <a:pt x="717" y="100"/>
                  </a:lnTo>
                  <a:lnTo>
                    <a:pt x="719" y="100"/>
                  </a:lnTo>
                  <a:lnTo>
                    <a:pt x="722" y="100"/>
                  </a:lnTo>
                  <a:lnTo>
                    <a:pt x="722" y="100"/>
                  </a:lnTo>
                  <a:lnTo>
                    <a:pt x="724" y="100"/>
                  </a:lnTo>
                  <a:lnTo>
                    <a:pt x="724" y="100"/>
                  </a:lnTo>
                  <a:lnTo>
                    <a:pt x="724" y="102"/>
                  </a:lnTo>
                  <a:lnTo>
                    <a:pt x="724" y="102"/>
                  </a:lnTo>
                  <a:lnTo>
                    <a:pt x="726" y="102"/>
                  </a:lnTo>
                  <a:lnTo>
                    <a:pt x="729" y="102"/>
                  </a:lnTo>
                  <a:lnTo>
                    <a:pt x="729" y="104"/>
                  </a:lnTo>
                  <a:lnTo>
                    <a:pt x="726" y="104"/>
                  </a:lnTo>
                  <a:lnTo>
                    <a:pt x="726" y="104"/>
                  </a:lnTo>
                  <a:lnTo>
                    <a:pt x="726" y="107"/>
                  </a:lnTo>
                  <a:lnTo>
                    <a:pt x="726" y="107"/>
                  </a:lnTo>
                  <a:lnTo>
                    <a:pt x="729" y="107"/>
                  </a:lnTo>
                  <a:lnTo>
                    <a:pt x="729" y="107"/>
                  </a:lnTo>
                  <a:lnTo>
                    <a:pt x="729" y="116"/>
                  </a:lnTo>
                  <a:lnTo>
                    <a:pt x="729" y="133"/>
                  </a:lnTo>
                  <a:lnTo>
                    <a:pt x="729" y="147"/>
                  </a:lnTo>
                  <a:lnTo>
                    <a:pt x="731" y="164"/>
                  </a:lnTo>
                  <a:lnTo>
                    <a:pt x="731" y="180"/>
                  </a:lnTo>
                  <a:lnTo>
                    <a:pt x="731" y="194"/>
                  </a:lnTo>
                  <a:lnTo>
                    <a:pt x="734" y="211"/>
                  </a:lnTo>
                  <a:lnTo>
                    <a:pt x="734" y="227"/>
                  </a:lnTo>
                  <a:lnTo>
                    <a:pt x="734" y="242"/>
                  </a:lnTo>
                  <a:lnTo>
                    <a:pt x="736" y="258"/>
                  </a:lnTo>
                  <a:lnTo>
                    <a:pt x="736" y="275"/>
                  </a:lnTo>
                  <a:lnTo>
                    <a:pt x="736" y="289"/>
                  </a:lnTo>
                  <a:lnTo>
                    <a:pt x="738" y="306"/>
                  </a:lnTo>
                  <a:lnTo>
                    <a:pt x="738" y="322"/>
                  </a:lnTo>
                  <a:lnTo>
                    <a:pt x="738" y="336"/>
                  </a:lnTo>
                  <a:lnTo>
                    <a:pt x="741" y="353"/>
                  </a:lnTo>
                  <a:lnTo>
                    <a:pt x="741" y="369"/>
                  </a:lnTo>
                  <a:lnTo>
                    <a:pt x="741" y="369"/>
                  </a:lnTo>
                  <a:close/>
                </a:path>
              </a:pathLst>
            </a:custGeom>
            <a:grpFill/>
            <a:ln w="3175" cap="flat">
              <a:solidFill>
                <a:srgbClr val="F8F8F8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53" name="Freeform 43">
              <a:extLst>
                <a:ext uri="{FF2B5EF4-FFF2-40B4-BE49-F238E27FC236}">
                  <a16:creationId xmlns:a16="http://schemas.microsoft.com/office/drawing/2014/main" id="{482AA140-A53C-493F-956A-27359C4B8A56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8795" y="1030186"/>
              <a:ext cx="1041512" cy="643138"/>
            </a:xfrm>
            <a:custGeom>
              <a:avLst/>
              <a:gdLst>
                <a:gd name="T0" fmla="*/ 582 w 617"/>
                <a:gd name="T1" fmla="*/ 130 h 381"/>
                <a:gd name="T2" fmla="*/ 596 w 617"/>
                <a:gd name="T3" fmla="*/ 149 h 381"/>
                <a:gd name="T4" fmla="*/ 613 w 617"/>
                <a:gd name="T5" fmla="*/ 160 h 381"/>
                <a:gd name="T6" fmla="*/ 615 w 617"/>
                <a:gd name="T7" fmla="*/ 194 h 381"/>
                <a:gd name="T8" fmla="*/ 603 w 617"/>
                <a:gd name="T9" fmla="*/ 210 h 381"/>
                <a:gd name="T10" fmla="*/ 603 w 617"/>
                <a:gd name="T11" fmla="*/ 222 h 381"/>
                <a:gd name="T12" fmla="*/ 579 w 617"/>
                <a:gd name="T13" fmla="*/ 236 h 381"/>
                <a:gd name="T14" fmla="*/ 534 w 617"/>
                <a:gd name="T15" fmla="*/ 265 h 381"/>
                <a:gd name="T16" fmla="*/ 549 w 617"/>
                <a:gd name="T17" fmla="*/ 288 h 381"/>
                <a:gd name="T18" fmla="*/ 539 w 617"/>
                <a:gd name="T19" fmla="*/ 326 h 381"/>
                <a:gd name="T20" fmla="*/ 520 w 617"/>
                <a:gd name="T21" fmla="*/ 350 h 381"/>
                <a:gd name="T22" fmla="*/ 513 w 617"/>
                <a:gd name="T23" fmla="*/ 362 h 381"/>
                <a:gd name="T24" fmla="*/ 511 w 617"/>
                <a:gd name="T25" fmla="*/ 381 h 381"/>
                <a:gd name="T26" fmla="*/ 499 w 617"/>
                <a:gd name="T27" fmla="*/ 371 h 381"/>
                <a:gd name="T28" fmla="*/ 494 w 617"/>
                <a:gd name="T29" fmla="*/ 366 h 381"/>
                <a:gd name="T30" fmla="*/ 487 w 617"/>
                <a:gd name="T31" fmla="*/ 362 h 381"/>
                <a:gd name="T32" fmla="*/ 480 w 617"/>
                <a:gd name="T33" fmla="*/ 355 h 381"/>
                <a:gd name="T34" fmla="*/ 350 w 617"/>
                <a:gd name="T35" fmla="*/ 364 h 381"/>
                <a:gd name="T36" fmla="*/ 163 w 617"/>
                <a:gd name="T37" fmla="*/ 373 h 381"/>
                <a:gd name="T38" fmla="*/ 92 w 617"/>
                <a:gd name="T39" fmla="*/ 378 h 381"/>
                <a:gd name="T40" fmla="*/ 92 w 617"/>
                <a:gd name="T41" fmla="*/ 378 h 381"/>
                <a:gd name="T42" fmla="*/ 85 w 617"/>
                <a:gd name="T43" fmla="*/ 369 h 381"/>
                <a:gd name="T44" fmla="*/ 85 w 617"/>
                <a:gd name="T45" fmla="*/ 357 h 381"/>
                <a:gd name="T46" fmla="*/ 85 w 617"/>
                <a:gd name="T47" fmla="*/ 340 h 381"/>
                <a:gd name="T48" fmla="*/ 80 w 617"/>
                <a:gd name="T49" fmla="*/ 326 h 381"/>
                <a:gd name="T50" fmla="*/ 80 w 617"/>
                <a:gd name="T51" fmla="*/ 321 h 381"/>
                <a:gd name="T52" fmla="*/ 80 w 617"/>
                <a:gd name="T53" fmla="*/ 307 h 381"/>
                <a:gd name="T54" fmla="*/ 78 w 617"/>
                <a:gd name="T55" fmla="*/ 291 h 381"/>
                <a:gd name="T56" fmla="*/ 73 w 617"/>
                <a:gd name="T57" fmla="*/ 272 h 381"/>
                <a:gd name="T58" fmla="*/ 66 w 617"/>
                <a:gd name="T59" fmla="*/ 265 h 381"/>
                <a:gd name="T60" fmla="*/ 59 w 617"/>
                <a:gd name="T61" fmla="*/ 262 h 381"/>
                <a:gd name="T62" fmla="*/ 57 w 617"/>
                <a:gd name="T63" fmla="*/ 246 h 381"/>
                <a:gd name="T64" fmla="*/ 59 w 617"/>
                <a:gd name="T65" fmla="*/ 231 h 381"/>
                <a:gd name="T66" fmla="*/ 52 w 617"/>
                <a:gd name="T67" fmla="*/ 215 h 381"/>
                <a:gd name="T68" fmla="*/ 38 w 617"/>
                <a:gd name="T69" fmla="*/ 191 h 381"/>
                <a:gd name="T70" fmla="*/ 31 w 617"/>
                <a:gd name="T71" fmla="*/ 175 h 381"/>
                <a:gd name="T72" fmla="*/ 24 w 617"/>
                <a:gd name="T73" fmla="*/ 149 h 381"/>
                <a:gd name="T74" fmla="*/ 14 w 617"/>
                <a:gd name="T75" fmla="*/ 137 h 381"/>
                <a:gd name="T76" fmla="*/ 12 w 617"/>
                <a:gd name="T77" fmla="*/ 132 h 381"/>
                <a:gd name="T78" fmla="*/ 12 w 617"/>
                <a:gd name="T79" fmla="*/ 127 h 381"/>
                <a:gd name="T80" fmla="*/ 0 w 617"/>
                <a:gd name="T81" fmla="*/ 118 h 381"/>
                <a:gd name="T82" fmla="*/ 5 w 617"/>
                <a:gd name="T83" fmla="*/ 108 h 381"/>
                <a:gd name="T84" fmla="*/ 7 w 617"/>
                <a:gd name="T85" fmla="*/ 104 h 381"/>
                <a:gd name="T86" fmla="*/ 9 w 617"/>
                <a:gd name="T87" fmla="*/ 97 h 381"/>
                <a:gd name="T88" fmla="*/ 12 w 617"/>
                <a:gd name="T89" fmla="*/ 87 h 381"/>
                <a:gd name="T90" fmla="*/ 12 w 617"/>
                <a:gd name="T91" fmla="*/ 82 h 381"/>
                <a:gd name="T92" fmla="*/ 16 w 617"/>
                <a:gd name="T93" fmla="*/ 71 h 381"/>
                <a:gd name="T94" fmla="*/ 12 w 617"/>
                <a:gd name="T95" fmla="*/ 59 h 381"/>
                <a:gd name="T96" fmla="*/ 5 w 617"/>
                <a:gd name="T97" fmla="*/ 59 h 381"/>
                <a:gd name="T98" fmla="*/ 5 w 617"/>
                <a:gd name="T99" fmla="*/ 54 h 381"/>
                <a:gd name="T100" fmla="*/ 9 w 617"/>
                <a:gd name="T101" fmla="*/ 49 h 381"/>
                <a:gd name="T102" fmla="*/ 2 w 617"/>
                <a:gd name="T103" fmla="*/ 35 h 381"/>
                <a:gd name="T104" fmla="*/ 2 w 617"/>
                <a:gd name="T105" fmla="*/ 26 h 381"/>
                <a:gd name="T106" fmla="*/ 196 w 617"/>
                <a:gd name="T107" fmla="*/ 18 h 381"/>
                <a:gd name="T108" fmla="*/ 437 w 617"/>
                <a:gd name="T109" fmla="*/ 4 h 381"/>
                <a:gd name="T110" fmla="*/ 501 w 617"/>
                <a:gd name="T111" fmla="*/ 7 h 381"/>
                <a:gd name="T112" fmla="*/ 516 w 617"/>
                <a:gd name="T113" fmla="*/ 23 h 381"/>
                <a:gd name="T114" fmla="*/ 513 w 617"/>
                <a:gd name="T115" fmla="*/ 59 h 381"/>
                <a:gd name="T116" fmla="*/ 520 w 617"/>
                <a:gd name="T117" fmla="*/ 82 h 381"/>
                <a:gd name="T118" fmla="*/ 558 w 617"/>
                <a:gd name="T119" fmla="*/ 97 h 381"/>
                <a:gd name="T120" fmla="*/ 565 w 617"/>
                <a:gd name="T121" fmla="*/ 113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17" h="381">
                  <a:moveTo>
                    <a:pt x="565" y="113"/>
                  </a:moveTo>
                  <a:lnTo>
                    <a:pt x="563" y="118"/>
                  </a:lnTo>
                  <a:lnTo>
                    <a:pt x="565" y="118"/>
                  </a:lnTo>
                  <a:lnTo>
                    <a:pt x="568" y="120"/>
                  </a:lnTo>
                  <a:lnTo>
                    <a:pt x="570" y="120"/>
                  </a:lnTo>
                  <a:lnTo>
                    <a:pt x="570" y="123"/>
                  </a:lnTo>
                  <a:lnTo>
                    <a:pt x="575" y="125"/>
                  </a:lnTo>
                  <a:lnTo>
                    <a:pt x="582" y="130"/>
                  </a:lnTo>
                  <a:lnTo>
                    <a:pt x="587" y="132"/>
                  </a:lnTo>
                  <a:lnTo>
                    <a:pt x="589" y="137"/>
                  </a:lnTo>
                  <a:lnTo>
                    <a:pt x="589" y="134"/>
                  </a:lnTo>
                  <a:lnTo>
                    <a:pt x="589" y="142"/>
                  </a:lnTo>
                  <a:lnTo>
                    <a:pt x="589" y="144"/>
                  </a:lnTo>
                  <a:lnTo>
                    <a:pt x="594" y="146"/>
                  </a:lnTo>
                  <a:lnTo>
                    <a:pt x="596" y="149"/>
                  </a:lnTo>
                  <a:lnTo>
                    <a:pt x="596" y="149"/>
                  </a:lnTo>
                  <a:lnTo>
                    <a:pt x="598" y="149"/>
                  </a:lnTo>
                  <a:lnTo>
                    <a:pt x="605" y="153"/>
                  </a:lnTo>
                  <a:lnTo>
                    <a:pt x="608" y="153"/>
                  </a:lnTo>
                  <a:lnTo>
                    <a:pt x="610" y="158"/>
                  </a:lnTo>
                  <a:lnTo>
                    <a:pt x="610" y="158"/>
                  </a:lnTo>
                  <a:lnTo>
                    <a:pt x="613" y="158"/>
                  </a:lnTo>
                  <a:lnTo>
                    <a:pt x="613" y="158"/>
                  </a:lnTo>
                  <a:lnTo>
                    <a:pt x="613" y="160"/>
                  </a:lnTo>
                  <a:lnTo>
                    <a:pt x="613" y="163"/>
                  </a:lnTo>
                  <a:lnTo>
                    <a:pt x="615" y="163"/>
                  </a:lnTo>
                  <a:lnTo>
                    <a:pt x="617" y="168"/>
                  </a:lnTo>
                  <a:lnTo>
                    <a:pt x="617" y="170"/>
                  </a:lnTo>
                  <a:lnTo>
                    <a:pt x="617" y="175"/>
                  </a:lnTo>
                  <a:lnTo>
                    <a:pt x="615" y="179"/>
                  </a:lnTo>
                  <a:lnTo>
                    <a:pt x="615" y="186"/>
                  </a:lnTo>
                  <a:lnTo>
                    <a:pt x="615" y="194"/>
                  </a:lnTo>
                  <a:lnTo>
                    <a:pt x="613" y="196"/>
                  </a:lnTo>
                  <a:lnTo>
                    <a:pt x="613" y="196"/>
                  </a:lnTo>
                  <a:lnTo>
                    <a:pt x="610" y="198"/>
                  </a:lnTo>
                  <a:lnTo>
                    <a:pt x="608" y="201"/>
                  </a:lnTo>
                  <a:lnTo>
                    <a:pt x="605" y="203"/>
                  </a:lnTo>
                  <a:lnTo>
                    <a:pt x="605" y="205"/>
                  </a:lnTo>
                  <a:lnTo>
                    <a:pt x="603" y="208"/>
                  </a:lnTo>
                  <a:lnTo>
                    <a:pt x="603" y="210"/>
                  </a:lnTo>
                  <a:lnTo>
                    <a:pt x="603" y="213"/>
                  </a:lnTo>
                  <a:lnTo>
                    <a:pt x="601" y="215"/>
                  </a:lnTo>
                  <a:lnTo>
                    <a:pt x="601" y="215"/>
                  </a:lnTo>
                  <a:lnTo>
                    <a:pt x="603" y="217"/>
                  </a:lnTo>
                  <a:lnTo>
                    <a:pt x="603" y="217"/>
                  </a:lnTo>
                  <a:lnTo>
                    <a:pt x="603" y="220"/>
                  </a:lnTo>
                  <a:lnTo>
                    <a:pt x="603" y="222"/>
                  </a:lnTo>
                  <a:lnTo>
                    <a:pt x="603" y="222"/>
                  </a:lnTo>
                  <a:lnTo>
                    <a:pt x="601" y="224"/>
                  </a:lnTo>
                  <a:lnTo>
                    <a:pt x="596" y="227"/>
                  </a:lnTo>
                  <a:lnTo>
                    <a:pt x="596" y="227"/>
                  </a:lnTo>
                  <a:lnTo>
                    <a:pt x="596" y="229"/>
                  </a:lnTo>
                  <a:lnTo>
                    <a:pt x="594" y="231"/>
                  </a:lnTo>
                  <a:lnTo>
                    <a:pt x="589" y="231"/>
                  </a:lnTo>
                  <a:lnTo>
                    <a:pt x="579" y="236"/>
                  </a:lnTo>
                  <a:lnTo>
                    <a:pt x="579" y="236"/>
                  </a:lnTo>
                  <a:lnTo>
                    <a:pt x="575" y="241"/>
                  </a:lnTo>
                  <a:lnTo>
                    <a:pt x="575" y="243"/>
                  </a:lnTo>
                  <a:lnTo>
                    <a:pt x="570" y="243"/>
                  </a:lnTo>
                  <a:lnTo>
                    <a:pt x="542" y="248"/>
                  </a:lnTo>
                  <a:lnTo>
                    <a:pt x="539" y="250"/>
                  </a:lnTo>
                  <a:lnTo>
                    <a:pt x="537" y="255"/>
                  </a:lnTo>
                  <a:lnTo>
                    <a:pt x="534" y="260"/>
                  </a:lnTo>
                  <a:lnTo>
                    <a:pt x="534" y="265"/>
                  </a:lnTo>
                  <a:lnTo>
                    <a:pt x="534" y="272"/>
                  </a:lnTo>
                  <a:lnTo>
                    <a:pt x="534" y="274"/>
                  </a:lnTo>
                  <a:lnTo>
                    <a:pt x="534" y="276"/>
                  </a:lnTo>
                  <a:lnTo>
                    <a:pt x="537" y="279"/>
                  </a:lnTo>
                  <a:lnTo>
                    <a:pt x="539" y="279"/>
                  </a:lnTo>
                  <a:lnTo>
                    <a:pt x="539" y="281"/>
                  </a:lnTo>
                  <a:lnTo>
                    <a:pt x="544" y="284"/>
                  </a:lnTo>
                  <a:lnTo>
                    <a:pt x="549" y="288"/>
                  </a:lnTo>
                  <a:lnTo>
                    <a:pt x="551" y="293"/>
                  </a:lnTo>
                  <a:lnTo>
                    <a:pt x="551" y="298"/>
                  </a:lnTo>
                  <a:lnTo>
                    <a:pt x="551" y="302"/>
                  </a:lnTo>
                  <a:lnTo>
                    <a:pt x="549" y="307"/>
                  </a:lnTo>
                  <a:lnTo>
                    <a:pt x="542" y="319"/>
                  </a:lnTo>
                  <a:lnTo>
                    <a:pt x="539" y="321"/>
                  </a:lnTo>
                  <a:lnTo>
                    <a:pt x="539" y="324"/>
                  </a:lnTo>
                  <a:lnTo>
                    <a:pt x="539" y="326"/>
                  </a:lnTo>
                  <a:lnTo>
                    <a:pt x="539" y="331"/>
                  </a:lnTo>
                  <a:lnTo>
                    <a:pt x="539" y="333"/>
                  </a:lnTo>
                  <a:lnTo>
                    <a:pt x="537" y="340"/>
                  </a:lnTo>
                  <a:lnTo>
                    <a:pt x="534" y="343"/>
                  </a:lnTo>
                  <a:lnTo>
                    <a:pt x="532" y="345"/>
                  </a:lnTo>
                  <a:lnTo>
                    <a:pt x="527" y="347"/>
                  </a:lnTo>
                  <a:lnTo>
                    <a:pt x="525" y="347"/>
                  </a:lnTo>
                  <a:lnTo>
                    <a:pt x="520" y="350"/>
                  </a:lnTo>
                  <a:lnTo>
                    <a:pt x="518" y="352"/>
                  </a:lnTo>
                  <a:lnTo>
                    <a:pt x="513" y="355"/>
                  </a:lnTo>
                  <a:lnTo>
                    <a:pt x="511" y="357"/>
                  </a:lnTo>
                  <a:lnTo>
                    <a:pt x="511" y="357"/>
                  </a:lnTo>
                  <a:lnTo>
                    <a:pt x="511" y="359"/>
                  </a:lnTo>
                  <a:lnTo>
                    <a:pt x="511" y="359"/>
                  </a:lnTo>
                  <a:lnTo>
                    <a:pt x="511" y="362"/>
                  </a:lnTo>
                  <a:lnTo>
                    <a:pt x="513" y="362"/>
                  </a:lnTo>
                  <a:lnTo>
                    <a:pt x="516" y="364"/>
                  </a:lnTo>
                  <a:lnTo>
                    <a:pt x="516" y="366"/>
                  </a:lnTo>
                  <a:lnTo>
                    <a:pt x="516" y="371"/>
                  </a:lnTo>
                  <a:lnTo>
                    <a:pt x="516" y="373"/>
                  </a:lnTo>
                  <a:lnTo>
                    <a:pt x="516" y="376"/>
                  </a:lnTo>
                  <a:lnTo>
                    <a:pt x="516" y="378"/>
                  </a:lnTo>
                  <a:lnTo>
                    <a:pt x="516" y="378"/>
                  </a:lnTo>
                  <a:lnTo>
                    <a:pt x="511" y="381"/>
                  </a:lnTo>
                  <a:lnTo>
                    <a:pt x="508" y="381"/>
                  </a:lnTo>
                  <a:lnTo>
                    <a:pt x="506" y="381"/>
                  </a:lnTo>
                  <a:lnTo>
                    <a:pt x="504" y="378"/>
                  </a:lnTo>
                  <a:lnTo>
                    <a:pt x="501" y="376"/>
                  </a:lnTo>
                  <a:lnTo>
                    <a:pt x="499" y="373"/>
                  </a:lnTo>
                  <a:lnTo>
                    <a:pt x="499" y="373"/>
                  </a:lnTo>
                  <a:lnTo>
                    <a:pt x="499" y="373"/>
                  </a:lnTo>
                  <a:lnTo>
                    <a:pt x="499" y="371"/>
                  </a:lnTo>
                  <a:lnTo>
                    <a:pt x="499" y="371"/>
                  </a:lnTo>
                  <a:lnTo>
                    <a:pt x="499" y="371"/>
                  </a:lnTo>
                  <a:lnTo>
                    <a:pt x="497" y="369"/>
                  </a:lnTo>
                  <a:lnTo>
                    <a:pt x="494" y="369"/>
                  </a:lnTo>
                  <a:lnTo>
                    <a:pt x="494" y="369"/>
                  </a:lnTo>
                  <a:lnTo>
                    <a:pt x="494" y="369"/>
                  </a:lnTo>
                  <a:lnTo>
                    <a:pt x="494" y="366"/>
                  </a:lnTo>
                  <a:lnTo>
                    <a:pt x="494" y="366"/>
                  </a:lnTo>
                  <a:lnTo>
                    <a:pt x="492" y="366"/>
                  </a:lnTo>
                  <a:lnTo>
                    <a:pt x="492" y="366"/>
                  </a:lnTo>
                  <a:lnTo>
                    <a:pt x="492" y="366"/>
                  </a:lnTo>
                  <a:lnTo>
                    <a:pt x="492" y="366"/>
                  </a:lnTo>
                  <a:lnTo>
                    <a:pt x="492" y="364"/>
                  </a:lnTo>
                  <a:lnTo>
                    <a:pt x="490" y="364"/>
                  </a:lnTo>
                  <a:lnTo>
                    <a:pt x="487" y="362"/>
                  </a:lnTo>
                  <a:lnTo>
                    <a:pt x="487" y="362"/>
                  </a:lnTo>
                  <a:lnTo>
                    <a:pt x="485" y="362"/>
                  </a:lnTo>
                  <a:lnTo>
                    <a:pt x="485" y="362"/>
                  </a:lnTo>
                  <a:lnTo>
                    <a:pt x="485" y="359"/>
                  </a:lnTo>
                  <a:lnTo>
                    <a:pt x="482" y="359"/>
                  </a:lnTo>
                  <a:lnTo>
                    <a:pt x="482" y="357"/>
                  </a:lnTo>
                  <a:lnTo>
                    <a:pt x="482" y="357"/>
                  </a:lnTo>
                  <a:lnTo>
                    <a:pt x="480" y="355"/>
                  </a:lnTo>
                  <a:lnTo>
                    <a:pt x="480" y="355"/>
                  </a:lnTo>
                  <a:lnTo>
                    <a:pt x="480" y="352"/>
                  </a:lnTo>
                  <a:lnTo>
                    <a:pt x="475" y="355"/>
                  </a:lnTo>
                  <a:lnTo>
                    <a:pt x="466" y="355"/>
                  </a:lnTo>
                  <a:lnTo>
                    <a:pt x="442" y="357"/>
                  </a:lnTo>
                  <a:lnTo>
                    <a:pt x="421" y="357"/>
                  </a:lnTo>
                  <a:lnTo>
                    <a:pt x="397" y="359"/>
                  </a:lnTo>
                  <a:lnTo>
                    <a:pt x="374" y="362"/>
                  </a:lnTo>
                  <a:lnTo>
                    <a:pt x="350" y="364"/>
                  </a:lnTo>
                  <a:lnTo>
                    <a:pt x="326" y="364"/>
                  </a:lnTo>
                  <a:lnTo>
                    <a:pt x="303" y="366"/>
                  </a:lnTo>
                  <a:lnTo>
                    <a:pt x="279" y="369"/>
                  </a:lnTo>
                  <a:lnTo>
                    <a:pt x="258" y="369"/>
                  </a:lnTo>
                  <a:lnTo>
                    <a:pt x="234" y="371"/>
                  </a:lnTo>
                  <a:lnTo>
                    <a:pt x="210" y="371"/>
                  </a:lnTo>
                  <a:lnTo>
                    <a:pt x="187" y="373"/>
                  </a:lnTo>
                  <a:lnTo>
                    <a:pt x="163" y="373"/>
                  </a:lnTo>
                  <a:lnTo>
                    <a:pt x="139" y="376"/>
                  </a:lnTo>
                  <a:lnTo>
                    <a:pt x="116" y="376"/>
                  </a:lnTo>
                  <a:lnTo>
                    <a:pt x="92" y="378"/>
                  </a:lnTo>
                  <a:lnTo>
                    <a:pt x="92" y="378"/>
                  </a:lnTo>
                  <a:lnTo>
                    <a:pt x="92" y="378"/>
                  </a:lnTo>
                  <a:lnTo>
                    <a:pt x="92" y="378"/>
                  </a:lnTo>
                  <a:lnTo>
                    <a:pt x="92" y="378"/>
                  </a:lnTo>
                  <a:lnTo>
                    <a:pt x="92" y="378"/>
                  </a:lnTo>
                  <a:lnTo>
                    <a:pt x="92" y="378"/>
                  </a:lnTo>
                  <a:lnTo>
                    <a:pt x="92" y="378"/>
                  </a:lnTo>
                  <a:lnTo>
                    <a:pt x="92" y="378"/>
                  </a:lnTo>
                  <a:lnTo>
                    <a:pt x="92" y="378"/>
                  </a:lnTo>
                  <a:lnTo>
                    <a:pt x="92" y="378"/>
                  </a:lnTo>
                  <a:lnTo>
                    <a:pt x="92" y="378"/>
                  </a:lnTo>
                  <a:lnTo>
                    <a:pt x="92" y="378"/>
                  </a:lnTo>
                  <a:lnTo>
                    <a:pt x="92" y="378"/>
                  </a:lnTo>
                  <a:lnTo>
                    <a:pt x="92" y="378"/>
                  </a:lnTo>
                  <a:lnTo>
                    <a:pt x="92" y="378"/>
                  </a:lnTo>
                  <a:lnTo>
                    <a:pt x="92" y="378"/>
                  </a:lnTo>
                  <a:lnTo>
                    <a:pt x="92" y="376"/>
                  </a:lnTo>
                  <a:lnTo>
                    <a:pt x="92" y="373"/>
                  </a:lnTo>
                  <a:lnTo>
                    <a:pt x="92" y="371"/>
                  </a:lnTo>
                  <a:lnTo>
                    <a:pt x="90" y="369"/>
                  </a:lnTo>
                  <a:lnTo>
                    <a:pt x="85" y="369"/>
                  </a:lnTo>
                  <a:lnTo>
                    <a:pt x="83" y="366"/>
                  </a:lnTo>
                  <a:lnTo>
                    <a:pt x="83" y="364"/>
                  </a:lnTo>
                  <a:lnTo>
                    <a:pt x="83" y="364"/>
                  </a:lnTo>
                  <a:lnTo>
                    <a:pt x="83" y="362"/>
                  </a:lnTo>
                  <a:lnTo>
                    <a:pt x="83" y="362"/>
                  </a:lnTo>
                  <a:lnTo>
                    <a:pt x="83" y="359"/>
                  </a:lnTo>
                  <a:lnTo>
                    <a:pt x="83" y="359"/>
                  </a:lnTo>
                  <a:lnTo>
                    <a:pt x="85" y="357"/>
                  </a:lnTo>
                  <a:lnTo>
                    <a:pt x="85" y="355"/>
                  </a:lnTo>
                  <a:lnTo>
                    <a:pt x="85" y="355"/>
                  </a:lnTo>
                  <a:lnTo>
                    <a:pt x="85" y="352"/>
                  </a:lnTo>
                  <a:lnTo>
                    <a:pt x="85" y="350"/>
                  </a:lnTo>
                  <a:lnTo>
                    <a:pt x="85" y="347"/>
                  </a:lnTo>
                  <a:lnTo>
                    <a:pt x="85" y="345"/>
                  </a:lnTo>
                  <a:lnTo>
                    <a:pt x="85" y="343"/>
                  </a:lnTo>
                  <a:lnTo>
                    <a:pt x="85" y="340"/>
                  </a:lnTo>
                  <a:lnTo>
                    <a:pt x="85" y="336"/>
                  </a:lnTo>
                  <a:lnTo>
                    <a:pt x="83" y="336"/>
                  </a:lnTo>
                  <a:lnTo>
                    <a:pt x="85" y="333"/>
                  </a:lnTo>
                  <a:lnTo>
                    <a:pt x="85" y="331"/>
                  </a:lnTo>
                  <a:lnTo>
                    <a:pt x="83" y="331"/>
                  </a:lnTo>
                  <a:lnTo>
                    <a:pt x="83" y="329"/>
                  </a:lnTo>
                  <a:lnTo>
                    <a:pt x="80" y="329"/>
                  </a:lnTo>
                  <a:lnTo>
                    <a:pt x="80" y="326"/>
                  </a:lnTo>
                  <a:lnTo>
                    <a:pt x="80" y="326"/>
                  </a:lnTo>
                  <a:lnTo>
                    <a:pt x="80" y="324"/>
                  </a:lnTo>
                  <a:lnTo>
                    <a:pt x="80" y="324"/>
                  </a:lnTo>
                  <a:lnTo>
                    <a:pt x="80" y="324"/>
                  </a:lnTo>
                  <a:lnTo>
                    <a:pt x="80" y="321"/>
                  </a:lnTo>
                  <a:lnTo>
                    <a:pt x="80" y="321"/>
                  </a:lnTo>
                  <a:lnTo>
                    <a:pt x="80" y="321"/>
                  </a:lnTo>
                  <a:lnTo>
                    <a:pt x="80" y="321"/>
                  </a:lnTo>
                  <a:lnTo>
                    <a:pt x="80" y="321"/>
                  </a:lnTo>
                  <a:lnTo>
                    <a:pt x="80" y="319"/>
                  </a:lnTo>
                  <a:lnTo>
                    <a:pt x="80" y="317"/>
                  </a:lnTo>
                  <a:lnTo>
                    <a:pt x="80" y="314"/>
                  </a:lnTo>
                  <a:lnTo>
                    <a:pt x="80" y="310"/>
                  </a:lnTo>
                  <a:lnTo>
                    <a:pt x="80" y="310"/>
                  </a:lnTo>
                  <a:lnTo>
                    <a:pt x="83" y="307"/>
                  </a:lnTo>
                  <a:lnTo>
                    <a:pt x="80" y="307"/>
                  </a:lnTo>
                  <a:lnTo>
                    <a:pt x="76" y="305"/>
                  </a:lnTo>
                  <a:lnTo>
                    <a:pt x="76" y="305"/>
                  </a:lnTo>
                  <a:lnTo>
                    <a:pt x="76" y="302"/>
                  </a:lnTo>
                  <a:lnTo>
                    <a:pt x="76" y="298"/>
                  </a:lnTo>
                  <a:lnTo>
                    <a:pt x="76" y="295"/>
                  </a:lnTo>
                  <a:lnTo>
                    <a:pt x="78" y="293"/>
                  </a:lnTo>
                  <a:lnTo>
                    <a:pt x="80" y="291"/>
                  </a:lnTo>
                  <a:lnTo>
                    <a:pt x="78" y="291"/>
                  </a:lnTo>
                  <a:lnTo>
                    <a:pt x="78" y="291"/>
                  </a:lnTo>
                  <a:lnTo>
                    <a:pt x="73" y="288"/>
                  </a:lnTo>
                  <a:lnTo>
                    <a:pt x="71" y="288"/>
                  </a:lnTo>
                  <a:lnTo>
                    <a:pt x="73" y="281"/>
                  </a:lnTo>
                  <a:lnTo>
                    <a:pt x="73" y="279"/>
                  </a:lnTo>
                  <a:lnTo>
                    <a:pt x="73" y="274"/>
                  </a:lnTo>
                  <a:lnTo>
                    <a:pt x="73" y="272"/>
                  </a:lnTo>
                  <a:lnTo>
                    <a:pt x="73" y="272"/>
                  </a:lnTo>
                  <a:lnTo>
                    <a:pt x="71" y="272"/>
                  </a:lnTo>
                  <a:lnTo>
                    <a:pt x="68" y="272"/>
                  </a:lnTo>
                  <a:lnTo>
                    <a:pt x="66" y="272"/>
                  </a:lnTo>
                  <a:lnTo>
                    <a:pt x="66" y="269"/>
                  </a:lnTo>
                  <a:lnTo>
                    <a:pt x="66" y="269"/>
                  </a:lnTo>
                  <a:lnTo>
                    <a:pt x="66" y="267"/>
                  </a:lnTo>
                  <a:lnTo>
                    <a:pt x="66" y="265"/>
                  </a:lnTo>
                  <a:lnTo>
                    <a:pt x="66" y="265"/>
                  </a:lnTo>
                  <a:lnTo>
                    <a:pt x="66" y="265"/>
                  </a:lnTo>
                  <a:lnTo>
                    <a:pt x="66" y="262"/>
                  </a:lnTo>
                  <a:lnTo>
                    <a:pt x="66" y="262"/>
                  </a:lnTo>
                  <a:lnTo>
                    <a:pt x="64" y="262"/>
                  </a:lnTo>
                  <a:lnTo>
                    <a:pt x="64" y="262"/>
                  </a:lnTo>
                  <a:lnTo>
                    <a:pt x="61" y="265"/>
                  </a:lnTo>
                  <a:lnTo>
                    <a:pt x="61" y="265"/>
                  </a:lnTo>
                  <a:lnTo>
                    <a:pt x="59" y="262"/>
                  </a:lnTo>
                  <a:lnTo>
                    <a:pt x="59" y="260"/>
                  </a:lnTo>
                  <a:lnTo>
                    <a:pt x="59" y="258"/>
                  </a:lnTo>
                  <a:lnTo>
                    <a:pt x="59" y="258"/>
                  </a:lnTo>
                  <a:lnTo>
                    <a:pt x="57" y="255"/>
                  </a:lnTo>
                  <a:lnTo>
                    <a:pt x="57" y="253"/>
                  </a:lnTo>
                  <a:lnTo>
                    <a:pt x="57" y="250"/>
                  </a:lnTo>
                  <a:lnTo>
                    <a:pt x="57" y="246"/>
                  </a:lnTo>
                  <a:lnTo>
                    <a:pt x="57" y="246"/>
                  </a:lnTo>
                  <a:lnTo>
                    <a:pt x="57" y="243"/>
                  </a:lnTo>
                  <a:lnTo>
                    <a:pt x="57" y="243"/>
                  </a:lnTo>
                  <a:lnTo>
                    <a:pt x="57" y="241"/>
                  </a:lnTo>
                  <a:lnTo>
                    <a:pt x="57" y="241"/>
                  </a:lnTo>
                  <a:lnTo>
                    <a:pt x="57" y="239"/>
                  </a:lnTo>
                  <a:lnTo>
                    <a:pt x="57" y="236"/>
                  </a:lnTo>
                  <a:lnTo>
                    <a:pt x="59" y="234"/>
                  </a:lnTo>
                  <a:lnTo>
                    <a:pt x="59" y="231"/>
                  </a:lnTo>
                  <a:lnTo>
                    <a:pt x="57" y="229"/>
                  </a:lnTo>
                  <a:lnTo>
                    <a:pt x="52" y="224"/>
                  </a:lnTo>
                  <a:lnTo>
                    <a:pt x="52" y="224"/>
                  </a:lnTo>
                  <a:lnTo>
                    <a:pt x="50" y="220"/>
                  </a:lnTo>
                  <a:lnTo>
                    <a:pt x="50" y="220"/>
                  </a:lnTo>
                  <a:lnTo>
                    <a:pt x="50" y="217"/>
                  </a:lnTo>
                  <a:lnTo>
                    <a:pt x="50" y="215"/>
                  </a:lnTo>
                  <a:lnTo>
                    <a:pt x="52" y="215"/>
                  </a:lnTo>
                  <a:lnTo>
                    <a:pt x="50" y="210"/>
                  </a:lnTo>
                  <a:lnTo>
                    <a:pt x="45" y="205"/>
                  </a:lnTo>
                  <a:lnTo>
                    <a:pt x="42" y="205"/>
                  </a:lnTo>
                  <a:lnTo>
                    <a:pt x="40" y="201"/>
                  </a:lnTo>
                  <a:lnTo>
                    <a:pt x="38" y="198"/>
                  </a:lnTo>
                  <a:lnTo>
                    <a:pt x="38" y="196"/>
                  </a:lnTo>
                  <a:lnTo>
                    <a:pt x="38" y="194"/>
                  </a:lnTo>
                  <a:lnTo>
                    <a:pt x="38" y="191"/>
                  </a:lnTo>
                  <a:lnTo>
                    <a:pt x="35" y="189"/>
                  </a:lnTo>
                  <a:lnTo>
                    <a:pt x="33" y="189"/>
                  </a:lnTo>
                  <a:lnTo>
                    <a:pt x="31" y="186"/>
                  </a:lnTo>
                  <a:lnTo>
                    <a:pt x="31" y="184"/>
                  </a:lnTo>
                  <a:lnTo>
                    <a:pt x="31" y="182"/>
                  </a:lnTo>
                  <a:lnTo>
                    <a:pt x="31" y="179"/>
                  </a:lnTo>
                  <a:lnTo>
                    <a:pt x="31" y="177"/>
                  </a:lnTo>
                  <a:lnTo>
                    <a:pt x="31" y="175"/>
                  </a:lnTo>
                  <a:lnTo>
                    <a:pt x="31" y="172"/>
                  </a:lnTo>
                  <a:lnTo>
                    <a:pt x="28" y="170"/>
                  </a:lnTo>
                  <a:lnTo>
                    <a:pt x="28" y="170"/>
                  </a:lnTo>
                  <a:lnTo>
                    <a:pt x="28" y="168"/>
                  </a:lnTo>
                  <a:lnTo>
                    <a:pt x="24" y="163"/>
                  </a:lnTo>
                  <a:lnTo>
                    <a:pt x="26" y="158"/>
                  </a:lnTo>
                  <a:lnTo>
                    <a:pt x="26" y="153"/>
                  </a:lnTo>
                  <a:lnTo>
                    <a:pt x="24" y="149"/>
                  </a:lnTo>
                  <a:lnTo>
                    <a:pt x="24" y="146"/>
                  </a:lnTo>
                  <a:lnTo>
                    <a:pt x="21" y="146"/>
                  </a:lnTo>
                  <a:lnTo>
                    <a:pt x="16" y="146"/>
                  </a:lnTo>
                  <a:lnTo>
                    <a:pt x="16" y="142"/>
                  </a:lnTo>
                  <a:lnTo>
                    <a:pt x="16" y="139"/>
                  </a:lnTo>
                  <a:lnTo>
                    <a:pt x="14" y="139"/>
                  </a:lnTo>
                  <a:lnTo>
                    <a:pt x="14" y="139"/>
                  </a:lnTo>
                  <a:lnTo>
                    <a:pt x="14" y="137"/>
                  </a:lnTo>
                  <a:lnTo>
                    <a:pt x="14" y="137"/>
                  </a:lnTo>
                  <a:lnTo>
                    <a:pt x="14" y="137"/>
                  </a:lnTo>
                  <a:lnTo>
                    <a:pt x="14" y="134"/>
                  </a:lnTo>
                  <a:lnTo>
                    <a:pt x="14" y="134"/>
                  </a:lnTo>
                  <a:lnTo>
                    <a:pt x="14" y="134"/>
                  </a:lnTo>
                  <a:lnTo>
                    <a:pt x="12" y="134"/>
                  </a:lnTo>
                  <a:lnTo>
                    <a:pt x="12" y="132"/>
                  </a:lnTo>
                  <a:lnTo>
                    <a:pt x="12" y="132"/>
                  </a:lnTo>
                  <a:lnTo>
                    <a:pt x="9" y="132"/>
                  </a:lnTo>
                  <a:lnTo>
                    <a:pt x="9" y="132"/>
                  </a:lnTo>
                  <a:lnTo>
                    <a:pt x="12" y="132"/>
                  </a:lnTo>
                  <a:lnTo>
                    <a:pt x="12" y="130"/>
                  </a:lnTo>
                  <a:lnTo>
                    <a:pt x="12" y="130"/>
                  </a:lnTo>
                  <a:lnTo>
                    <a:pt x="12" y="130"/>
                  </a:lnTo>
                  <a:lnTo>
                    <a:pt x="12" y="130"/>
                  </a:lnTo>
                  <a:lnTo>
                    <a:pt x="12" y="127"/>
                  </a:lnTo>
                  <a:lnTo>
                    <a:pt x="12" y="127"/>
                  </a:lnTo>
                  <a:lnTo>
                    <a:pt x="9" y="127"/>
                  </a:lnTo>
                  <a:lnTo>
                    <a:pt x="5" y="123"/>
                  </a:lnTo>
                  <a:lnTo>
                    <a:pt x="5" y="123"/>
                  </a:lnTo>
                  <a:lnTo>
                    <a:pt x="2" y="123"/>
                  </a:lnTo>
                  <a:lnTo>
                    <a:pt x="2" y="120"/>
                  </a:lnTo>
                  <a:lnTo>
                    <a:pt x="2" y="118"/>
                  </a:lnTo>
                  <a:lnTo>
                    <a:pt x="0" y="118"/>
                  </a:lnTo>
                  <a:lnTo>
                    <a:pt x="2" y="115"/>
                  </a:lnTo>
                  <a:lnTo>
                    <a:pt x="2" y="115"/>
                  </a:lnTo>
                  <a:lnTo>
                    <a:pt x="2" y="113"/>
                  </a:lnTo>
                  <a:lnTo>
                    <a:pt x="5" y="111"/>
                  </a:lnTo>
                  <a:lnTo>
                    <a:pt x="5" y="111"/>
                  </a:lnTo>
                  <a:lnTo>
                    <a:pt x="5" y="108"/>
                  </a:lnTo>
                  <a:lnTo>
                    <a:pt x="5" y="108"/>
                  </a:lnTo>
                  <a:lnTo>
                    <a:pt x="5" y="108"/>
                  </a:lnTo>
                  <a:lnTo>
                    <a:pt x="5" y="108"/>
                  </a:lnTo>
                  <a:lnTo>
                    <a:pt x="5" y="106"/>
                  </a:lnTo>
                  <a:lnTo>
                    <a:pt x="5" y="106"/>
                  </a:lnTo>
                  <a:lnTo>
                    <a:pt x="5" y="106"/>
                  </a:lnTo>
                  <a:lnTo>
                    <a:pt x="7" y="106"/>
                  </a:lnTo>
                  <a:lnTo>
                    <a:pt x="7" y="106"/>
                  </a:lnTo>
                  <a:lnTo>
                    <a:pt x="7" y="106"/>
                  </a:lnTo>
                  <a:lnTo>
                    <a:pt x="7" y="104"/>
                  </a:lnTo>
                  <a:lnTo>
                    <a:pt x="7" y="104"/>
                  </a:lnTo>
                  <a:lnTo>
                    <a:pt x="7" y="101"/>
                  </a:lnTo>
                  <a:lnTo>
                    <a:pt x="9" y="101"/>
                  </a:lnTo>
                  <a:lnTo>
                    <a:pt x="9" y="101"/>
                  </a:lnTo>
                  <a:lnTo>
                    <a:pt x="9" y="101"/>
                  </a:lnTo>
                  <a:lnTo>
                    <a:pt x="9" y="101"/>
                  </a:lnTo>
                  <a:lnTo>
                    <a:pt x="9" y="99"/>
                  </a:lnTo>
                  <a:lnTo>
                    <a:pt x="9" y="97"/>
                  </a:lnTo>
                  <a:lnTo>
                    <a:pt x="9" y="94"/>
                  </a:lnTo>
                  <a:lnTo>
                    <a:pt x="9" y="94"/>
                  </a:lnTo>
                  <a:lnTo>
                    <a:pt x="12" y="92"/>
                  </a:lnTo>
                  <a:lnTo>
                    <a:pt x="12" y="92"/>
                  </a:lnTo>
                  <a:lnTo>
                    <a:pt x="12" y="92"/>
                  </a:lnTo>
                  <a:lnTo>
                    <a:pt x="12" y="89"/>
                  </a:lnTo>
                  <a:lnTo>
                    <a:pt x="12" y="87"/>
                  </a:lnTo>
                  <a:lnTo>
                    <a:pt x="12" y="87"/>
                  </a:lnTo>
                  <a:lnTo>
                    <a:pt x="12" y="87"/>
                  </a:lnTo>
                  <a:lnTo>
                    <a:pt x="12" y="87"/>
                  </a:lnTo>
                  <a:lnTo>
                    <a:pt x="12" y="85"/>
                  </a:lnTo>
                  <a:lnTo>
                    <a:pt x="14" y="85"/>
                  </a:lnTo>
                  <a:lnTo>
                    <a:pt x="12" y="85"/>
                  </a:lnTo>
                  <a:lnTo>
                    <a:pt x="12" y="82"/>
                  </a:lnTo>
                  <a:lnTo>
                    <a:pt x="12" y="82"/>
                  </a:lnTo>
                  <a:lnTo>
                    <a:pt x="12" y="82"/>
                  </a:lnTo>
                  <a:lnTo>
                    <a:pt x="12" y="82"/>
                  </a:lnTo>
                  <a:lnTo>
                    <a:pt x="12" y="80"/>
                  </a:lnTo>
                  <a:lnTo>
                    <a:pt x="14" y="78"/>
                  </a:lnTo>
                  <a:lnTo>
                    <a:pt x="16" y="78"/>
                  </a:lnTo>
                  <a:lnTo>
                    <a:pt x="16" y="78"/>
                  </a:lnTo>
                  <a:lnTo>
                    <a:pt x="16" y="71"/>
                  </a:lnTo>
                  <a:lnTo>
                    <a:pt x="16" y="71"/>
                  </a:lnTo>
                  <a:lnTo>
                    <a:pt x="16" y="71"/>
                  </a:lnTo>
                  <a:lnTo>
                    <a:pt x="16" y="68"/>
                  </a:lnTo>
                  <a:lnTo>
                    <a:pt x="16" y="68"/>
                  </a:lnTo>
                  <a:lnTo>
                    <a:pt x="14" y="63"/>
                  </a:lnTo>
                  <a:lnTo>
                    <a:pt x="14" y="61"/>
                  </a:lnTo>
                  <a:lnTo>
                    <a:pt x="14" y="61"/>
                  </a:lnTo>
                  <a:lnTo>
                    <a:pt x="14" y="61"/>
                  </a:lnTo>
                  <a:lnTo>
                    <a:pt x="14" y="59"/>
                  </a:lnTo>
                  <a:lnTo>
                    <a:pt x="12" y="59"/>
                  </a:lnTo>
                  <a:lnTo>
                    <a:pt x="12" y="61"/>
                  </a:lnTo>
                  <a:lnTo>
                    <a:pt x="12" y="61"/>
                  </a:lnTo>
                  <a:lnTo>
                    <a:pt x="9" y="59"/>
                  </a:lnTo>
                  <a:lnTo>
                    <a:pt x="7" y="59"/>
                  </a:lnTo>
                  <a:lnTo>
                    <a:pt x="7" y="59"/>
                  </a:lnTo>
                  <a:lnTo>
                    <a:pt x="7" y="59"/>
                  </a:lnTo>
                  <a:lnTo>
                    <a:pt x="5" y="59"/>
                  </a:lnTo>
                  <a:lnTo>
                    <a:pt x="5" y="59"/>
                  </a:lnTo>
                  <a:lnTo>
                    <a:pt x="5" y="59"/>
                  </a:lnTo>
                  <a:lnTo>
                    <a:pt x="5" y="56"/>
                  </a:lnTo>
                  <a:lnTo>
                    <a:pt x="7" y="56"/>
                  </a:lnTo>
                  <a:lnTo>
                    <a:pt x="7" y="56"/>
                  </a:lnTo>
                  <a:lnTo>
                    <a:pt x="7" y="56"/>
                  </a:lnTo>
                  <a:lnTo>
                    <a:pt x="7" y="54"/>
                  </a:lnTo>
                  <a:lnTo>
                    <a:pt x="5" y="54"/>
                  </a:lnTo>
                  <a:lnTo>
                    <a:pt x="5" y="54"/>
                  </a:lnTo>
                  <a:lnTo>
                    <a:pt x="5" y="52"/>
                  </a:lnTo>
                  <a:lnTo>
                    <a:pt x="5" y="52"/>
                  </a:lnTo>
                  <a:lnTo>
                    <a:pt x="5" y="52"/>
                  </a:lnTo>
                  <a:lnTo>
                    <a:pt x="7" y="52"/>
                  </a:lnTo>
                  <a:lnTo>
                    <a:pt x="7" y="52"/>
                  </a:lnTo>
                  <a:lnTo>
                    <a:pt x="7" y="52"/>
                  </a:lnTo>
                  <a:lnTo>
                    <a:pt x="7" y="52"/>
                  </a:lnTo>
                  <a:lnTo>
                    <a:pt x="9" y="49"/>
                  </a:lnTo>
                  <a:lnTo>
                    <a:pt x="9" y="47"/>
                  </a:lnTo>
                  <a:lnTo>
                    <a:pt x="9" y="40"/>
                  </a:lnTo>
                  <a:lnTo>
                    <a:pt x="7" y="40"/>
                  </a:lnTo>
                  <a:lnTo>
                    <a:pt x="7" y="40"/>
                  </a:lnTo>
                  <a:lnTo>
                    <a:pt x="7" y="37"/>
                  </a:lnTo>
                  <a:lnTo>
                    <a:pt x="5" y="37"/>
                  </a:lnTo>
                  <a:lnTo>
                    <a:pt x="5" y="35"/>
                  </a:lnTo>
                  <a:lnTo>
                    <a:pt x="2" y="35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16" y="26"/>
                  </a:lnTo>
                  <a:lnTo>
                    <a:pt x="45" y="26"/>
                  </a:lnTo>
                  <a:lnTo>
                    <a:pt x="76" y="23"/>
                  </a:lnTo>
                  <a:lnTo>
                    <a:pt x="106" y="23"/>
                  </a:lnTo>
                  <a:lnTo>
                    <a:pt x="137" y="21"/>
                  </a:lnTo>
                  <a:lnTo>
                    <a:pt x="165" y="18"/>
                  </a:lnTo>
                  <a:lnTo>
                    <a:pt x="196" y="18"/>
                  </a:lnTo>
                  <a:lnTo>
                    <a:pt x="227" y="16"/>
                  </a:lnTo>
                  <a:lnTo>
                    <a:pt x="258" y="14"/>
                  </a:lnTo>
                  <a:lnTo>
                    <a:pt x="286" y="14"/>
                  </a:lnTo>
                  <a:lnTo>
                    <a:pt x="317" y="11"/>
                  </a:lnTo>
                  <a:lnTo>
                    <a:pt x="348" y="9"/>
                  </a:lnTo>
                  <a:lnTo>
                    <a:pt x="378" y="7"/>
                  </a:lnTo>
                  <a:lnTo>
                    <a:pt x="407" y="4"/>
                  </a:lnTo>
                  <a:lnTo>
                    <a:pt x="437" y="4"/>
                  </a:lnTo>
                  <a:lnTo>
                    <a:pt x="468" y="2"/>
                  </a:lnTo>
                  <a:lnTo>
                    <a:pt x="499" y="0"/>
                  </a:lnTo>
                  <a:lnTo>
                    <a:pt x="499" y="0"/>
                  </a:lnTo>
                  <a:lnTo>
                    <a:pt x="499" y="0"/>
                  </a:lnTo>
                  <a:lnTo>
                    <a:pt x="499" y="2"/>
                  </a:lnTo>
                  <a:lnTo>
                    <a:pt x="499" y="4"/>
                  </a:lnTo>
                  <a:lnTo>
                    <a:pt x="499" y="4"/>
                  </a:lnTo>
                  <a:lnTo>
                    <a:pt x="501" y="7"/>
                  </a:lnTo>
                  <a:lnTo>
                    <a:pt x="501" y="9"/>
                  </a:lnTo>
                  <a:lnTo>
                    <a:pt x="501" y="9"/>
                  </a:lnTo>
                  <a:lnTo>
                    <a:pt x="501" y="14"/>
                  </a:lnTo>
                  <a:lnTo>
                    <a:pt x="504" y="14"/>
                  </a:lnTo>
                  <a:lnTo>
                    <a:pt x="504" y="14"/>
                  </a:lnTo>
                  <a:lnTo>
                    <a:pt x="513" y="16"/>
                  </a:lnTo>
                  <a:lnTo>
                    <a:pt x="516" y="18"/>
                  </a:lnTo>
                  <a:lnTo>
                    <a:pt x="516" y="23"/>
                  </a:lnTo>
                  <a:lnTo>
                    <a:pt x="513" y="28"/>
                  </a:lnTo>
                  <a:lnTo>
                    <a:pt x="511" y="35"/>
                  </a:lnTo>
                  <a:lnTo>
                    <a:pt x="508" y="40"/>
                  </a:lnTo>
                  <a:lnTo>
                    <a:pt x="511" y="47"/>
                  </a:lnTo>
                  <a:lnTo>
                    <a:pt x="511" y="52"/>
                  </a:lnTo>
                  <a:lnTo>
                    <a:pt x="511" y="56"/>
                  </a:lnTo>
                  <a:lnTo>
                    <a:pt x="511" y="59"/>
                  </a:lnTo>
                  <a:lnTo>
                    <a:pt x="513" y="59"/>
                  </a:lnTo>
                  <a:lnTo>
                    <a:pt x="513" y="66"/>
                  </a:lnTo>
                  <a:lnTo>
                    <a:pt x="513" y="68"/>
                  </a:lnTo>
                  <a:lnTo>
                    <a:pt x="516" y="68"/>
                  </a:lnTo>
                  <a:lnTo>
                    <a:pt x="518" y="73"/>
                  </a:lnTo>
                  <a:lnTo>
                    <a:pt x="518" y="73"/>
                  </a:lnTo>
                  <a:lnTo>
                    <a:pt x="520" y="75"/>
                  </a:lnTo>
                  <a:lnTo>
                    <a:pt x="520" y="82"/>
                  </a:lnTo>
                  <a:lnTo>
                    <a:pt x="520" y="82"/>
                  </a:lnTo>
                  <a:lnTo>
                    <a:pt x="525" y="89"/>
                  </a:lnTo>
                  <a:lnTo>
                    <a:pt x="525" y="92"/>
                  </a:lnTo>
                  <a:lnTo>
                    <a:pt x="527" y="92"/>
                  </a:lnTo>
                  <a:lnTo>
                    <a:pt x="532" y="94"/>
                  </a:lnTo>
                  <a:lnTo>
                    <a:pt x="549" y="94"/>
                  </a:lnTo>
                  <a:lnTo>
                    <a:pt x="553" y="97"/>
                  </a:lnTo>
                  <a:lnTo>
                    <a:pt x="556" y="97"/>
                  </a:lnTo>
                  <a:lnTo>
                    <a:pt x="558" y="97"/>
                  </a:lnTo>
                  <a:lnTo>
                    <a:pt x="558" y="99"/>
                  </a:lnTo>
                  <a:lnTo>
                    <a:pt x="560" y="104"/>
                  </a:lnTo>
                  <a:lnTo>
                    <a:pt x="563" y="106"/>
                  </a:lnTo>
                  <a:lnTo>
                    <a:pt x="565" y="108"/>
                  </a:lnTo>
                  <a:lnTo>
                    <a:pt x="565" y="111"/>
                  </a:lnTo>
                  <a:lnTo>
                    <a:pt x="565" y="111"/>
                  </a:lnTo>
                  <a:lnTo>
                    <a:pt x="565" y="113"/>
                  </a:lnTo>
                  <a:lnTo>
                    <a:pt x="565" y="113"/>
                  </a:lnTo>
                  <a:close/>
                </a:path>
              </a:pathLst>
            </a:custGeom>
            <a:grpFill/>
            <a:ln w="3175" cap="flat">
              <a:solidFill>
                <a:srgbClr val="F8F8F8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151E33DF-F8B2-4C23-9B76-B326BA6A1C7E}"/>
              </a:ext>
            </a:extLst>
          </p:cNvPr>
          <p:cNvGrpSpPr/>
          <p:nvPr/>
        </p:nvGrpSpPr>
        <p:grpSpPr>
          <a:xfrm>
            <a:off x="5049070" y="1523094"/>
            <a:ext cx="6337486" cy="3692886"/>
            <a:chOff x="3993972" y="-381001"/>
            <a:chExt cx="8960027" cy="5221054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64A0B9E6-88E9-4866-8A62-5B07437C73D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6203" y="689208"/>
              <a:ext cx="1157983" cy="899716"/>
            </a:xfrm>
            <a:custGeom>
              <a:avLst/>
              <a:gdLst>
                <a:gd name="T0" fmla="*/ 677 w 686"/>
                <a:gd name="T1" fmla="*/ 332 h 533"/>
                <a:gd name="T2" fmla="*/ 674 w 686"/>
                <a:gd name="T3" fmla="*/ 393 h 533"/>
                <a:gd name="T4" fmla="*/ 674 w 686"/>
                <a:gd name="T5" fmla="*/ 455 h 533"/>
                <a:gd name="T6" fmla="*/ 672 w 686"/>
                <a:gd name="T7" fmla="*/ 516 h 533"/>
                <a:gd name="T8" fmla="*/ 627 w 686"/>
                <a:gd name="T9" fmla="*/ 531 h 533"/>
                <a:gd name="T10" fmla="*/ 566 w 686"/>
                <a:gd name="T11" fmla="*/ 528 h 533"/>
                <a:gd name="T12" fmla="*/ 507 w 686"/>
                <a:gd name="T13" fmla="*/ 523 h 533"/>
                <a:gd name="T14" fmla="*/ 445 w 686"/>
                <a:gd name="T15" fmla="*/ 521 h 533"/>
                <a:gd name="T16" fmla="*/ 386 w 686"/>
                <a:gd name="T17" fmla="*/ 519 h 533"/>
                <a:gd name="T18" fmla="*/ 327 w 686"/>
                <a:gd name="T19" fmla="*/ 514 h 533"/>
                <a:gd name="T20" fmla="*/ 265 w 686"/>
                <a:gd name="T21" fmla="*/ 509 h 533"/>
                <a:gd name="T22" fmla="*/ 206 w 686"/>
                <a:gd name="T23" fmla="*/ 504 h 533"/>
                <a:gd name="T24" fmla="*/ 156 w 686"/>
                <a:gd name="T25" fmla="*/ 500 h 533"/>
                <a:gd name="T26" fmla="*/ 107 w 686"/>
                <a:gd name="T27" fmla="*/ 495 h 533"/>
                <a:gd name="T28" fmla="*/ 59 w 686"/>
                <a:gd name="T29" fmla="*/ 493 h 533"/>
                <a:gd name="T30" fmla="*/ 12 w 686"/>
                <a:gd name="T31" fmla="*/ 488 h 533"/>
                <a:gd name="T32" fmla="*/ 0 w 686"/>
                <a:gd name="T33" fmla="*/ 486 h 533"/>
                <a:gd name="T34" fmla="*/ 0 w 686"/>
                <a:gd name="T35" fmla="*/ 486 h 533"/>
                <a:gd name="T36" fmla="*/ 3 w 686"/>
                <a:gd name="T37" fmla="*/ 455 h 533"/>
                <a:gd name="T38" fmla="*/ 7 w 686"/>
                <a:gd name="T39" fmla="*/ 424 h 533"/>
                <a:gd name="T40" fmla="*/ 10 w 686"/>
                <a:gd name="T41" fmla="*/ 393 h 533"/>
                <a:gd name="T42" fmla="*/ 12 w 686"/>
                <a:gd name="T43" fmla="*/ 365 h 533"/>
                <a:gd name="T44" fmla="*/ 19 w 686"/>
                <a:gd name="T45" fmla="*/ 287 h 533"/>
                <a:gd name="T46" fmla="*/ 26 w 686"/>
                <a:gd name="T47" fmla="*/ 211 h 533"/>
                <a:gd name="T48" fmla="*/ 36 w 686"/>
                <a:gd name="T49" fmla="*/ 135 h 533"/>
                <a:gd name="T50" fmla="*/ 43 w 686"/>
                <a:gd name="T51" fmla="*/ 62 h 533"/>
                <a:gd name="T52" fmla="*/ 43 w 686"/>
                <a:gd name="T53" fmla="*/ 45 h 533"/>
                <a:gd name="T54" fmla="*/ 45 w 686"/>
                <a:gd name="T55" fmla="*/ 31 h 533"/>
                <a:gd name="T56" fmla="*/ 48 w 686"/>
                <a:gd name="T57" fmla="*/ 17 h 533"/>
                <a:gd name="T58" fmla="*/ 48 w 686"/>
                <a:gd name="T59" fmla="*/ 3 h 533"/>
                <a:gd name="T60" fmla="*/ 74 w 686"/>
                <a:gd name="T61" fmla="*/ 3 h 533"/>
                <a:gd name="T62" fmla="*/ 112 w 686"/>
                <a:gd name="T63" fmla="*/ 7 h 533"/>
                <a:gd name="T64" fmla="*/ 152 w 686"/>
                <a:gd name="T65" fmla="*/ 10 h 533"/>
                <a:gd name="T66" fmla="*/ 192 w 686"/>
                <a:gd name="T67" fmla="*/ 15 h 533"/>
                <a:gd name="T68" fmla="*/ 232 w 686"/>
                <a:gd name="T69" fmla="*/ 17 h 533"/>
                <a:gd name="T70" fmla="*/ 270 w 686"/>
                <a:gd name="T71" fmla="*/ 19 h 533"/>
                <a:gd name="T72" fmla="*/ 310 w 686"/>
                <a:gd name="T73" fmla="*/ 24 h 533"/>
                <a:gd name="T74" fmla="*/ 350 w 686"/>
                <a:gd name="T75" fmla="*/ 26 h 533"/>
                <a:gd name="T76" fmla="*/ 391 w 686"/>
                <a:gd name="T77" fmla="*/ 29 h 533"/>
                <a:gd name="T78" fmla="*/ 428 w 686"/>
                <a:gd name="T79" fmla="*/ 31 h 533"/>
                <a:gd name="T80" fmla="*/ 469 w 686"/>
                <a:gd name="T81" fmla="*/ 33 h 533"/>
                <a:gd name="T82" fmla="*/ 509 w 686"/>
                <a:gd name="T83" fmla="*/ 36 h 533"/>
                <a:gd name="T84" fmla="*/ 549 w 686"/>
                <a:gd name="T85" fmla="*/ 38 h 533"/>
                <a:gd name="T86" fmla="*/ 589 w 686"/>
                <a:gd name="T87" fmla="*/ 41 h 533"/>
                <a:gd name="T88" fmla="*/ 627 w 686"/>
                <a:gd name="T89" fmla="*/ 41 h 533"/>
                <a:gd name="T90" fmla="*/ 667 w 686"/>
                <a:gd name="T91" fmla="*/ 43 h 533"/>
                <a:gd name="T92" fmla="*/ 686 w 686"/>
                <a:gd name="T93" fmla="*/ 74 h 533"/>
                <a:gd name="T94" fmla="*/ 684 w 686"/>
                <a:gd name="T95" fmla="*/ 135 h 533"/>
                <a:gd name="T96" fmla="*/ 682 w 686"/>
                <a:gd name="T97" fmla="*/ 194 h 533"/>
                <a:gd name="T98" fmla="*/ 679 w 686"/>
                <a:gd name="T99" fmla="*/ 25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86" h="533">
                  <a:moveTo>
                    <a:pt x="679" y="287"/>
                  </a:moveTo>
                  <a:lnTo>
                    <a:pt x="679" y="301"/>
                  </a:lnTo>
                  <a:lnTo>
                    <a:pt x="679" y="317"/>
                  </a:lnTo>
                  <a:lnTo>
                    <a:pt x="677" y="332"/>
                  </a:lnTo>
                  <a:lnTo>
                    <a:pt x="677" y="348"/>
                  </a:lnTo>
                  <a:lnTo>
                    <a:pt x="677" y="362"/>
                  </a:lnTo>
                  <a:lnTo>
                    <a:pt x="677" y="379"/>
                  </a:lnTo>
                  <a:lnTo>
                    <a:pt x="674" y="393"/>
                  </a:lnTo>
                  <a:lnTo>
                    <a:pt x="674" y="410"/>
                  </a:lnTo>
                  <a:lnTo>
                    <a:pt x="674" y="424"/>
                  </a:lnTo>
                  <a:lnTo>
                    <a:pt x="674" y="441"/>
                  </a:lnTo>
                  <a:lnTo>
                    <a:pt x="674" y="455"/>
                  </a:lnTo>
                  <a:lnTo>
                    <a:pt x="672" y="471"/>
                  </a:lnTo>
                  <a:lnTo>
                    <a:pt x="672" y="486"/>
                  </a:lnTo>
                  <a:lnTo>
                    <a:pt x="672" y="502"/>
                  </a:lnTo>
                  <a:lnTo>
                    <a:pt x="672" y="516"/>
                  </a:lnTo>
                  <a:lnTo>
                    <a:pt x="672" y="533"/>
                  </a:lnTo>
                  <a:lnTo>
                    <a:pt x="656" y="531"/>
                  </a:lnTo>
                  <a:lnTo>
                    <a:pt x="641" y="531"/>
                  </a:lnTo>
                  <a:lnTo>
                    <a:pt x="627" y="531"/>
                  </a:lnTo>
                  <a:lnTo>
                    <a:pt x="611" y="531"/>
                  </a:lnTo>
                  <a:lnTo>
                    <a:pt x="596" y="528"/>
                  </a:lnTo>
                  <a:lnTo>
                    <a:pt x="580" y="528"/>
                  </a:lnTo>
                  <a:lnTo>
                    <a:pt x="566" y="528"/>
                  </a:lnTo>
                  <a:lnTo>
                    <a:pt x="551" y="526"/>
                  </a:lnTo>
                  <a:lnTo>
                    <a:pt x="535" y="526"/>
                  </a:lnTo>
                  <a:lnTo>
                    <a:pt x="521" y="526"/>
                  </a:lnTo>
                  <a:lnTo>
                    <a:pt x="507" y="523"/>
                  </a:lnTo>
                  <a:lnTo>
                    <a:pt x="490" y="523"/>
                  </a:lnTo>
                  <a:lnTo>
                    <a:pt x="476" y="523"/>
                  </a:lnTo>
                  <a:lnTo>
                    <a:pt x="462" y="521"/>
                  </a:lnTo>
                  <a:lnTo>
                    <a:pt x="445" y="521"/>
                  </a:lnTo>
                  <a:lnTo>
                    <a:pt x="431" y="521"/>
                  </a:lnTo>
                  <a:lnTo>
                    <a:pt x="417" y="519"/>
                  </a:lnTo>
                  <a:lnTo>
                    <a:pt x="400" y="519"/>
                  </a:lnTo>
                  <a:lnTo>
                    <a:pt x="386" y="519"/>
                  </a:lnTo>
                  <a:lnTo>
                    <a:pt x="372" y="516"/>
                  </a:lnTo>
                  <a:lnTo>
                    <a:pt x="355" y="516"/>
                  </a:lnTo>
                  <a:lnTo>
                    <a:pt x="341" y="514"/>
                  </a:lnTo>
                  <a:lnTo>
                    <a:pt x="327" y="514"/>
                  </a:lnTo>
                  <a:lnTo>
                    <a:pt x="310" y="512"/>
                  </a:lnTo>
                  <a:lnTo>
                    <a:pt x="296" y="512"/>
                  </a:lnTo>
                  <a:lnTo>
                    <a:pt x="282" y="509"/>
                  </a:lnTo>
                  <a:lnTo>
                    <a:pt x="265" y="509"/>
                  </a:lnTo>
                  <a:lnTo>
                    <a:pt x="251" y="509"/>
                  </a:lnTo>
                  <a:lnTo>
                    <a:pt x="237" y="507"/>
                  </a:lnTo>
                  <a:lnTo>
                    <a:pt x="220" y="507"/>
                  </a:lnTo>
                  <a:lnTo>
                    <a:pt x="206" y="504"/>
                  </a:lnTo>
                  <a:lnTo>
                    <a:pt x="192" y="504"/>
                  </a:lnTo>
                  <a:lnTo>
                    <a:pt x="180" y="502"/>
                  </a:lnTo>
                  <a:lnTo>
                    <a:pt x="168" y="502"/>
                  </a:lnTo>
                  <a:lnTo>
                    <a:pt x="156" y="500"/>
                  </a:lnTo>
                  <a:lnTo>
                    <a:pt x="142" y="500"/>
                  </a:lnTo>
                  <a:lnTo>
                    <a:pt x="130" y="497"/>
                  </a:lnTo>
                  <a:lnTo>
                    <a:pt x="119" y="497"/>
                  </a:lnTo>
                  <a:lnTo>
                    <a:pt x="107" y="495"/>
                  </a:lnTo>
                  <a:lnTo>
                    <a:pt x="95" y="495"/>
                  </a:lnTo>
                  <a:lnTo>
                    <a:pt x="83" y="495"/>
                  </a:lnTo>
                  <a:lnTo>
                    <a:pt x="71" y="493"/>
                  </a:lnTo>
                  <a:lnTo>
                    <a:pt x="59" y="493"/>
                  </a:lnTo>
                  <a:lnTo>
                    <a:pt x="48" y="490"/>
                  </a:lnTo>
                  <a:lnTo>
                    <a:pt x="36" y="490"/>
                  </a:lnTo>
                  <a:lnTo>
                    <a:pt x="24" y="488"/>
                  </a:lnTo>
                  <a:lnTo>
                    <a:pt x="12" y="488"/>
                  </a:lnTo>
                  <a:lnTo>
                    <a:pt x="0" y="486"/>
                  </a:lnTo>
                  <a:lnTo>
                    <a:pt x="0" y="486"/>
                  </a:lnTo>
                  <a:lnTo>
                    <a:pt x="0" y="486"/>
                  </a:lnTo>
                  <a:lnTo>
                    <a:pt x="0" y="486"/>
                  </a:lnTo>
                  <a:lnTo>
                    <a:pt x="0" y="486"/>
                  </a:lnTo>
                  <a:lnTo>
                    <a:pt x="0" y="486"/>
                  </a:lnTo>
                  <a:lnTo>
                    <a:pt x="0" y="486"/>
                  </a:lnTo>
                  <a:lnTo>
                    <a:pt x="0" y="486"/>
                  </a:lnTo>
                  <a:lnTo>
                    <a:pt x="0" y="478"/>
                  </a:lnTo>
                  <a:lnTo>
                    <a:pt x="3" y="471"/>
                  </a:lnTo>
                  <a:lnTo>
                    <a:pt x="3" y="462"/>
                  </a:lnTo>
                  <a:lnTo>
                    <a:pt x="3" y="455"/>
                  </a:lnTo>
                  <a:lnTo>
                    <a:pt x="5" y="448"/>
                  </a:lnTo>
                  <a:lnTo>
                    <a:pt x="5" y="441"/>
                  </a:lnTo>
                  <a:lnTo>
                    <a:pt x="5" y="433"/>
                  </a:lnTo>
                  <a:lnTo>
                    <a:pt x="7" y="424"/>
                  </a:lnTo>
                  <a:lnTo>
                    <a:pt x="7" y="417"/>
                  </a:lnTo>
                  <a:lnTo>
                    <a:pt x="7" y="410"/>
                  </a:lnTo>
                  <a:lnTo>
                    <a:pt x="7" y="403"/>
                  </a:lnTo>
                  <a:lnTo>
                    <a:pt x="10" y="393"/>
                  </a:lnTo>
                  <a:lnTo>
                    <a:pt x="10" y="386"/>
                  </a:lnTo>
                  <a:lnTo>
                    <a:pt x="10" y="379"/>
                  </a:lnTo>
                  <a:lnTo>
                    <a:pt x="12" y="372"/>
                  </a:lnTo>
                  <a:lnTo>
                    <a:pt x="12" y="365"/>
                  </a:lnTo>
                  <a:lnTo>
                    <a:pt x="15" y="346"/>
                  </a:lnTo>
                  <a:lnTo>
                    <a:pt x="17" y="327"/>
                  </a:lnTo>
                  <a:lnTo>
                    <a:pt x="19" y="306"/>
                  </a:lnTo>
                  <a:lnTo>
                    <a:pt x="19" y="287"/>
                  </a:lnTo>
                  <a:lnTo>
                    <a:pt x="22" y="268"/>
                  </a:lnTo>
                  <a:lnTo>
                    <a:pt x="24" y="249"/>
                  </a:lnTo>
                  <a:lnTo>
                    <a:pt x="26" y="230"/>
                  </a:lnTo>
                  <a:lnTo>
                    <a:pt x="26" y="211"/>
                  </a:lnTo>
                  <a:lnTo>
                    <a:pt x="29" y="192"/>
                  </a:lnTo>
                  <a:lnTo>
                    <a:pt x="31" y="173"/>
                  </a:lnTo>
                  <a:lnTo>
                    <a:pt x="33" y="154"/>
                  </a:lnTo>
                  <a:lnTo>
                    <a:pt x="36" y="135"/>
                  </a:lnTo>
                  <a:lnTo>
                    <a:pt x="36" y="116"/>
                  </a:lnTo>
                  <a:lnTo>
                    <a:pt x="38" y="100"/>
                  </a:lnTo>
                  <a:lnTo>
                    <a:pt x="41" y="81"/>
                  </a:lnTo>
                  <a:lnTo>
                    <a:pt x="43" y="62"/>
                  </a:lnTo>
                  <a:lnTo>
                    <a:pt x="43" y="57"/>
                  </a:lnTo>
                  <a:lnTo>
                    <a:pt x="43" y="55"/>
                  </a:lnTo>
                  <a:lnTo>
                    <a:pt x="43" y="50"/>
                  </a:lnTo>
                  <a:lnTo>
                    <a:pt x="43" y="45"/>
                  </a:lnTo>
                  <a:lnTo>
                    <a:pt x="45" y="43"/>
                  </a:lnTo>
                  <a:lnTo>
                    <a:pt x="45" y="38"/>
                  </a:lnTo>
                  <a:lnTo>
                    <a:pt x="45" y="36"/>
                  </a:lnTo>
                  <a:lnTo>
                    <a:pt x="45" y="31"/>
                  </a:lnTo>
                  <a:lnTo>
                    <a:pt x="45" y="29"/>
                  </a:lnTo>
                  <a:lnTo>
                    <a:pt x="45" y="24"/>
                  </a:lnTo>
                  <a:lnTo>
                    <a:pt x="48" y="22"/>
                  </a:lnTo>
                  <a:lnTo>
                    <a:pt x="48" y="17"/>
                  </a:lnTo>
                  <a:lnTo>
                    <a:pt x="48" y="15"/>
                  </a:lnTo>
                  <a:lnTo>
                    <a:pt x="48" y="10"/>
                  </a:lnTo>
                  <a:lnTo>
                    <a:pt x="48" y="5"/>
                  </a:lnTo>
                  <a:lnTo>
                    <a:pt x="48" y="3"/>
                  </a:lnTo>
                  <a:lnTo>
                    <a:pt x="48" y="0"/>
                  </a:lnTo>
                  <a:lnTo>
                    <a:pt x="52" y="0"/>
                  </a:lnTo>
                  <a:lnTo>
                    <a:pt x="64" y="3"/>
                  </a:lnTo>
                  <a:lnTo>
                    <a:pt x="74" y="3"/>
                  </a:lnTo>
                  <a:lnTo>
                    <a:pt x="83" y="3"/>
                  </a:lnTo>
                  <a:lnTo>
                    <a:pt x="93" y="5"/>
                  </a:lnTo>
                  <a:lnTo>
                    <a:pt x="102" y="5"/>
                  </a:lnTo>
                  <a:lnTo>
                    <a:pt x="112" y="7"/>
                  </a:lnTo>
                  <a:lnTo>
                    <a:pt x="123" y="7"/>
                  </a:lnTo>
                  <a:lnTo>
                    <a:pt x="133" y="7"/>
                  </a:lnTo>
                  <a:lnTo>
                    <a:pt x="142" y="10"/>
                  </a:lnTo>
                  <a:lnTo>
                    <a:pt x="152" y="10"/>
                  </a:lnTo>
                  <a:lnTo>
                    <a:pt x="161" y="12"/>
                  </a:lnTo>
                  <a:lnTo>
                    <a:pt x="173" y="12"/>
                  </a:lnTo>
                  <a:lnTo>
                    <a:pt x="182" y="12"/>
                  </a:lnTo>
                  <a:lnTo>
                    <a:pt x="192" y="15"/>
                  </a:lnTo>
                  <a:lnTo>
                    <a:pt x="201" y="15"/>
                  </a:lnTo>
                  <a:lnTo>
                    <a:pt x="211" y="15"/>
                  </a:lnTo>
                  <a:lnTo>
                    <a:pt x="220" y="17"/>
                  </a:lnTo>
                  <a:lnTo>
                    <a:pt x="232" y="17"/>
                  </a:lnTo>
                  <a:lnTo>
                    <a:pt x="242" y="17"/>
                  </a:lnTo>
                  <a:lnTo>
                    <a:pt x="251" y="19"/>
                  </a:lnTo>
                  <a:lnTo>
                    <a:pt x="261" y="19"/>
                  </a:lnTo>
                  <a:lnTo>
                    <a:pt x="270" y="19"/>
                  </a:lnTo>
                  <a:lnTo>
                    <a:pt x="282" y="22"/>
                  </a:lnTo>
                  <a:lnTo>
                    <a:pt x="291" y="22"/>
                  </a:lnTo>
                  <a:lnTo>
                    <a:pt x="301" y="22"/>
                  </a:lnTo>
                  <a:lnTo>
                    <a:pt x="310" y="24"/>
                  </a:lnTo>
                  <a:lnTo>
                    <a:pt x="320" y="24"/>
                  </a:lnTo>
                  <a:lnTo>
                    <a:pt x="332" y="24"/>
                  </a:lnTo>
                  <a:lnTo>
                    <a:pt x="341" y="26"/>
                  </a:lnTo>
                  <a:lnTo>
                    <a:pt x="350" y="26"/>
                  </a:lnTo>
                  <a:lnTo>
                    <a:pt x="360" y="26"/>
                  </a:lnTo>
                  <a:lnTo>
                    <a:pt x="369" y="26"/>
                  </a:lnTo>
                  <a:lnTo>
                    <a:pt x="379" y="29"/>
                  </a:lnTo>
                  <a:lnTo>
                    <a:pt x="391" y="29"/>
                  </a:lnTo>
                  <a:lnTo>
                    <a:pt x="400" y="29"/>
                  </a:lnTo>
                  <a:lnTo>
                    <a:pt x="410" y="31"/>
                  </a:lnTo>
                  <a:lnTo>
                    <a:pt x="419" y="31"/>
                  </a:lnTo>
                  <a:lnTo>
                    <a:pt x="428" y="31"/>
                  </a:lnTo>
                  <a:lnTo>
                    <a:pt x="440" y="31"/>
                  </a:lnTo>
                  <a:lnTo>
                    <a:pt x="450" y="33"/>
                  </a:lnTo>
                  <a:lnTo>
                    <a:pt x="459" y="33"/>
                  </a:lnTo>
                  <a:lnTo>
                    <a:pt x="469" y="33"/>
                  </a:lnTo>
                  <a:lnTo>
                    <a:pt x="478" y="33"/>
                  </a:lnTo>
                  <a:lnTo>
                    <a:pt x="490" y="36"/>
                  </a:lnTo>
                  <a:lnTo>
                    <a:pt x="499" y="36"/>
                  </a:lnTo>
                  <a:lnTo>
                    <a:pt x="509" y="36"/>
                  </a:lnTo>
                  <a:lnTo>
                    <a:pt x="518" y="36"/>
                  </a:lnTo>
                  <a:lnTo>
                    <a:pt x="528" y="38"/>
                  </a:lnTo>
                  <a:lnTo>
                    <a:pt x="540" y="38"/>
                  </a:lnTo>
                  <a:lnTo>
                    <a:pt x="549" y="38"/>
                  </a:lnTo>
                  <a:lnTo>
                    <a:pt x="559" y="38"/>
                  </a:lnTo>
                  <a:lnTo>
                    <a:pt x="568" y="38"/>
                  </a:lnTo>
                  <a:lnTo>
                    <a:pt x="578" y="41"/>
                  </a:lnTo>
                  <a:lnTo>
                    <a:pt x="589" y="41"/>
                  </a:lnTo>
                  <a:lnTo>
                    <a:pt x="599" y="41"/>
                  </a:lnTo>
                  <a:lnTo>
                    <a:pt x="608" y="41"/>
                  </a:lnTo>
                  <a:lnTo>
                    <a:pt x="618" y="41"/>
                  </a:lnTo>
                  <a:lnTo>
                    <a:pt x="627" y="41"/>
                  </a:lnTo>
                  <a:lnTo>
                    <a:pt x="637" y="43"/>
                  </a:lnTo>
                  <a:lnTo>
                    <a:pt x="648" y="43"/>
                  </a:lnTo>
                  <a:lnTo>
                    <a:pt x="658" y="43"/>
                  </a:lnTo>
                  <a:lnTo>
                    <a:pt x="667" y="43"/>
                  </a:lnTo>
                  <a:lnTo>
                    <a:pt x="677" y="43"/>
                  </a:lnTo>
                  <a:lnTo>
                    <a:pt x="686" y="43"/>
                  </a:lnTo>
                  <a:lnTo>
                    <a:pt x="686" y="60"/>
                  </a:lnTo>
                  <a:lnTo>
                    <a:pt x="686" y="74"/>
                  </a:lnTo>
                  <a:lnTo>
                    <a:pt x="686" y="90"/>
                  </a:lnTo>
                  <a:lnTo>
                    <a:pt x="686" y="104"/>
                  </a:lnTo>
                  <a:lnTo>
                    <a:pt x="684" y="119"/>
                  </a:lnTo>
                  <a:lnTo>
                    <a:pt x="684" y="135"/>
                  </a:lnTo>
                  <a:lnTo>
                    <a:pt x="684" y="149"/>
                  </a:lnTo>
                  <a:lnTo>
                    <a:pt x="684" y="166"/>
                  </a:lnTo>
                  <a:lnTo>
                    <a:pt x="684" y="180"/>
                  </a:lnTo>
                  <a:lnTo>
                    <a:pt x="682" y="194"/>
                  </a:lnTo>
                  <a:lnTo>
                    <a:pt x="682" y="211"/>
                  </a:lnTo>
                  <a:lnTo>
                    <a:pt x="682" y="225"/>
                  </a:lnTo>
                  <a:lnTo>
                    <a:pt x="682" y="242"/>
                  </a:lnTo>
                  <a:lnTo>
                    <a:pt x="679" y="256"/>
                  </a:lnTo>
                  <a:lnTo>
                    <a:pt x="679" y="273"/>
                  </a:lnTo>
                  <a:lnTo>
                    <a:pt x="679" y="287"/>
                  </a:lnTo>
                  <a:lnTo>
                    <a:pt x="679" y="28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rgbClr val="F8F8F8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E5F6F7B4-DB34-4FCF-A079-F5C91C8E92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13586" y="1393112"/>
              <a:ext cx="756235" cy="739355"/>
            </a:xfrm>
            <a:custGeom>
              <a:avLst/>
              <a:gdLst>
                <a:gd name="T0" fmla="*/ 303 w 448"/>
                <a:gd name="T1" fmla="*/ 135 h 438"/>
                <a:gd name="T2" fmla="*/ 315 w 448"/>
                <a:gd name="T3" fmla="*/ 118 h 438"/>
                <a:gd name="T4" fmla="*/ 334 w 448"/>
                <a:gd name="T5" fmla="*/ 109 h 438"/>
                <a:gd name="T6" fmla="*/ 339 w 448"/>
                <a:gd name="T7" fmla="*/ 99 h 438"/>
                <a:gd name="T8" fmla="*/ 346 w 448"/>
                <a:gd name="T9" fmla="*/ 95 h 438"/>
                <a:gd name="T10" fmla="*/ 351 w 448"/>
                <a:gd name="T11" fmla="*/ 99 h 438"/>
                <a:gd name="T12" fmla="*/ 374 w 448"/>
                <a:gd name="T13" fmla="*/ 92 h 438"/>
                <a:gd name="T14" fmla="*/ 391 w 448"/>
                <a:gd name="T15" fmla="*/ 78 h 438"/>
                <a:gd name="T16" fmla="*/ 426 w 448"/>
                <a:gd name="T17" fmla="*/ 78 h 438"/>
                <a:gd name="T18" fmla="*/ 433 w 448"/>
                <a:gd name="T19" fmla="*/ 85 h 438"/>
                <a:gd name="T20" fmla="*/ 440 w 448"/>
                <a:gd name="T21" fmla="*/ 95 h 438"/>
                <a:gd name="T22" fmla="*/ 445 w 448"/>
                <a:gd name="T23" fmla="*/ 128 h 438"/>
                <a:gd name="T24" fmla="*/ 388 w 448"/>
                <a:gd name="T25" fmla="*/ 106 h 438"/>
                <a:gd name="T26" fmla="*/ 386 w 448"/>
                <a:gd name="T27" fmla="*/ 130 h 438"/>
                <a:gd name="T28" fmla="*/ 386 w 448"/>
                <a:gd name="T29" fmla="*/ 142 h 438"/>
                <a:gd name="T30" fmla="*/ 374 w 448"/>
                <a:gd name="T31" fmla="*/ 168 h 438"/>
                <a:gd name="T32" fmla="*/ 365 w 448"/>
                <a:gd name="T33" fmla="*/ 180 h 438"/>
                <a:gd name="T34" fmla="*/ 353 w 448"/>
                <a:gd name="T35" fmla="*/ 196 h 438"/>
                <a:gd name="T36" fmla="*/ 334 w 448"/>
                <a:gd name="T37" fmla="*/ 208 h 438"/>
                <a:gd name="T38" fmla="*/ 327 w 448"/>
                <a:gd name="T39" fmla="*/ 229 h 438"/>
                <a:gd name="T40" fmla="*/ 303 w 448"/>
                <a:gd name="T41" fmla="*/ 246 h 438"/>
                <a:gd name="T42" fmla="*/ 282 w 448"/>
                <a:gd name="T43" fmla="*/ 234 h 438"/>
                <a:gd name="T44" fmla="*/ 280 w 448"/>
                <a:gd name="T45" fmla="*/ 253 h 438"/>
                <a:gd name="T46" fmla="*/ 272 w 448"/>
                <a:gd name="T47" fmla="*/ 272 h 438"/>
                <a:gd name="T48" fmla="*/ 265 w 448"/>
                <a:gd name="T49" fmla="*/ 291 h 438"/>
                <a:gd name="T50" fmla="*/ 244 w 448"/>
                <a:gd name="T51" fmla="*/ 343 h 438"/>
                <a:gd name="T52" fmla="*/ 246 w 448"/>
                <a:gd name="T53" fmla="*/ 364 h 438"/>
                <a:gd name="T54" fmla="*/ 244 w 448"/>
                <a:gd name="T55" fmla="*/ 376 h 438"/>
                <a:gd name="T56" fmla="*/ 225 w 448"/>
                <a:gd name="T57" fmla="*/ 390 h 438"/>
                <a:gd name="T58" fmla="*/ 202 w 448"/>
                <a:gd name="T59" fmla="*/ 402 h 438"/>
                <a:gd name="T60" fmla="*/ 194 w 448"/>
                <a:gd name="T61" fmla="*/ 398 h 438"/>
                <a:gd name="T62" fmla="*/ 190 w 448"/>
                <a:gd name="T63" fmla="*/ 407 h 438"/>
                <a:gd name="T64" fmla="*/ 159 w 448"/>
                <a:gd name="T65" fmla="*/ 426 h 438"/>
                <a:gd name="T66" fmla="*/ 145 w 448"/>
                <a:gd name="T67" fmla="*/ 419 h 438"/>
                <a:gd name="T68" fmla="*/ 131 w 448"/>
                <a:gd name="T69" fmla="*/ 428 h 438"/>
                <a:gd name="T70" fmla="*/ 105 w 448"/>
                <a:gd name="T71" fmla="*/ 433 h 438"/>
                <a:gd name="T72" fmla="*/ 93 w 448"/>
                <a:gd name="T73" fmla="*/ 426 h 438"/>
                <a:gd name="T74" fmla="*/ 83 w 448"/>
                <a:gd name="T75" fmla="*/ 414 h 438"/>
                <a:gd name="T76" fmla="*/ 81 w 448"/>
                <a:gd name="T77" fmla="*/ 405 h 438"/>
                <a:gd name="T78" fmla="*/ 60 w 448"/>
                <a:gd name="T79" fmla="*/ 400 h 438"/>
                <a:gd name="T80" fmla="*/ 43 w 448"/>
                <a:gd name="T81" fmla="*/ 390 h 438"/>
                <a:gd name="T82" fmla="*/ 26 w 448"/>
                <a:gd name="T83" fmla="*/ 367 h 438"/>
                <a:gd name="T84" fmla="*/ 12 w 448"/>
                <a:gd name="T85" fmla="*/ 353 h 438"/>
                <a:gd name="T86" fmla="*/ 3 w 448"/>
                <a:gd name="T87" fmla="*/ 331 h 438"/>
                <a:gd name="T88" fmla="*/ 5 w 448"/>
                <a:gd name="T89" fmla="*/ 322 h 438"/>
                <a:gd name="T90" fmla="*/ 8 w 448"/>
                <a:gd name="T91" fmla="*/ 305 h 438"/>
                <a:gd name="T92" fmla="*/ 36 w 448"/>
                <a:gd name="T93" fmla="*/ 272 h 438"/>
                <a:gd name="T94" fmla="*/ 34 w 448"/>
                <a:gd name="T95" fmla="*/ 239 h 438"/>
                <a:gd name="T96" fmla="*/ 57 w 448"/>
                <a:gd name="T97" fmla="*/ 232 h 438"/>
                <a:gd name="T98" fmla="*/ 62 w 448"/>
                <a:gd name="T99" fmla="*/ 229 h 438"/>
                <a:gd name="T100" fmla="*/ 62 w 448"/>
                <a:gd name="T101" fmla="*/ 215 h 438"/>
                <a:gd name="T102" fmla="*/ 74 w 448"/>
                <a:gd name="T103" fmla="*/ 187 h 438"/>
                <a:gd name="T104" fmla="*/ 95 w 448"/>
                <a:gd name="T105" fmla="*/ 170 h 438"/>
                <a:gd name="T106" fmla="*/ 123 w 448"/>
                <a:gd name="T107" fmla="*/ 149 h 438"/>
                <a:gd name="T108" fmla="*/ 140 w 448"/>
                <a:gd name="T109" fmla="*/ 114 h 438"/>
                <a:gd name="T110" fmla="*/ 142 w 448"/>
                <a:gd name="T111" fmla="*/ 92 h 438"/>
                <a:gd name="T112" fmla="*/ 145 w 448"/>
                <a:gd name="T113" fmla="*/ 71 h 438"/>
                <a:gd name="T114" fmla="*/ 149 w 448"/>
                <a:gd name="T115" fmla="*/ 35 h 438"/>
                <a:gd name="T116" fmla="*/ 140 w 448"/>
                <a:gd name="T117" fmla="*/ 7 h 438"/>
                <a:gd name="T118" fmla="*/ 152 w 448"/>
                <a:gd name="T119" fmla="*/ 2 h 438"/>
                <a:gd name="T120" fmla="*/ 197 w 448"/>
                <a:gd name="T121" fmla="*/ 109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48" h="438">
                  <a:moveTo>
                    <a:pt x="272" y="95"/>
                  </a:moveTo>
                  <a:lnTo>
                    <a:pt x="282" y="156"/>
                  </a:lnTo>
                  <a:lnTo>
                    <a:pt x="284" y="158"/>
                  </a:lnTo>
                  <a:lnTo>
                    <a:pt x="284" y="158"/>
                  </a:lnTo>
                  <a:lnTo>
                    <a:pt x="284" y="156"/>
                  </a:lnTo>
                  <a:lnTo>
                    <a:pt x="287" y="156"/>
                  </a:lnTo>
                  <a:lnTo>
                    <a:pt x="294" y="144"/>
                  </a:lnTo>
                  <a:lnTo>
                    <a:pt x="296" y="144"/>
                  </a:lnTo>
                  <a:lnTo>
                    <a:pt x="298" y="142"/>
                  </a:lnTo>
                  <a:lnTo>
                    <a:pt x="301" y="142"/>
                  </a:lnTo>
                  <a:lnTo>
                    <a:pt x="301" y="142"/>
                  </a:lnTo>
                  <a:lnTo>
                    <a:pt x="301" y="140"/>
                  </a:lnTo>
                  <a:lnTo>
                    <a:pt x="301" y="137"/>
                  </a:lnTo>
                  <a:lnTo>
                    <a:pt x="303" y="135"/>
                  </a:lnTo>
                  <a:lnTo>
                    <a:pt x="306" y="132"/>
                  </a:lnTo>
                  <a:lnTo>
                    <a:pt x="308" y="130"/>
                  </a:lnTo>
                  <a:lnTo>
                    <a:pt x="308" y="130"/>
                  </a:lnTo>
                  <a:lnTo>
                    <a:pt x="310" y="130"/>
                  </a:lnTo>
                  <a:lnTo>
                    <a:pt x="310" y="128"/>
                  </a:lnTo>
                  <a:lnTo>
                    <a:pt x="313" y="125"/>
                  </a:lnTo>
                  <a:lnTo>
                    <a:pt x="313" y="125"/>
                  </a:lnTo>
                  <a:lnTo>
                    <a:pt x="313" y="125"/>
                  </a:lnTo>
                  <a:lnTo>
                    <a:pt x="313" y="125"/>
                  </a:lnTo>
                  <a:lnTo>
                    <a:pt x="313" y="123"/>
                  </a:lnTo>
                  <a:lnTo>
                    <a:pt x="313" y="121"/>
                  </a:lnTo>
                  <a:lnTo>
                    <a:pt x="313" y="121"/>
                  </a:lnTo>
                  <a:lnTo>
                    <a:pt x="313" y="118"/>
                  </a:lnTo>
                  <a:lnTo>
                    <a:pt x="315" y="118"/>
                  </a:lnTo>
                  <a:lnTo>
                    <a:pt x="317" y="116"/>
                  </a:lnTo>
                  <a:lnTo>
                    <a:pt x="317" y="116"/>
                  </a:lnTo>
                  <a:lnTo>
                    <a:pt x="320" y="116"/>
                  </a:lnTo>
                  <a:lnTo>
                    <a:pt x="320" y="116"/>
                  </a:lnTo>
                  <a:lnTo>
                    <a:pt x="322" y="116"/>
                  </a:lnTo>
                  <a:lnTo>
                    <a:pt x="325" y="118"/>
                  </a:lnTo>
                  <a:lnTo>
                    <a:pt x="325" y="118"/>
                  </a:lnTo>
                  <a:lnTo>
                    <a:pt x="327" y="118"/>
                  </a:lnTo>
                  <a:lnTo>
                    <a:pt x="327" y="118"/>
                  </a:lnTo>
                  <a:lnTo>
                    <a:pt x="329" y="118"/>
                  </a:lnTo>
                  <a:lnTo>
                    <a:pt x="329" y="118"/>
                  </a:lnTo>
                  <a:lnTo>
                    <a:pt x="329" y="116"/>
                  </a:lnTo>
                  <a:lnTo>
                    <a:pt x="329" y="116"/>
                  </a:lnTo>
                  <a:lnTo>
                    <a:pt x="334" y="109"/>
                  </a:lnTo>
                  <a:lnTo>
                    <a:pt x="334" y="106"/>
                  </a:lnTo>
                  <a:lnTo>
                    <a:pt x="336" y="104"/>
                  </a:lnTo>
                  <a:lnTo>
                    <a:pt x="336" y="104"/>
                  </a:lnTo>
                  <a:lnTo>
                    <a:pt x="336" y="104"/>
                  </a:lnTo>
                  <a:lnTo>
                    <a:pt x="336" y="104"/>
                  </a:lnTo>
                  <a:lnTo>
                    <a:pt x="336" y="102"/>
                  </a:lnTo>
                  <a:lnTo>
                    <a:pt x="336" y="102"/>
                  </a:lnTo>
                  <a:lnTo>
                    <a:pt x="339" y="102"/>
                  </a:lnTo>
                  <a:lnTo>
                    <a:pt x="339" y="102"/>
                  </a:lnTo>
                  <a:lnTo>
                    <a:pt x="339" y="102"/>
                  </a:lnTo>
                  <a:lnTo>
                    <a:pt x="339" y="102"/>
                  </a:lnTo>
                  <a:lnTo>
                    <a:pt x="339" y="99"/>
                  </a:lnTo>
                  <a:lnTo>
                    <a:pt x="339" y="99"/>
                  </a:lnTo>
                  <a:lnTo>
                    <a:pt x="339" y="99"/>
                  </a:lnTo>
                  <a:lnTo>
                    <a:pt x="339" y="99"/>
                  </a:lnTo>
                  <a:lnTo>
                    <a:pt x="339" y="97"/>
                  </a:lnTo>
                  <a:lnTo>
                    <a:pt x="341" y="95"/>
                  </a:lnTo>
                  <a:lnTo>
                    <a:pt x="341" y="95"/>
                  </a:lnTo>
                  <a:lnTo>
                    <a:pt x="341" y="92"/>
                  </a:lnTo>
                  <a:lnTo>
                    <a:pt x="341" y="92"/>
                  </a:lnTo>
                  <a:lnTo>
                    <a:pt x="341" y="92"/>
                  </a:lnTo>
                  <a:lnTo>
                    <a:pt x="341" y="92"/>
                  </a:lnTo>
                  <a:lnTo>
                    <a:pt x="341" y="92"/>
                  </a:lnTo>
                  <a:lnTo>
                    <a:pt x="343" y="92"/>
                  </a:lnTo>
                  <a:lnTo>
                    <a:pt x="343" y="92"/>
                  </a:lnTo>
                  <a:lnTo>
                    <a:pt x="343" y="95"/>
                  </a:lnTo>
                  <a:lnTo>
                    <a:pt x="346" y="95"/>
                  </a:lnTo>
                  <a:lnTo>
                    <a:pt x="346" y="95"/>
                  </a:lnTo>
                  <a:lnTo>
                    <a:pt x="346" y="95"/>
                  </a:lnTo>
                  <a:lnTo>
                    <a:pt x="346" y="95"/>
                  </a:lnTo>
                  <a:lnTo>
                    <a:pt x="343" y="97"/>
                  </a:lnTo>
                  <a:lnTo>
                    <a:pt x="343" y="97"/>
                  </a:lnTo>
                  <a:lnTo>
                    <a:pt x="343" y="97"/>
                  </a:lnTo>
                  <a:lnTo>
                    <a:pt x="343" y="97"/>
                  </a:lnTo>
                  <a:lnTo>
                    <a:pt x="343" y="97"/>
                  </a:lnTo>
                  <a:lnTo>
                    <a:pt x="343" y="97"/>
                  </a:lnTo>
                  <a:lnTo>
                    <a:pt x="343" y="99"/>
                  </a:lnTo>
                  <a:lnTo>
                    <a:pt x="343" y="99"/>
                  </a:lnTo>
                  <a:lnTo>
                    <a:pt x="346" y="99"/>
                  </a:lnTo>
                  <a:lnTo>
                    <a:pt x="346" y="99"/>
                  </a:lnTo>
                  <a:lnTo>
                    <a:pt x="346" y="99"/>
                  </a:lnTo>
                  <a:lnTo>
                    <a:pt x="351" y="99"/>
                  </a:lnTo>
                  <a:lnTo>
                    <a:pt x="351" y="102"/>
                  </a:lnTo>
                  <a:lnTo>
                    <a:pt x="351" y="102"/>
                  </a:lnTo>
                  <a:lnTo>
                    <a:pt x="353" y="102"/>
                  </a:lnTo>
                  <a:lnTo>
                    <a:pt x="355" y="102"/>
                  </a:lnTo>
                  <a:lnTo>
                    <a:pt x="362" y="102"/>
                  </a:lnTo>
                  <a:lnTo>
                    <a:pt x="362" y="102"/>
                  </a:lnTo>
                  <a:lnTo>
                    <a:pt x="367" y="99"/>
                  </a:lnTo>
                  <a:lnTo>
                    <a:pt x="372" y="99"/>
                  </a:lnTo>
                  <a:lnTo>
                    <a:pt x="377" y="97"/>
                  </a:lnTo>
                  <a:lnTo>
                    <a:pt x="377" y="95"/>
                  </a:lnTo>
                  <a:lnTo>
                    <a:pt x="374" y="95"/>
                  </a:lnTo>
                  <a:lnTo>
                    <a:pt x="374" y="95"/>
                  </a:lnTo>
                  <a:lnTo>
                    <a:pt x="374" y="92"/>
                  </a:lnTo>
                  <a:lnTo>
                    <a:pt x="374" y="92"/>
                  </a:lnTo>
                  <a:lnTo>
                    <a:pt x="377" y="92"/>
                  </a:lnTo>
                  <a:lnTo>
                    <a:pt x="377" y="90"/>
                  </a:lnTo>
                  <a:lnTo>
                    <a:pt x="374" y="87"/>
                  </a:lnTo>
                  <a:lnTo>
                    <a:pt x="374" y="87"/>
                  </a:lnTo>
                  <a:lnTo>
                    <a:pt x="377" y="87"/>
                  </a:lnTo>
                  <a:lnTo>
                    <a:pt x="379" y="87"/>
                  </a:lnTo>
                  <a:lnTo>
                    <a:pt x="379" y="85"/>
                  </a:lnTo>
                  <a:lnTo>
                    <a:pt x="381" y="85"/>
                  </a:lnTo>
                  <a:lnTo>
                    <a:pt x="384" y="83"/>
                  </a:lnTo>
                  <a:lnTo>
                    <a:pt x="386" y="83"/>
                  </a:lnTo>
                  <a:lnTo>
                    <a:pt x="388" y="83"/>
                  </a:lnTo>
                  <a:lnTo>
                    <a:pt x="388" y="83"/>
                  </a:lnTo>
                  <a:lnTo>
                    <a:pt x="391" y="80"/>
                  </a:lnTo>
                  <a:lnTo>
                    <a:pt x="391" y="78"/>
                  </a:lnTo>
                  <a:lnTo>
                    <a:pt x="393" y="76"/>
                  </a:lnTo>
                  <a:lnTo>
                    <a:pt x="393" y="73"/>
                  </a:lnTo>
                  <a:lnTo>
                    <a:pt x="395" y="73"/>
                  </a:lnTo>
                  <a:lnTo>
                    <a:pt x="395" y="73"/>
                  </a:lnTo>
                  <a:lnTo>
                    <a:pt x="400" y="73"/>
                  </a:lnTo>
                  <a:lnTo>
                    <a:pt x="405" y="73"/>
                  </a:lnTo>
                  <a:lnTo>
                    <a:pt x="414" y="80"/>
                  </a:lnTo>
                  <a:lnTo>
                    <a:pt x="417" y="80"/>
                  </a:lnTo>
                  <a:lnTo>
                    <a:pt x="419" y="80"/>
                  </a:lnTo>
                  <a:lnTo>
                    <a:pt x="421" y="80"/>
                  </a:lnTo>
                  <a:lnTo>
                    <a:pt x="421" y="80"/>
                  </a:lnTo>
                  <a:lnTo>
                    <a:pt x="424" y="80"/>
                  </a:lnTo>
                  <a:lnTo>
                    <a:pt x="426" y="80"/>
                  </a:lnTo>
                  <a:lnTo>
                    <a:pt x="426" y="78"/>
                  </a:lnTo>
                  <a:lnTo>
                    <a:pt x="426" y="78"/>
                  </a:lnTo>
                  <a:lnTo>
                    <a:pt x="429" y="78"/>
                  </a:lnTo>
                  <a:lnTo>
                    <a:pt x="429" y="78"/>
                  </a:lnTo>
                  <a:lnTo>
                    <a:pt x="431" y="78"/>
                  </a:lnTo>
                  <a:lnTo>
                    <a:pt x="433" y="80"/>
                  </a:lnTo>
                  <a:lnTo>
                    <a:pt x="433" y="80"/>
                  </a:lnTo>
                  <a:lnTo>
                    <a:pt x="431" y="83"/>
                  </a:lnTo>
                  <a:lnTo>
                    <a:pt x="429" y="85"/>
                  </a:lnTo>
                  <a:lnTo>
                    <a:pt x="429" y="85"/>
                  </a:lnTo>
                  <a:lnTo>
                    <a:pt x="431" y="90"/>
                  </a:lnTo>
                  <a:lnTo>
                    <a:pt x="433" y="90"/>
                  </a:lnTo>
                  <a:lnTo>
                    <a:pt x="433" y="87"/>
                  </a:lnTo>
                  <a:lnTo>
                    <a:pt x="433" y="87"/>
                  </a:lnTo>
                  <a:lnTo>
                    <a:pt x="433" y="85"/>
                  </a:lnTo>
                  <a:lnTo>
                    <a:pt x="433" y="85"/>
                  </a:lnTo>
                  <a:lnTo>
                    <a:pt x="436" y="87"/>
                  </a:lnTo>
                  <a:lnTo>
                    <a:pt x="436" y="87"/>
                  </a:lnTo>
                  <a:lnTo>
                    <a:pt x="433" y="90"/>
                  </a:lnTo>
                  <a:lnTo>
                    <a:pt x="433" y="90"/>
                  </a:lnTo>
                  <a:lnTo>
                    <a:pt x="436" y="92"/>
                  </a:lnTo>
                  <a:lnTo>
                    <a:pt x="438" y="90"/>
                  </a:lnTo>
                  <a:lnTo>
                    <a:pt x="438" y="90"/>
                  </a:lnTo>
                  <a:lnTo>
                    <a:pt x="440" y="90"/>
                  </a:lnTo>
                  <a:lnTo>
                    <a:pt x="440" y="90"/>
                  </a:lnTo>
                  <a:lnTo>
                    <a:pt x="440" y="90"/>
                  </a:lnTo>
                  <a:lnTo>
                    <a:pt x="438" y="92"/>
                  </a:lnTo>
                  <a:lnTo>
                    <a:pt x="438" y="95"/>
                  </a:lnTo>
                  <a:lnTo>
                    <a:pt x="440" y="95"/>
                  </a:lnTo>
                  <a:lnTo>
                    <a:pt x="438" y="97"/>
                  </a:lnTo>
                  <a:lnTo>
                    <a:pt x="440" y="97"/>
                  </a:lnTo>
                  <a:lnTo>
                    <a:pt x="445" y="99"/>
                  </a:lnTo>
                  <a:lnTo>
                    <a:pt x="445" y="102"/>
                  </a:lnTo>
                  <a:lnTo>
                    <a:pt x="445" y="102"/>
                  </a:lnTo>
                  <a:lnTo>
                    <a:pt x="445" y="106"/>
                  </a:lnTo>
                  <a:lnTo>
                    <a:pt x="445" y="106"/>
                  </a:lnTo>
                  <a:lnTo>
                    <a:pt x="448" y="109"/>
                  </a:lnTo>
                  <a:lnTo>
                    <a:pt x="448" y="109"/>
                  </a:lnTo>
                  <a:lnTo>
                    <a:pt x="448" y="111"/>
                  </a:lnTo>
                  <a:lnTo>
                    <a:pt x="448" y="111"/>
                  </a:lnTo>
                  <a:lnTo>
                    <a:pt x="448" y="116"/>
                  </a:lnTo>
                  <a:lnTo>
                    <a:pt x="445" y="121"/>
                  </a:lnTo>
                  <a:lnTo>
                    <a:pt x="445" y="128"/>
                  </a:lnTo>
                  <a:lnTo>
                    <a:pt x="443" y="130"/>
                  </a:lnTo>
                  <a:lnTo>
                    <a:pt x="443" y="132"/>
                  </a:lnTo>
                  <a:lnTo>
                    <a:pt x="443" y="135"/>
                  </a:lnTo>
                  <a:lnTo>
                    <a:pt x="443" y="132"/>
                  </a:lnTo>
                  <a:lnTo>
                    <a:pt x="440" y="132"/>
                  </a:lnTo>
                  <a:lnTo>
                    <a:pt x="436" y="130"/>
                  </a:lnTo>
                  <a:lnTo>
                    <a:pt x="429" y="128"/>
                  </a:lnTo>
                  <a:lnTo>
                    <a:pt x="421" y="123"/>
                  </a:lnTo>
                  <a:lnTo>
                    <a:pt x="417" y="121"/>
                  </a:lnTo>
                  <a:lnTo>
                    <a:pt x="410" y="116"/>
                  </a:lnTo>
                  <a:lnTo>
                    <a:pt x="403" y="114"/>
                  </a:lnTo>
                  <a:lnTo>
                    <a:pt x="398" y="111"/>
                  </a:lnTo>
                  <a:lnTo>
                    <a:pt x="391" y="106"/>
                  </a:lnTo>
                  <a:lnTo>
                    <a:pt x="388" y="106"/>
                  </a:lnTo>
                  <a:lnTo>
                    <a:pt x="388" y="106"/>
                  </a:lnTo>
                  <a:lnTo>
                    <a:pt x="386" y="109"/>
                  </a:lnTo>
                  <a:lnTo>
                    <a:pt x="386" y="111"/>
                  </a:lnTo>
                  <a:lnTo>
                    <a:pt x="386" y="111"/>
                  </a:lnTo>
                  <a:lnTo>
                    <a:pt x="386" y="114"/>
                  </a:lnTo>
                  <a:lnTo>
                    <a:pt x="388" y="116"/>
                  </a:lnTo>
                  <a:lnTo>
                    <a:pt x="388" y="118"/>
                  </a:lnTo>
                  <a:lnTo>
                    <a:pt x="388" y="121"/>
                  </a:lnTo>
                  <a:lnTo>
                    <a:pt x="388" y="121"/>
                  </a:lnTo>
                  <a:lnTo>
                    <a:pt x="388" y="121"/>
                  </a:lnTo>
                  <a:lnTo>
                    <a:pt x="388" y="125"/>
                  </a:lnTo>
                  <a:lnTo>
                    <a:pt x="386" y="128"/>
                  </a:lnTo>
                  <a:lnTo>
                    <a:pt x="386" y="130"/>
                  </a:lnTo>
                  <a:lnTo>
                    <a:pt x="386" y="130"/>
                  </a:lnTo>
                  <a:lnTo>
                    <a:pt x="386" y="130"/>
                  </a:lnTo>
                  <a:lnTo>
                    <a:pt x="386" y="130"/>
                  </a:lnTo>
                  <a:lnTo>
                    <a:pt x="386" y="132"/>
                  </a:lnTo>
                  <a:lnTo>
                    <a:pt x="386" y="132"/>
                  </a:lnTo>
                  <a:lnTo>
                    <a:pt x="386" y="132"/>
                  </a:lnTo>
                  <a:lnTo>
                    <a:pt x="386" y="135"/>
                  </a:lnTo>
                  <a:lnTo>
                    <a:pt x="386" y="135"/>
                  </a:lnTo>
                  <a:lnTo>
                    <a:pt x="386" y="137"/>
                  </a:lnTo>
                  <a:lnTo>
                    <a:pt x="386" y="137"/>
                  </a:lnTo>
                  <a:lnTo>
                    <a:pt x="386" y="140"/>
                  </a:lnTo>
                  <a:lnTo>
                    <a:pt x="386" y="140"/>
                  </a:lnTo>
                  <a:lnTo>
                    <a:pt x="386" y="140"/>
                  </a:lnTo>
                  <a:lnTo>
                    <a:pt x="386" y="142"/>
                  </a:lnTo>
                  <a:lnTo>
                    <a:pt x="386" y="142"/>
                  </a:lnTo>
                  <a:lnTo>
                    <a:pt x="386" y="142"/>
                  </a:lnTo>
                  <a:lnTo>
                    <a:pt x="386" y="142"/>
                  </a:lnTo>
                  <a:lnTo>
                    <a:pt x="386" y="144"/>
                  </a:lnTo>
                  <a:lnTo>
                    <a:pt x="384" y="149"/>
                  </a:lnTo>
                  <a:lnTo>
                    <a:pt x="381" y="151"/>
                  </a:lnTo>
                  <a:lnTo>
                    <a:pt x="379" y="156"/>
                  </a:lnTo>
                  <a:lnTo>
                    <a:pt x="377" y="161"/>
                  </a:lnTo>
                  <a:lnTo>
                    <a:pt x="377" y="161"/>
                  </a:lnTo>
                  <a:lnTo>
                    <a:pt x="377" y="161"/>
                  </a:lnTo>
                  <a:lnTo>
                    <a:pt x="377" y="161"/>
                  </a:lnTo>
                  <a:lnTo>
                    <a:pt x="377" y="161"/>
                  </a:lnTo>
                  <a:lnTo>
                    <a:pt x="377" y="163"/>
                  </a:lnTo>
                  <a:lnTo>
                    <a:pt x="377" y="163"/>
                  </a:lnTo>
                  <a:lnTo>
                    <a:pt x="374" y="168"/>
                  </a:lnTo>
                  <a:lnTo>
                    <a:pt x="374" y="168"/>
                  </a:lnTo>
                  <a:lnTo>
                    <a:pt x="374" y="168"/>
                  </a:lnTo>
                  <a:lnTo>
                    <a:pt x="372" y="170"/>
                  </a:lnTo>
                  <a:lnTo>
                    <a:pt x="372" y="170"/>
                  </a:lnTo>
                  <a:lnTo>
                    <a:pt x="372" y="170"/>
                  </a:lnTo>
                  <a:lnTo>
                    <a:pt x="369" y="170"/>
                  </a:lnTo>
                  <a:lnTo>
                    <a:pt x="369" y="173"/>
                  </a:lnTo>
                  <a:lnTo>
                    <a:pt x="369" y="175"/>
                  </a:lnTo>
                  <a:lnTo>
                    <a:pt x="369" y="175"/>
                  </a:lnTo>
                  <a:lnTo>
                    <a:pt x="369" y="175"/>
                  </a:lnTo>
                  <a:lnTo>
                    <a:pt x="367" y="177"/>
                  </a:lnTo>
                  <a:lnTo>
                    <a:pt x="365" y="177"/>
                  </a:lnTo>
                  <a:lnTo>
                    <a:pt x="365" y="177"/>
                  </a:lnTo>
                  <a:lnTo>
                    <a:pt x="365" y="180"/>
                  </a:lnTo>
                  <a:lnTo>
                    <a:pt x="365" y="177"/>
                  </a:lnTo>
                  <a:lnTo>
                    <a:pt x="362" y="177"/>
                  </a:lnTo>
                  <a:lnTo>
                    <a:pt x="362" y="177"/>
                  </a:lnTo>
                  <a:lnTo>
                    <a:pt x="362" y="177"/>
                  </a:lnTo>
                  <a:lnTo>
                    <a:pt x="362" y="177"/>
                  </a:lnTo>
                  <a:lnTo>
                    <a:pt x="362" y="177"/>
                  </a:lnTo>
                  <a:lnTo>
                    <a:pt x="362" y="177"/>
                  </a:lnTo>
                  <a:lnTo>
                    <a:pt x="360" y="177"/>
                  </a:lnTo>
                  <a:lnTo>
                    <a:pt x="360" y="182"/>
                  </a:lnTo>
                  <a:lnTo>
                    <a:pt x="358" y="187"/>
                  </a:lnTo>
                  <a:lnTo>
                    <a:pt x="355" y="192"/>
                  </a:lnTo>
                  <a:lnTo>
                    <a:pt x="353" y="196"/>
                  </a:lnTo>
                  <a:lnTo>
                    <a:pt x="353" y="196"/>
                  </a:lnTo>
                  <a:lnTo>
                    <a:pt x="353" y="196"/>
                  </a:lnTo>
                  <a:lnTo>
                    <a:pt x="351" y="196"/>
                  </a:lnTo>
                  <a:lnTo>
                    <a:pt x="348" y="196"/>
                  </a:lnTo>
                  <a:lnTo>
                    <a:pt x="343" y="194"/>
                  </a:lnTo>
                  <a:lnTo>
                    <a:pt x="339" y="192"/>
                  </a:lnTo>
                  <a:lnTo>
                    <a:pt x="339" y="192"/>
                  </a:lnTo>
                  <a:lnTo>
                    <a:pt x="339" y="194"/>
                  </a:lnTo>
                  <a:lnTo>
                    <a:pt x="336" y="199"/>
                  </a:lnTo>
                  <a:lnTo>
                    <a:pt x="334" y="201"/>
                  </a:lnTo>
                  <a:lnTo>
                    <a:pt x="334" y="201"/>
                  </a:lnTo>
                  <a:lnTo>
                    <a:pt x="334" y="201"/>
                  </a:lnTo>
                  <a:lnTo>
                    <a:pt x="334" y="203"/>
                  </a:lnTo>
                  <a:lnTo>
                    <a:pt x="334" y="203"/>
                  </a:lnTo>
                  <a:lnTo>
                    <a:pt x="334" y="206"/>
                  </a:lnTo>
                  <a:lnTo>
                    <a:pt x="334" y="208"/>
                  </a:lnTo>
                  <a:lnTo>
                    <a:pt x="332" y="208"/>
                  </a:lnTo>
                  <a:lnTo>
                    <a:pt x="334" y="215"/>
                  </a:lnTo>
                  <a:lnTo>
                    <a:pt x="334" y="215"/>
                  </a:lnTo>
                  <a:lnTo>
                    <a:pt x="332" y="215"/>
                  </a:lnTo>
                  <a:lnTo>
                    <a:pt x="332" y="218"/>
                  </a:lnTo>
                  <a:lnTo>
                    <a:pt x="332" y="218"/>
                  </a:lnTo>
                  <a:lnTo>
                    <a:pt x="329" y="220"/>
                  </a:lnTo>
                  <a:lnTo>
                    <a:pt x="329" y="220"/>
                  </a:lnTo>
                  <a:lnTo>
                    <a:pt x="329" y="222"/>
                  </a:lnTo>
                  <a:lnTo>
                    <a:pt x="329" y="222"/>
                  </a:lnTo>
                  <a:lnTo>
                    <a:pt x="329" y="225"/>
                  </a:lnTo>
                  <a:lnTo>
                    <a:pt x="327" y="227"/>
                  </a:lnTo>
                  <a:lnTo>
                    <a:pt x="327" y="229"/>
                  </a:lnTo>
                  <a:lnTo>
                    <a:pt x="327" y="229"/>
                  </a:lnTo>
                  <a:lnTo>
                    <a:pt x="327" y="229"/>
                  </a:lnTo>
                  <a:lnTo>
                    <a:pt x="327" y="229"/>
                  </a:lnTo>
                  <a:lnTo>
                    <a:pt x="327" y="234"/>
                  </a:lnTo>
                  <a:lnTo>
                    <a:pt x="327" y="234"/>
                  </a:lnTo>
                  <a:lnTo>
                    <a:pt x="327" y="237"/>
                  </a:lnTo>
                  <a:lnTo>
                    <a:pt x="325" y="239"/>
                  </a:lnTo>
                  <a:lnTo>
                    <a:pt x="325" y="244"/>
                  </a:lnTo>
                  <a:lnTo>
                    <a:pt x="320" y="248"/>
                  </a:lnTo>
                  <a:lnTo>
                    <a:pt x="320" y="248"/>
                  </a:lnTo>
                  <a:lnTo>
                    <a:pt x="320" y="248"/>
                  </a:lnTo>
                  <a:lnTo>
                    <a:pt x="320" y="248"/>
                  </a:lnTo>
                  <a:lnTo>
                    <a:pt x="313" y="248"/>
                  </a:lnTo>
                  <a:lnTo>
                    <a:pt x="308" y="248"/>
                  </a:lnTo>
                  <a:lnTo>
                    <a:pt x="303" y="246"/>
                  </a:lnTo>
                  <a:lnTo>
                    <a:pt x="298" y="246"/>
                  </a:lnTo>
                  <a:lnTo>
                    <a:pt x="298" y="246"/>
                  </a:lnTo>
                  <a:lnTo>
                    <a:pt x="298" y="246"/>
                  </a:lnTo>
                  <a:lnTo>
                    <a:pt x="298" y="246"/>
                  </a:lnTo>
                  <a:lnTo>
                    <a:pt x="298" y="244"/>
                  </a:lnTo>
                  <a:lnTo>
                    <a:pt x="298" y="244"/>
                  </a:lnTo>
                  <a:lnTo>
                    <a:pt x="298" y="244"/>
                  </a:lnTo>
                  <a:lnTo>
                    <a:pt x="298" y="244"/>
                  </a:lnTo>
                  <a:lnTo>
                    <a:pt x="298" y="244"/>
                  </a:lnTo>
                  <a:lnTo>
                    <a:pt x="291" y="237"/>
                  </a:lnTo>
                  <a:lnTo>
                    <a:pt x="291" y="237"/>
                  </a:lnTo>
                  <a:lnTo>
                    <a:pt x="291" y="237"/>
                  </a:lnTo>
                  <a:lnTo>
                    <a:pt x="291" y="237"/>
                  </a:lnTo>
                  <a:lnTo>
                    <a:pt x="282" y="234"/>
                  </a:lnTo>
                  <a:lnTo>
                    <a:pt x="282" y="234"/>
                  </a:lnTo>
                  <a:lnTo>
                    <a:pt x="282" y="237"/>
                  </a:lnTo>
                  <a:lnTo>
                    <a:pt x="282" y="237"/>
                  </a:lnTo>
                  <a:lnTo>
                    <a:pt x="282" y="239"/>
                  </a:lnTo>
                  <a:lnTo>
                    <a:pt x="282" y="239"/>
                  </a:lnTo>
                  <a:lnTo>
                    <a:pt x="282" y="241"/>
                  </a:lnTo>
                  <a:lnTo>
                    <a:pt x="282" y="241"/>
                  </a:lnTo>
                  <a:lnTo>
                    <a:pt x="282" y="241"/>
                  </a:lnTo>
                  <a:lnTo>
                    <a:pt x="282" y="244"/>
                  </a:lnTo>
                  <a:lnTo>
                    <a:pt x="282" y="244"/>
                  </a:lnTo>
                  <a:lnTo>
                    <a:pt x="280" y="246"/>
                  </a:lnTo>
                  <a:lnTo>
                    <a:pt x="280" y="248"/>
                  </a:lnTo>
                  <a:lnTo>
                    <a:pt x="280" y="248"/>
                  </a:lnTo>
                  <a:lnTo>
                    <a:pt x="280" y="253"/>
                  </a:lnTo>
                  <a:lnTo>
                    <a:pt x="280" y="256"/>
                  </a:lnTo>
                  <a:lnTo>
                    <a:pt x="280" y="256"/>
                  </a:lnTo>
                  <a:lnTo>
                    <a:pt x="280" y="258"/>
                  </a:lnTo>
                  <a:lnTo>
                    <a:pt x="280" y="260"/>
                  </a:lnTo>
                  <a:lnTo>
                    <a:pt x="280" y="263"/>
                  </a:lnTo>
                  <a:lnTo>
                    <a:pt x="277" y="265"/>
                  </a:lnTo>
                  <a:lnTo>
                    <a:pt x="277" y="265"/>
                  </a:lnTo>
                  <a:lnTo>
                    <a:pt x="275" y="265"/>
                  </a:lnTo>
                  <a:lnTo>
                    <a:pt x="275" y="265"/>
                  </a:lnTo>
                  <a:lnTo>
                    <a:pt x="275" y="267"/>
                  </a:lnTo>
                  <a:lnTo>
                    <a:pt x="275" y="267"/>
                  </a:lnTo>
                  <a:lnTo>
                    <a:pt x="275" y="270"/>
                  </a:lnTo>
                  <a:lnTo>
                    <a:pt x="275" y="270"/>
                  </a:lnTo>
                  <a:lnTo>
                    <a:pt x="272" y="272"/>
                  </a:lnTo>
                  <a:lnTo>
                    <a:pt x="272" y="272"/>
                  </a:lnTo>
                  <a:lnTo>
                    <a:pt x="275" y="274"/>
                  </a:lnTo>
                  <a:lnTo>
                    <a:pt x="275" y="274"/>
                  </a:lnTo>
                  <a:lnTo>
                    <a:pt x="275" y="274"/>
                  </a:lnTo>
                  <a:lnTo>
                    <a:pt x="275" y="277"/>
                  </a:lnTo>
                  <a:lnTo>
                    <a:pt x="275" y="277"/>
                  </a:lnTo>
                  <a:lnTo>
                    <a:pt x="275" y="277"/>
                  </a:lnTo>
                  <a:lnTo>
                    <a:pt x="272" y="279"/>
                  </a:lnTo>
                  <a:lnTo>
                    <a:pt x="270" y="282"/>
                  </a:lnTo>
                  <a:lnTo>
                    <a:pt x="270" y="282"/>
                  </a:lnTo>
                  <a:lnTo>
                    <a:pt x="268" y="286"/>
                  </a:lnTo>
                  <a:lnTo>
                    <a:pt x="265" y="291"/>
                  </a:lnTo>
                  <a:lnTo>
                    <a:pt x="265" y="291"/>
                  </a:lnTo>
                  <a:lnTo>
                    <a:pt x="265" y="291"/>
                  </a:lnTo>
                  <a:lnTo>
                    <a:pt x="265" y="293"/>
                  </a:lnTo>
                  <a:lnTo>
                    <a:pt x="265" y="293"/>
                  </a:lnTo>
                  <a:lnTo>
                    <a:pt x="265" y="293"/>
                  </a:lnTo>
                  <a:lnTo>
                    <a:pt x="265" y="303"/>
                  </a:lnTo>
                  <a:lnTo>
                    <a:pt x="263" y="308"/>
                  </a:lnTo>
                  <a:lnTo>
                    <a:pt x="261" y="312"/>
                  </a:lnTo>
                  <a:lnTo>
                    <a:pt x="258" y="317"/>
                  </a:lnTo>
                  <a:lnTo>
                    <a:pt x="254" y="324"/>
                  </a:lnTo>
                  <a:lnTo>
                    <a:pt x="251" y="329"/>
                  </a:lnTo>
                  <a:lnTo>
                    <a:pt x="249" y="334"/>
                  </a:lnTo>
                  <a:lnTo>
                    <a:pt x="244" y="341"/>
                  </a:lnTo>
                  <a:lnTo>
                    <a:pt x="244" y="341"/>
                  </a:lnTo>
                  <a:lnTo>
                    <a:pt x="244" y="343"/>
                  </a:lnTo>
                  <a:lnTo>
                    <a:pt x="244" y="343"/>
                  </a:lnTo>
                  <a:lnTo>
                    <a:pt x="242" y="350"/>
                  </a:lnTo>
                  <a:lnTo>
                    <a:pt x="239" y="357"/>
                  </a:lnTo>
                  <a:lnTo>
                    <a:pt x="239" y="357"/>
                  </a:lnTo>
                  <a:lnTo>
                    <a:pt x="239" y="360"/>
                  </a:lnTo>
                  <a:lnTo>
                    <a:pt x="239" y="360"/>
                  </a:lnTo>
                  <a:lnTo>
                    <a:pt x="239" y="360"/>
                  </a:lnTo>
                  <a:lnTo>
                    <a:pt x="242" y="360"/>
                  </a:lnTo>
                  <a:lnTo>
                    <a:pt x="242" y="360"/>
                  </a:lnTo>
                  <a:lnTo>
                    <a:pt x="246" y="362"/>
                  </a:lnTo>
                  <a:lnTo>
                    <a:pt x="246" y="362"/>
                  </a:lnTo>
                  <a:lnTo>
                    <a:pt x="246" y="362"/>
                  </a:lnTo>
                  <a:lnTo>
                    <a:pt x="246" y="364"/>
                  </a:lnTo>
                  <a:lnTo>
                    <a:pt x="246" y="364"/>
                  </a:lnTo>
                  <a:lnTo>
                    <a:pt x="246" y="364"/>
                  </a:lnTo>
                  <a:lnTo>
                    <a:pt x="246" y="367"/>
                  </a:lnTo>
                  <a:lnTo>
                    <a:pt x="244" y="367"/>
                  </a:lnTo>
                  <a:lnTo>
                    <a:pt x="242" y="369"/>
                  </a:lnTo>
                  <a:lnTo>
                    <a:pt x="242" y="369"/>
                  </a:lnTo>
                  <a:lnTo>
                    <a:pt x="242" y="369"/>
                  </a:lnTo>
                  <a:lnTo>
                    <a:pt x="242" y="371"/>
                  </a:lnTo>
                  <a:lnTo>
                    <a:pt x="239" y="371"/>
                  </a:lnTo>
                  <a:lnTo>
                    <a:pt x="239" y="374"/>
                  </a:lnTo>
                  <a:lnTo>
                    <a:pt x="239" y="374"/>
                  </a:lnTo>
                  <a:lnTo>
                    <a:pt x="242" y="374"/>
                  </a:lnTo>
                  <a:lnTo>
                    <a:pt x="242" y="374"/>
                  </a:lnTo>
                  <a:lnTo>
                    <a:pt x="242" y="374"/>
                  </a:lnTo>
                  <a:lnTo>
                    <a:pt x="242" y="376"/>
                  </a:lnTo>
                  <a:lnTo>
                    <a:pt x="244" y="376"/>
                  </a:lnTo>
                  <a:lnTo>
                    <a:pt x="244" y="376"/>
                  </a:lnTo>
                  <a:lnTo>
                    <a:pt x="244" y="379"/>
                  </a:lnTo>
                  <a:lnTo>
                    <a:pt x="242" y="379"/>
                  </a:lnTo>
                  <a:lnTo>
                    <a:pt x="232" y="388"/>
                  </a:lnTo>
                  <a:lnTo>
                    <a:pt x="230" y="390"/>
                  </a:lnTo>
                  <a:lnTo>
                    <a:pt x="230" y="390"/>
                  </a:lnTo>
                  <a:lnTo>
                    <a:pt x="228" y="390"/>
                  </a:lnTo>
                  <a:lnTo>
                    <a:pt x="228" y="390"/>
                  </a:lnTo>
                  <a:lnTo>
                    <a:pt x="228" y="390"/>
                  </a:lnTo>
                  <a:lnTo>
                    <a:pt x="228" y="390"/>
                  </a:lnTo>
                  <a:lnTo>
                    <a:pt x="228" y="390"/>
                  </a:lnTo>
                  <a:lnTo>
                    <a:pt x="225" y="390"/>
                  </a:lnTo>
                  <a:lnTo>
                    <a:pt x="225" y="390"/>
                  </a:lnTo>
                  <a:lnTo>
                    <a:pt x="225" y="390"/>
                  </a:lnTo>
                  <a:lnTo>
                    <a:pt x="225" y="388"/>
                  </a:lnTo>
                  <a:lnTo>
                    <a:pt x="225" y="388"/>
                  </a:lnTo>
                  <a:lnTo>
                    <a:pt x="225" y="388"/>
                  </a:lnTo>
                  <a:lnTo>
                    <a:pt x="225" y="388"/>
                  </a:lnTo>
                  <a:lnTo>
                    <a:pt x="223" y="388"/>
                  </a:lnTo>
                  <a:lnTo>
                    <a:pt x="223" y="388"/>
                  </a:lnTo>
                  <a:lnTo>
                    <a:pt x="220" y="388"/>
                  </a:lnTo>
                  <a:lnTo>
                    <a:pt x="218" y="388"/>
                  </a:lnTo>
                  <a:lnTo>
                    <a:pt x="216" y="390"/>
                  </a:lnTo>
                  <a:lnTo>
                    <a:pt x="211" y="395"/>
                  </a:lnTo>
                  <a:lnTo>
                    <a:pt x="206" y="398"/>
                  </a:lnTo>
                  <a:lnTo>
                    <a:pt x="202" y="402"/>
                  </a:lnTo>
                  <a:lnTo>
                    <a:pt x="202" y="402"/>
                  </a:lnTo>
                  <a:lnTo>
                    <a:pt x="202" y="402"/>
                  </a:lnTo>
                  <a:lnTo>
                    <a:pt x="202" y="402"/>
                  </a:lnTo>
                  <a:lnTo>
                    <a:pt x="202" y="402"/>
                  </a:lnTo>
                  <a:lnTo>
                    <a:pt x="202" y="402"/>
                  </a:lnTo>
                  <a:lnTo>
                    <a:pt x="199" y="402"/>
                  </a:lnTo>
                  <a:lnTo>
                    <a:pt x="199" y="400"/>
                  </a:lnTo>
                  <a:lnTo>
                    <a:pt x="199" y="400"/>
                  </a:lnTo>
                  <a:lnTo>
                    <a:pt x="199" y="400"/>
                  </a:lnTo>
                  <a:lnTo>
                    <a:pt x="197" y="400"/>
                  </a:lnTo>
                  <a:lnTo>
                    <a:pt x="197" y="400"/>
                  </a:lnTo>
                  <a:lnTo>
                    <a:pt x="197" y="400"/>
                  </a:lnTo>
                  <a:lnTo>
                    <a:pt x="197" y="400"/>
                  </a:lnTo>
                  <a:lnTo>
                    <a:pt x="197" y="398"/>
                  </a:lnTo>
                  <a:lnTo>
                    <a:pt x="194" y="398"/>
                  </a:lnTo>
                  <a:lnTo>
                    <a:pt x="194" y="398"/>
                  </a:lnTo>
                  <a:lnTo>
                    <a:pt x="192" y="398"/>
                  </a:lnTo>
                  <a:lnTo>
                    <a:pt x="192" y="398"/>
                  </a:lnTo>
                  <a:lnTo>
                    <a:pt x="190" y="398"/>
                  </a:lnTo>
                  <a:lnTo>
                    <a:pt x="190" y="400"/>
                  </a:lnTo>
                  <a:lnTo>
                    <a:pt x="190" y="400"/>
                  </a:lnTo>
                  <a:lnTo>
                    <a:pt x="187" y="400"/>
                  </a:lnTo>
                  <a:lnTo>
                    <a:pt x="187" y="402"/>
                  </a:lnTo>
                  <a:lnTo>
                    <a:pt x="187" y="402"/>
                  </a:lnTo>
                  <a:lnTo>
                    <a:pt x="187" y="402"/>
                  </a:lnTo>
                  <a:lnTo>
                    <a:pt x="187" y="402"/>
                  </a:lnTo>
                  <a:lnTo>
                    <a:pt x="187" y="405"/>
                  </a:lnTo>
                  <a:lnTo>
                    <a:pt x="187" y="405"/>
                  </a:lnTo>
                  <a:lnTo>
                    <a:pt x="190" y="407"/>
                  </a:lnTo>
                  <a:lnTo>
                    <a:pt x="190" y="407"/>
                  </a:lnTo>
                  <a:lnTo>
                    <a:pt x="190" y="409"/>
                  </a:lnTo>
                  <a:lnTo>
                    <a:pt x="190" y="409"/>
                  </a:lnTo>
                  <a:lnTo>
                    <a:pt x="190" y="412"/>
                  </a:lnTo>
                  <a:lnTo>
                    <a:pt x="190" y="412"/>
                  </a:lnTo>
                  <a:lnTo>
                    <a:pt x="183" y="416"/>
                  </a:lnTo>
                  <a:lnTo>
                    <a:pt x="183" y="416"/>
                  </a:lnTo>
                  <a:lnTo>
                    <a:pt x="183" y="416"/>
                  </a:lnTo>
                  <a:lnTo>
                    <a:pt x="180" y="416"/>
                  </a:lnTo>
                  <a:lnTo>
                    <a:pt x="180" y="416"/>
                  </a:lnTo>
                  <a:lnTo>
                    <a:pt x="178" y="416"/>
                  </a:lnTo>
                  <a:lnTo>
                    <a:pt x="175" y="419"/>
                  </a:lnTo>
                  <a:lnTo>
                    <a:pt x="175" y="419"/>
                  </a:lnTo>
                  <a:lnTo>
                    <a:pt x="166" y="421"/>
                  </a:lnTo>
                  <a:lnTo>
                    <a:pt x="159" y="426"/>
                  </a:lnTo>
                  <a:lnTo>
                    <a:pt x="157" y="428"/>
                  </a:lnTo>
                  <a:lnTo>
                    <a:pt x="157" y="426"/>
                  </a:lnTo>
                  <a:lnTo>
                    <a:pt x="157" y="426"/>
                  </a:lnTo>
                  <a:lnTo>
                    <a:pt x="157" y="426"/>
                  </a:lnTo>
                  <a:lnTo>
                    <a:pt x="157" y="426"/>
                  </a:lnTo>
                  <a:lnTo>
                    <a:pt x="157" y="426"/>
                  </a:lnTo>
                  <a:lnTo>
                    <a:pt x="154" y="426"/>
                  </a:lnTo>
                  <a:lnTo>
                    <a:pt x="154" y="424"/>
                  </a:lnTo>
                  <a:lnTo>
                    <a:pt x="149" y="421"/>
                  </a:lnTo>
                  <a:lnTo>
                    <a:pt x="147" y="421"/>
                  </a:lnTo>
                  <a:lnTo>
                    <a:pt x="147" y="421"/>
                  </a:lnTo>
                  <a:lnTo>
                    <a:pt x="145" y="419"/>
                  </a:lnTo>
                  <a:lnTo>
                    <a:pt x="145" y="419"/>
                  </a:lnTo>
                  <a:lnTo>
                    <a:pt x="145" y="419"/>
                  </a:lnTo>
                  <a:lnTo>
                    <a:pt x="142" y="419"/>
                  </a:lnTo>
                  <a:lnTo>
                    <a:pt x="142" y="419"/>
                  </a:lnTo>
                  <a:lnTo>
                    <a:pt x="140" y="419"/>
                  </a:lnTo>
                  <a:lnTo>
                    <a:pt x="140" y="419"/>
                  </a:lnTo>
                  <a:lnTo>
                    <a:pt x="140" y="421"/>
                  </a:lnTo>
                  <a:lnTo>
                    <a:pt x="140" y="421"/>
                  </a:lnTo>
                  <a:lnTo>
                    <a:pt x="140" y="424"/>
                  </a:lnTo>
                  <a:lnTo>
                    <a:pt x="140" y="424"/>
                  </a:lnTo>
                  <a:lnTo>
                    <a:pt x="138" y="426"/>
                  </a:lnTo>
                  <a:lnTo>
                    <a:pt x="138" y="426"/>
                  </a:lnTo>
                  <a:lnTo>
                    <a:pt x="138" y="428"/>
                  </a:lnTo>
                  <a:lnTo>
                    <a:pt x="133" y="428"/>
                  </a:lnTo>
                  <a:lnTo>
                    <a:pt x="131" y="428"/>
                  </a:lnTo>
                  <a:lnTo>
                    <a:pt x="131" y="428"/>
                  </a:lnTo>
                  <a:lnTo>
                    <a:pt x="131" y="431"/>
                  </a:lnTo>
                  <a:lnTo>
                    <a:pt x="126" y="435"/>
                  </a:lnTo>
                  <a:lnTo>
                    <a:pt x="126" y="438"/>
                  </a:lnTo>
                  <a:lnTo>
                    <a:pt x="126" y="438"/>
                  </a:lnTo>
                  <a:lnTo>
                    <a:pt x="123" y="438"/>
                  </a:lnTo>
                  <a:lnTo>
                    <a:pt x="116" y="438"/>
                  </a:lnTo>
                  <a:lnTo>
                    <a:pt x="116" y="438"/>
                  </a:lnTo>
                  <a:lnTo>
                    <a:pt x="112" y="438"/>
                  </a:lnTo>
                  <a:lnTo>
                    <a:pt x="109" y="435"/>
                  </a:lnTo>
                  <a:lnTo>
                    <a:pt x="109" y="435"/>
                  </a:lnTo>
                  <a:lnTo>
                    <a:pt x="107" y="435"/>
                  </a:lnTo>
                  <a:lnTo>
                    <a:pt x="105" y="433"/>
                  </a:lnTo>
                  <a:lnTo>
                    <a:pt x="105" y="433"/>
                  </a:lnTo>
                  <a:lnTo>
                    <a:pt x="105" y="433"/>
                  </a:lnTo>
                  <a:lnTo>
                    <a:pt x="105" y="431"/>
                  </a:lnTo>
                  <a:lnTo>
                    <a:pt x="105" y="431"/>
                  </a:lnTo>
                  <a:lnTo>
                    <a:pt x="102" y="431"/>
                  </a:lnTo>
                  <a:lnTo>
                    <a:pt x="100" y="431"/>
                  </a:lnTo>
                  <a:lnTo>
                    <a:pt x="100" y="431"/>
                  </a:lnTo>
                  <a:lnTo>
                    <a:pt x="97" y="433"/>
                  </a:lnTo>
                  <a:lnTo>
                    <a:pt x="97" y="431"/>
                  </a:lnTo>
                  <a:lnTo>
                    <a:pt x="95" y="431"/>
                  </a:lnTo>
                  <a:lnTo>
                    <a:pt x="95" y="431"/>
                  </a:lnTo>
                  <a:lnTo>
                    <a:pt x="95" y="431"/>
                  </a:lnTo>
                  <a:lnTo>
                    <a:pt x="95" y="431"/>
                  </a:lnTo>
                  <a:lnTo>
                    <a:pt x="93" y="428"/>
                  </a:lnTo>
                  <a:lnTo>
                    <a:pt x="93" y="428"/>
                  </a:lnTo>
                  <a:lnTo>
                    <a:pt x="93" y="426"/>
                  </a:lnTo>
                  <a:lnTo>
                    <a:pt x="90" y="426"/>
                  </a:lnTo>
                  <a:lnTo>
                    <a:pt x="86" y="424"/>
                  </a:lnTo>
                  <a:lnTo>
                    <a:pt x="86" y="424"/>
                  </a:lnTo>
                  <a:lnTo>
                    <a:pt x="86" y="424"/>
                  </a:lnTo>
                  <a:lnTo>
                    <a:pt x="86" y="421"/>
                  </a:lnTo>
                  <a:lnTo>
                    <a:pt x="86" y="421"/>
                  </a:lnTo>
                  <a:lnTo>
                    <a:pt x="83" y="421"/>
                  </a:lnTo>
                  <a:lnTo>
                    <a:pt x="83" y="419"/>
                  </a:lnTo>
                  <a:lnTo>
                    <a:pt x="83" y="416"/>
                  </a:lnTo>
                  <a:lnTo>
                    <a:pt x="83" y="416"/>
                  </a:lnTo>
                  <a:lnTo>
                    <a:pt x="83" y="416"/>
                  </a:lnTo>
                  <a:lnTo>
                    <a:pt x="83" y="416"/>
                  </a:lnTo>
                  <a:lnTo>
                    <a:pt x="83" y="414"/>
                  </a:lnTo>
                  <a:lnTo>
                    <a:pt x="83" y="414"/>
                  </a:lnTo>
                  <a:lnTo>
                    <a:pt x="83" y="414"/>
                  </a:lnTo>
                  <a:lnTo>
                    <a:pt x="79" y="412"/>
                  </a:lnTo>
                  <a:lnTo>
                    <a:pt x="79" y="412"/>
                  </a:lnTo>
                  <a:lnTo>
                    <a:pt x="79" y="412"/>
                  </a:lnTo>
                  <a:lnTo>
                    <a:pt x="79" y="412"/>
                  </a:lnTo>
                  <a:lnTo>
                    <a:pt x="79" y="409"/>
                  </a:lnTo>
                  <a:lnTo>
                    <a:pt x="79" y="409"/>
                  </a:lnTo>
                  <a:lnTo>
                    <a:pt x="81" y="407"/>
                  </a:lnTo>
                  <a:lnTo>
                    <a:pt x="81" y="407"/>
                  </a:lnTo>
                  <a:lnTo>
                    <a:pt x="81" y="407"/>
                  </a:lnTo>
                  <a:lnTo>
                    <a:pt x="81" y="407"/>
                  </a:lnTo>
                  <a:lnTo>
                    <a:pt x="81" y="407"/>
                  </a:lnTo>
                  <a:lnTo>
                    <a:pt x="81" y="405"/>
                  </a:lnTo>
                  <a:lnTo>
                    <a:pt x="81" y="405"/>
                  </a:lnTo>
                  <a:lnTo>
                    <a:pt x="79" y="405"/>
                  </a:lnTo>
                  <a:lnTo>
                    <a:pt x="79" y="405"/>
                  </a:lnTo>
                  <a:lnTo>
                    <a:pt x="79" y="402"/>
                  </a:lnTo>
                  <a:lnTo>
                    <a:pt x="76" y="402"/>
                  </a:lnTo>
                  <a:lnTo>
                    <a:pt x="76" y="402"/>
                  </a:lnTo>
                  <a:lnTo>
                    <a:pt x="71" y="405"/>
                  </a:lnTo>
                  <a:lnTo>
                    <a:pt x="71" y="405"/>
                  </a:lnTo>
                  <a:lnTo>
                    <a:pt x="62" y="402"/>
                  </a:lnTo>
                  <a:lnTo>
                    <a:pt x="62" y="402"/>
                  </a:lnTo>
                  <a:lnTo>
                    <a:pt x="60" y="402"/>
                  </a:lnTo>
                  <a:lnTo>
                    <a:pt x="60" y="400"/>
                  </a:lnTo>
                  <a:lnTo>
                    <a:pt x="60" y="400"/>
                  </a:lnTo>
                  <a:lnTo>
                    <a:pt x="60" y="400"/>
                  </a:lnTo>
                  <a:lnTo>
                    <a:pt x="60" y="400"/>
                  </a:lnTo>
                  <a:lnTo>
                    <a:pt x="60" y="398"/>
                  </a:lnTo>
                  <a:lnTo>
                    <a:pt x="60" y="398"/>
                  </a:lnTo>
                  <a:lnTo>
                    <a:pt x="55" y="395"/>
                  </a:lnTo>
                  <a:lnTo>
                    <a:pt x="55" y="395"/>
                  </a:lnTo>
                  <a:lnTo>
                    <a:pt x="55" y="395"/>
                  </a:lnTo>
                  <a:lnTo>
                    <a:pt x="52" y="395"/>
                  </a:lnTo>
                  <a:lnTo>
                    <a:pt x="52" y="395"/>
                  </a:lnTo>
                  <a:lnTo>
                    <a:pt x="50" y="393"/>
                  </a:lnTo>
                  <a:lnTo>
                    <a:pt x="50" y="393"/>
                  </a:lnTo>
                  <a:lnTo>
                    <a:pt x="50" y="393"/>
                  </a:lnTo>
                  <a:lnTo>
                    <a:pt x="48" y="393"/>
                  </a:lnTo>
                  <a:lnTo>
                    <a:pt x="43" y="390"/>
                  </a:lnTo>
                  <a:lnTo>
                    <a:pt x="43" y="390"/>
                  </a:lnTo>
                  <a:lnTo>
                    <a:pt x="43" y="390"/>
                  </a:lnTo>
                  <a:lnTo>
                    <a:pt x="43" y="388"/>
                  </a:lnTo>
                  <a:lnTo>
                    <a:pt x="41" y="386"/>
                  </a:lnTo>
                  <a:lnTo>
                    <a:pt x="41" y="383"/>
                  </a:lnTo>
                  <a:lnTo>
                    <a:pt x="41" y="383"/>
                  </a:lnTo>
                  <a:lnTo>
                    <a:pt x="38" y="383"/>
                  </a:lnTo>
                  <a:lnTo>
                    <a:pt x="38" y="381"/>
                  </a:lnTo>
                  <a:lnTo>
                    <a:pt x="29" y="376"/>
                  </a:lnTo>
                  <a:lnTo>
                    <a:pt x="29" y="374"/>
                  </a:lnTo>
                  <a:lnTo>
                    <a:pt x="29" y="374"/>
                  </a:lnTo>
                  <a:lnTo>
                    <a:pt x="29" y="374"/>
                  </a:lnTo>
                  <a:lnTo>
                    <a:pt x="29" y="369"/>
                  </a:lnTo>
                  <a:lnTo>
                    <a:pt x="26" y="369"/>
                  </a:lnTo>
                  <a:lnTo>
                    <a:pt x="26" y="367"/>
                  </a:lnTo>
                  <a:lnTo>
                    <a:pt x="26" y="367"/>
                  </a:lnTo>
                  <a:lnTo>
                    <a:pt x="26" y="367"/>
                  </a:lnTo>
                  <a:lnTo>
                    <a:pt x="24" y="367"/>
                  </a:lnTo>
                  <a:lnTo>
                    <a:pt x="19" y="364"/>
                  </a:lnTo>
                  <a:lnTo>
                    <a:pt x="19" y="362"/>
                  </a:lnTo>
                  <a:lnTo>
                    <a:pt x="19" y="362"/>
                  </a:lnTo>
                  <a:lnTo>
                    <a:pt x="19" y="362"/>
                  </a:lnTo>
                  <a:lnTo>
                    <a:pt x="19" y="360"/>
                  </a:lnTo>
                  <a:lnTo>
                    <a:pt x="22" y="360"/>
                  </a:lnTo>
                  <a:lnTo>
                    <a:pt x="22" y="360"/>
                  </a:lnTo>
                  <a:lnTo>
                    <a:pt x="19" y="357"/>
                  </a:lnTo>
                  <a:lnTo>
                    <a:pt x="19" y="357"/>
                  </a:lnTo>
                  <a:lnTo>
                    <a:pt x="19" y="357"/>
                  </a:lnTo>
                  <a:lnTo>
                    <a:pt x="19" y="357"/>
                  </a:lnTo>
                  <a:lnTo>
                    <a:pt x="12" y="353"/>
                  </a:lnTo>
                  <a:lnTo>
                    <a:pt x="12" y="353"/>
                  </a:lnTo>
                  <a:lnTo>
                    <a:pt x="12" y="350"/>
                  </a:lnTo>
                  <a:lnTo>
                    <a:pt x="10" y="348"/>
                  </a:lnTo>
                  <a:lnTo>
                    <a:pt x="10" y="348"/>
                  </a:lnTo>
                  <a:lnTo>
                    <a:pt x="0" y="338"/>
                  </a:lnTo>
                  <a:lnTo>
                    <a:pt x="0" y="338"/>
                  </a:lnTo>
                  <a:lnTo>
                    <a:pt x="0" y="336"/>
                  </a:lnTo>
                  <a:lnTo>
                    <a:pt x="0" y="336"/>
                  </a:lnTo>
                  <a:lnTo>
                    <a:pt x="0" y="336"/>
                  </a:lnTo>
                  <a:lnTo>
                    <a:pt x="0" y="336"/>
                  </a:lnTo>
                  <a:lnTo>
                    <a:pt x="0" y="336"/>
                  </a:lnTo>
                  <a:lnTo>
                    <a:pt x="3" y="334"/>
                  </a:lnTo>
                  <a:lnTo>
                    <a:pt x="3" y="334"/>
                  </a:lnTo>
                  <a:lnTo>
                    <a:pt x="3" y="331"/>
                  </a:lnTo>
                  <a:lnTo>
                    <a:pt x="3" y="331"/>
                  </a:lnTo>
                  <a:lnTo>
                    <a:pt x="3" y="331"/>
                  </a:lnTo>
                  <a:lnTo>
                    <a:pt x="3" y="329"/>
                  </a:lnTo>
                  <a:lnTo>
                    <a:pt x="3" y="329"/>
                  </a:lnTo>
                  <a:lnTo>
                    <a:pt x="3" y="329"/>
                  </a:lnTo>
                  <a:lnTo>
                    <a:pt x="3" y="327"/>
                  </a:lnTo>
                  <a:lnTo>
                    <a:pt x="3" y="327"/>
                  </a:lnTo>
                  <a:lnTo>
                    <a:pt x="5" y="327"/>
                  </a:lnTo>
                  <a:lnTo>
                    <a:pt x="5" y="327"/>
                  </a:lnTo>
                  <a:lnTo>
                    <a:pt x="5" y="327"/>
                  </a:lnTo>
                  <a:lnTo>
                    <a:pt x="5" y="327"/>
                  </a:lnTo>
                  <a:lnTo>
                    <a:pt x="5" y="324"/>
                  </a:lnTo>
                  <a:lnTo>
                    <a:pt x="5" y="324"/>
                  </a:lnTo>
                  <a:lnTo>
                    <a:pt x="5" y="322"/>
                  </a:lnTo>
                  <a:lnTo>
                    <a:pt x="5" y="319"/>
                  </a:lnTo>
                  <a:lnTo>
                    <a:pt x="5" y="319"/>
                  </a:lnTo>
                  <a:lnTo>
                    <a:pt x="3" y="317"/>
                  </a:lnTo>
                  <a:lnTo>
                    <a:pt x="3" y="317"/>
                  </a:lnTo>
                  <a:lnTo>
                    <a:pt x="0" y="312"/>
                  </a:lnTo>
                  <a:lnTo>
                    <a:pt x="0" y="312"/>
                  </a:lnTo>
                  <a:lnTo>
                    <a:pt x="0" y="312"/>
                  </a:lnTo>
                  <a:lnTo>
                    <a:pt x="0" y="310"/>
                  </a:lnTo>
                  <a:lnTo>
                    <a:pt x="0" y="308"/>
                  </a:lnTo>
                  <a:lnTo>
                    <a:pt x="0" y="305"/>
                  </a:lnTo>
                  <a:lnTo>
                    <a:pt x="0" y="305"/>
                  </a:lnTo>
                  <a:lnTo>
                    <a:pt x="0" y="305"/>
                  </a:lnTo>
                  <a:lnTo>
                    <a:pt x="3" y="308"/>
                  </a:lnTo>
                  <a:lnTo>
                    <a:pt x="8" y="305"/>
                  </a:lnTo>
                  <a:lnTo>
                    <a:pt x="15" y="300"/>
                  </a:lnTo>
                  <a:lnTo>
                    <a:pt x="22" y="300"/>
                  </a:lnTo>
                  <a:lnTo>
                    <a:pt x="24" y="298"/>
                  </a:lnTo>
                  <a:lnTo>
                    <a:pt x="26" y="296"/>
                  </a:lnTo>
                  <a:lnTo>
                    <a:pt x="26" y="293"/>
                  </a:lnTo>
                  <a:lnTo>
                    <a:pt x="26" y="282"/>
                  </a:lnTo>
                  <a:lnTo>
                    <a:pt x="26" y="279"/>
                  </a:lnTo>
                  <a:lnTo>
                    <a:pt x="29" y="279"/>
                  </a:lnTo>
                  <a:lnTo>
                    <a:pt x="34" y="279"/>
                  </a:lnTo>
                  <a:lnTo>
                    <a:pt x="36" y="277"/>
                  </a:lnTo>
                  <a:lnTo>
                    <a:pt x="36" y="274"/>
                  </a:lnTo>
                  <a:lnTo>
                    <a:pt x="36" y="274"/>
                  </a:lnTo>
                  <a:lnTo>
                    <a:pt x="36" y="272"/>
                  </a:lnTo>
                  <a:lnTo>
                    <a:pt x="36" y="272"/>
                  </a:lnTo>
                  <a:lnTo>
                    <a:pt x="34" y="270"/>
                  </a:lnTo>
                  <a:lnTo>
                    <a:pt x="34" y="267"/>
                  </a:lnTo>
                  <a:lnTo>
                    <a:pt x="34" y="265"/>
                  </a:lnTo>
                  <a:lnTo>
                    <a:pt x="34" y="263"/>
                  </a:lnTo>
                  <a:lnTo>
                    <a:pt x="31" y="260"/>
                  </a:lnTo>
                  <a:lnTo>
                    <a:pt x="31" y="260"/>
                  </a:lnTo>
                  <a:lnTo>
                    <a:pt x="29" y="258"/>
                  </a:lnTo>
                  <a:lnTo>
                    <a:pt x="29" y="256"/>
                  </a:lnTo>
                  <a:lnTo>
                    <a:pt x="31" y="253"/>
                  </a:lnTo>
                  <a:lnTo>
                    <a:pt x="34" y="251"/>
                  </a:lnTo>
                  <a:lnTo>
                    <a:pt x="34" y="248"/>
                  </a:lnTo>
                  <a:lnTo>
                    <a:pt x="34" y="246"/>
                  </a:lnTo>
                  <a:lnTo>
                    <a:pt x="34" y="244"/>
                  </a:lnTo>
                  <a:lnTo>
                    <a:pt x="34" y="239"/>
                  </a:lnTo>
                  <a:lnTo>
                    <a:pt x="36" y="237"/>
                  </a:lnTo>
                  <a:lnTo>
                    <a:pt x="38" y="229"/>
                  </a:lnTo>
                  <a:lnTo>
                    <a:pt x="41" y="225"/>
                  </a:lnTo>
                  <a:lnTo>
                    <a:pt x="43" y="222"/>
                  </a:lnTo>
                  <a:lnTo>
                    <a:pt x="45" y="222"/>
                  </a:lnTo>
                  <a:lnTo>
                    <a:pt x="48" y="222"/>
                  </a:lnTo>
                  <a:lnTo>
                    <a:pt x="48" y="225"/>
                  </a:lnTo>
                  <a:lnTo>
                    <a:pt x="52" y="225"/>
                  </a:lnTo>
                  <a:lnTo>
                    <a:pt x="52" y="227"/>
                  </a:lnTo>
                  <a:lnTo>
                    <a:pt x="55" y="229"/>
                  </a:lnTo>
                  <a:lnTo>
                    <a:pt x="55" y="229"/>
                  </a:lnTo>
                  <a:lnTo>
                    <a:pt x="55" y="232"/>
                  </a:lnTo>
                  <a:lnTo>
                    <a:pt x="57" y="232"/>
                  </a:lnTo>
                  <a:lnTo>
                    <a:pt x="57" y="232"/>
                  </a:lnTo>
                  <a:lnTo>
                    <a:pt x="57" y="232"/>
                  </a:lnTo>
                  <a:lnTo>
                    <a:pt x="55" y="234"/>
                  </a:lnTo>
                  <a:lnTo>
                    <a:pt x="55" y="234"/>
                  </a:lnTo>
                  <a:lnTo>
                    <a:pt x="55" y="234"/>
                  </a:lnTo>
                  <a:lnTo>
                    <a:pt x="55" y="237"/>
                  </a:lnTo>
                  <a:lnTo>
                    <a:pt x="55" y="237"/>
                  </a:lnTo>
                  <a:lnTo>
                    <a:pt x="55" y="237"/>
                  </a:lnTo>
                  <a:lnTo>
                    <a:pt x="55" y="239"/>
                  </a:lnTo>
                  <a:lnTo>
                    <a:pt x="57" y="239"/>
                  </a:lnTo>
                  <a:lnTo>
                    <a:pt x="60" y="237"/>
                  </a:lnTo>
                  <a:lnTo>
                    <a:pt x="62" y="234"/>
                  </a:lnTo>
                  <a:lnTo>
                    <a:pt x="62" y="234"/>
                  </a:lnTo>
                  <a:lnTo>
                    <a:pt x="62" y="229"/>
                  </a:lnTo>
                  <a:lnTo>
                    <a:pt x="62" y="229"/>
                  </a:lnTo>
                  <a:lnTo>
                    <a:pt x="64" y="227"/>
                  </a:lnTo>
                  <a:lnTo>
                    <a:pt x="64" y="227"/>
                  </a:lnTo>
                  <a:lnTo>
                    <a:pt x="67" y="229"/>
                  </a:lnTo>
                  <a:lnTo>
                    <a:pt x="67" y="229"/>
                  </a:lnTo>
                  <a:lnTo>
                    <a:pt x="69" y="229"/>
                  </a:lnTo>
                  <a:lnTo>
                    <a:pt x="69" y="227"/>
                  </a:lnTo>
                  <a:lnTo>
                    <a:pt x="69" y="227"/>
                  </a:lnTo>
                  <a:lnTo>
                    <a:pt x="67" y="225"/>
                  </a:lnTo>
                  <a:lnTo>
                    <a:pt x="67" y="220"/>
                  </a:lnTo>
                  <a:lnTo>
                    <a:pt x="67" y="218"/>
                  </a:lnTo>
                  <a:lnTo>
                    <a:pt x="64" y="218"/>
                  </a:lnTo>
                  <a:lnTo>
                    <a:pt x="64" y="218"/>
                  </a:lnTo>
                  <a:lnTo>
                    <a:pt x="64" y="215"/>
                  </a:lnTo>
                  <a:lnTo>
                    <a:pt x="62" y="215"/>
                  </a:lnTo>
                  <a:lnTo>
                    <a:pt x="62" y="215"/>
                  </a:lnTo>
                  <a:lnTo>
                    <a:pt x="62" y="213"/>
                  </a:lnTo>
                  <a:lnTo>
                    <a:pt x="62" y="213"/>
                  </a:lnTo>
                  <a:lnTo>
                    <a:pt x="62" y="213"/>
                  </a:lnTo>
                  <a:lnTo>
                    <a:pt x="67" y="211"/>
                  </a:lnTo>
                  <a:lnTo>
                    <a:pt x="67" y="208"/>
                  </a:lnTo>
                  <a:lnTo>
                    <a:pt x="67" y="206"/>
                  </a:lnTo>
                  <a:lnTo>
                    <a:pt x="67" y="201"/>
                  </a:lnTo>
                  <a:lnTo>
                    <a:pt x="67" y="199"/>
                  </a:lnTo>
                  <a:lnTo>
                    <a:pt x="67" y="199"/>
                  </a:lnTo>
                  <a:lnTo>
                    <a:pt x="69" y="192"/>
                  </a:lnTo>
                  <a:lnTo>
                    <a:pt x="71" y="187"/>
                  </a:lnTo>
                  <a:lnTo>
                    <a:pt x="71" y="187"/>
                  </a:lnTo>
                  <a:lnTo>
                    <a:pt x="74" y="187"/>
                  </a:lnTo>
                  <a:lnTo>
                    <a:pt x="76" y="185"/>
                  </a:lnTo>
                  <a:lnTo>
                    <a:pt x="79" y="185"/>
                  </a:lnTo>
                  <a:lnTo>
                    <a:pt x="79" y="185"/>
                  </a:lnTo>
                  <a:lnTo>
                    <a:pt x="79" y="185"/>
                  </a:lnTo>
                  <a:lnTo>
                    <a:pt x="79" y="185"/>
                  </a:lnTo>
                  <a:lnTo>
                    <a:pt x="81" y="185"/>
                  </a:lnTo>
                  <a:lnTo>
                    <a:pt x="81" y="182"/>
                  </a:lnTo>
                  <a:lnTo>
                    <a:pt x="81" y="177"/>
                  </a:lnTo>
                  <a:lnTo>
                    <a:pt x="81" y="175"/>
                  </a:lnTo>
                  <a:lnTo>
                    <a:pt x="88" y="168"/>
                  </a:lnTo>
                  <a:lnTo>
                    <a:pt x="88" y="168"/>
                  </a:lnTo>
                  <a:lnTo>
                    <a:pt x="93" y="166"/>
                  </a:lnTo>
                  <a:lnTo>
                    <a:pt x="95" y="168"/>
                  </a:lnTo>
                  <a:lnTo>
                    <a:pt x="95" y="170"/>
                  </a:lnTo>
                  <a:lnTo>
                    <a:pt x="97" y="170"/>
                  </a:lnTo>
                  <a:lnTo>
                    <a:pt x="100" y="173"/>
                  </a:lnTo>
                  <a:lnTo>
                    <a:pt x="102" y="173"/>
                  </a:lnTo>
                  <a:lnTo>
                    <a:pt x="105" y="168"/>
                  </a:lnTo>
                  <a:lnTo>
                    <a:pt x="107" y="168"/>
                  </a:lnTo>
                  <a:lnTo>
                    <a:pt x="109" y="166"/>
                  </a:lnTo>
                  <a:lnTo>
                    <a:pt x="109" y="166"/>
                  </a:lnTo>
                  <a:lnTo>
                    <a:pt x="112" y="163"/>
                  </a:lnTo>
                  <a:lnTo>
                    <a:pt x="114" y="163"/>
                  </a:lnTo>
                  <a:lnTo>
                    <a:pt x="116" y="158"/>
                  </a:lnTo>
                  <a:lnTo>
                    <a:pt x="116" y="158"/>
                  </a:lnTo>
                  <a:lnTo>
                    <a:pt x="121" y="156"/>
                  </a:lnTo>
                  <a:lnTo>
                    <a:pt x="121" y="154"/>
                  </a:lnTo>
                  <a:lnTo>
                    <a:pt x="123" y="149"/>
                  </a:lnTo>
                  <a:lnTo>
                    <a:pt x="126" y="144"/>
                  </a:lnTo>
                  <a:lnTo>
                    <a:pt x="135" y="135"/>
                  </a:lnTo>
                  <a:lnTo>
                    <a:pt x="140" y="130"/>
                  </a:lnTo>
                  <a:lnTo>
                    <a:pt x="140" y="130"/>
                  </a:lnTo>
                  <a:lnTo>
                    <a:pt x="142" y="125"/>
                  </a:lnTo>
                  <a:lnTo>
                    <a:pt x="142" y="125"/>
                  </a:lnTo>
                  <a:lnTo>
                    <a:pt x="140" y="123"/>
                  </a:lnTo>
                  <a:lnTo>
                    <a:pt x="140" y="123"/>
                  </a:lnTo>
                  <a:lnTo>
                    <a:pt x="140" y="123"/>
                  </a:lnTo>
                  <a:lnTo>
                    <a:pt x="142" y="121"/>
                  </a:lnTo>
                  <a:lnTo>
                    <a:pt x="142" y="118"/>
                  </a:lnTo>
                  <a:lnTo>
                    <a:pt x="142" y="116"/>
                  </a:lnTo>
                  <a:lnTo>
                    <a:pt x="140" y="116"/>
                  </a:lnTo>
                  <a:lnTo>
                    <a:pt x="140" y="114"/>
                  </a:lnTo>
                  <a:lnTo>
                    <a:pt x="138" y="114"/>
                  </a:lnTo>
                  <a:lnTo>
                    <a:pt x="138" y="111"/>
                  </a:lnTo>
                  <a:lnTo>
                    <a:pt x="140" y="111"/>
                  </a:lnTo>
                  <a:lnTo>
                    <a:pt x="140" y="109"/>
                  </a:lnTo>
                  <a:lnTo>
                    <a:pt x="140" y="106"/>
                  </a:lnTo>
                  <a:lnTo>
                    <a:pt x="140" y="104"/>
                  </a:lnTo>
                  <a:lnTo>
                    <a:pt x="142" y="104"/>
                  </a:lnTo>
                  <a:lnTo>
                    <a:pt x="142" y="102"/>
                  </a:lnTo>
                  <a:lnTo>
                    <a:pt x="142" y="99"/>
                  </a:lnTo>
                  <a:lnTo>
                    <a:pt x="142" y="99"/>
                  </a:lnTo>
                  <a:lnTo>
                    <a:pt x="142" y="97"/>
                  </a:lnTo>
                  <a:lnTo>
                    <a:pt x="142" y="97"/>
                  </a:lnTo>
                  <a:lnTo>
                    <a:pt x="142" y="95"/>
                  </a:lnTo>
                  <a:lnTo>
                    <a:pt x="142" y="92"/>
                  </a:lnTo>
                  <a:lnTo>
                    <a:pt x="142" y="92"/>
                  </a:lnTo>
                  <a:lnTo>
                    <a:pt x="145" y="95"/>
                  </a:lnTo>
                  <a:lnTo>
                    <a:pt x="145" y="92"/>
                  </a:lnTo>
                  <a:lnTo>
                    <a:pt x="145" y="92"/>
                  </a:lnTo>
                  <a:lnTo>
                    <a:pt x="145" y="90"/>
                  </a:lnTo>
                  <a:lnTo>
                    <a:pt x="145" y="90"/>
                  </a:lnTo>
                  <a:lnTo>
                    <a:pt x="145" y="90"/>
                  </a:lnTo>
                  <a:lnTo>
                    <a:pt x="145" y="87"/>
                  </a:lnTo>
                  <a:lnTo>
                    <a:pt x="145" y="85"/>
                  </a:lnTo>
                  <a:lnTo>
                    <a:pt x="145" y="83"/>
                  </a:lnTo>
                  <a:lnTo>
                    <a:pt x="145" y="80"/>
                  </a:lnTo>
                  <a:lnTo>
                    <a:pt x="145" y="76"/>
                  </a:lnTo>
                  <a:lnTo>
                    <a:pt x="145" y="73"/>
                  </a:lnTo>
                  <a:lnTo>
                    <a:pt x="145" y="71"/>
                  </a:lnTo>
                  <a:lnTo>
                    <a:pt x="147" y="66"/>
                  </a:lnTo>
                  <a:lnTo>
                    <a:pt x="147" y="64"/>
                  </a:lnTo>
                  <a:lnTo>
                    <a:pt x="147" y="59"/>
                  </a:lnTo>
                  <a:lnTo>
                    <a:pt x="147" y="57"/>
                  </a:lnTo>
                  <a:lnTo>
                    <a:pt x="147" y="50"/>
                  </a:lnTo>
                  <a:lnTo>
                    <a:pt x="149" y="50"/>
                  </a:lnTo>
                  <a:lnTo>
                    <a:pt x="152" y="47"/>
                  </a:lnTo>
                  <a:lnTo>
                    <a:pt x="152" y="47"/>
                  </a:lnTo>
                  <a:lnTo>
                    <a:pt x="152" y="43"/>
                  </a:lnTo>
                  <a:lnTo>
                    <a:pt x="152" y="43"/>
                  </a:lnTo>
                  <a:lnTo>
                    <a:pt x="152" y="40"/>
                  </a:lnTo>
                  <a:lnTo>
                    <a:pt x="149" y="38"/>
                  </a:lnTo>
                  <a:lnTo>
                    <a:pt x="149" y="35"/>
                  </a:lnTo>
                  <a:lnTo>
                    <a:pt x="149" y="35"/>
                  </a:lnTo>
                  <a:lnTo>
                    <a:pt x="149" y="35"/>
                  </a:lnTo>
                  <a:lnTo>
                    <a:pt x="149" y="35"/>
                  </a:lnTo>
                  <a:lnTo>
                    <a:pt x="149" y="33"/>
                  </a:lnTo>
                  <a:lnTo>
                    <a:pt x="149" y="33"/>
                  </a:lnTo>
                  <a:lnTo>
                    <a:pt x="147" y="33"/>
                  </a:lnTo>
                  <a:lnTo>
                    <a:pt x="147" y="31"/>
                  </a:lnTo>
                  <a:lnTo>
                    <a:pt x="149" y="26"/>
                  </a:lnTo>
                  <a:lnTo>
                    <a:pt x="149" y="24"/>
                  </a:lnTo>
                  <a:lnTo>
                    <a:pt x="147" y="21"/>
                  </a:lnTo>
                  <a:lnTo>
                    <a:pt x="147" y="19"/>
                  </a:lnTo>
                  <a:lnTo>
                    <a:pt x="145" y="16"/>
                  </a:lnTo>
                  <a:lnTo>
                    <a:pt x="140" y="12"/>
                  </a:lnTo>
                  <a:lnTo>
                    <a:pt x="140" y="9"/>
                  </a:lnTo>
                  <a:lnTo>
                    <a:pt x="140" y="7"/>
                  </a:lnTo>
                  <a:lnTo>
                    <a:pt x="142" y="7"/>
                  </a:lnTo>
                  <a:lnTo>
                    <a:pt x="142" y="5"/>
                  </a:lnTo>
                  <a:lnTo>
                    <a:pt x="147" y="5"/>
                  </a:lnTo>
                  <a:lnTo>
                    <a:pt x="147" y="5"/>
                  </a:lnTo>
                  <a:lnTo>
                    <a:pt x="152" y="2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52" y="2"/>
                  </a:lnTo>
                  <a:lnTo>
                    <a:pt x="152" y="2"/>
                  </a:lnTo>
                  <a:lnTo>
                    <a:pt x="152" y="2"/>
                  </a:lnTo>
                  <a:lnTo>
                    <a:pt x="152" y="2"/>
                  </a:lnTo>
                  <a:lnTo>
                    <a:pt x="154" y="12"/>
                  </a:lnTo>
                  <a:lnTo>
                    <a:pt x="157" y="21"/>
                  </a:lnTo>
                  <a:lnTo>
                    <a:pt x="159" y="31"/>
                  </a:lnTo>
                  <a:lnTo>
                    <a:pt x="159" y="40"/>
                  </a:lnTo>
                  <a:lnTo>
                    <a:pt x="161" y="50"/>
                  </a:lnTo>
                  <a:lnTo>
                    <a:pt x="164" y="59"/>
                  </a:lnTo>
                  <a:lnTo>
                    <a:pt x="166" y="69"/>
                  </a:lnTo>
                  <a:lnTo>
                    <a:pt x="166" y="80"/>
                  </a:lnTo>
                  <a:lnTo>
                    <a:pt x="168" y="87"/>
                  </a:lnTo>
                  <a:lnTo>
                    <a:pt x="171" y="97"/>
                  </a:lnTo>
                  <a:lnTo>
                    <a:pt x="171" y="104"/>
                  </a:lnTo>
                  <a:lnTo>
                    <a:pt x="173" y="114"/>
                  </a:lnTo>
                  <a:lnTo>
                    <a:pt x="185" y="111"/>
                  </a:lnTo>
                  <a:lnTo>
                    <a:pt x="197" y="109"/>
                  </a:lnTo>
                  <a:lnTo>
                    <a:pt x="211" y="106"/>
                  </a:lnTo>
                  <a:lnTo>
                    <a:pt x="223" y="104"/>
                  </a:lnTo>
                  <a:lnTo>
                    <a:pt x="235" y="102"/>
                  </a:lnTo>
                  <a:lnTo>
                    <a:pt x="246" y="99"/>
                  </a:lnTo>
                  <a:lnTo>
                    <a:pt x="261" y="97"/>
                  </a:lnTo>
                  <a:lnTo>
                    <a:pt x="272" y="95"/>
                  </a:lnTo>
                  <a:lnTo>
                    <a:pt x="272" y="9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rgbClr val="F8F8F8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6CD5642C-B74E-4269-B9A6-D14CE09769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14153" y="290831"/>
              <a:ext cx="925037" cy="930102"/>
            </a:xfrm>
            <a:custGeom>
              <a:avLst/>
              <a:gdLst>
                <a:gd name="T0" fmla="*/ 194 w 548"/>
                <a:gd name="T1" fmla="*/ 26 h 551"/>
                <a:gd name="T2" fmla="*/ 198 w 548"/>
                <a:gd name="T3" fmla="*/ 14 h 551"/>
                <a:gd name="T4" fmla="*/ 161 w 548"/>
                <a:gd name="T5" fmla="*/ 19 h 551"/>
                <a:gd name="T6" fmla="*/ 482 w 548"/>
                <a:gd name="T7" fmla="*/ 246 h 551"/>
                <a:gd name="T8" fmla="*/ 456 w 548"/>
                <a:gd name="T9" fmla="*/ 281 h 551"/>
                <a:gd name="T10" fmla="*/ 456 w 548"/>
                <a:gd name="T11" fmla="*/ 260 h 551"/>
                <a:gd name="T12" fmla="*/ 480 w 548"/>
                <a:gd name="T13" fmla="*/ 227 h 551"/>
                <a:gd name="T14" fmla="*/ 473 w 548"/>
                <a:gd name="T15" fmla="*/ 203 h 551"/>
                <a:gd name="T16" fmla="*/ 473 w 548"/>
                <a:gd name="T17" fmla="*/ 177 h 551"/>
                <a:gd name="T18" fmla="*/ 456 w 548"/>
                <a:gd name="T19" fmla="*/ 182 h 551"/>
                <a:gd name="T20" fmla="*/ 461 w 548"/>
                <a:gd name="T21" fmla="*/ 165 h 551"/>
                <a:gd name="T22" fmla="*/ 459 w 548"/>
                <a:gd name="T23" fmla="*/ 146 h 551"/>
                <a:gd name="T24" fmla="*/ 449 w 548"/>
                <a:gd name="T25" fmla="*/ 137 h 551"/>
                <a:gd name="T26" fmla="*/ 435 w 548"/>
                <a:gd name="T27" fmla="*/ 135 h 551"/>
                <a:gd name="T28" fmla="*/ 428 w 548"/>
                <a:gd name="T29" fmla="*/ 118 h 551"/>
                <a:gd name="T30" fmla="*/ 409 w 548"/>
                <a:gd name="T31" fmla="*/ 113 h 551"/>
                <a:gd name="T32" fmla="*/ 392 w 548"/>
                <a:gd name="T33" fmla="*/ 111 h 551"/>
                <a:gd name="T34" fmla="*/ 376 w 548"/>
                <a:gd name="T35" fmla="*/ 111 h 551"/>
                <a:gd name="T36" fmla="*/ 359 w 548"/>
                <a:gd name="T37" fmla="*/ 111 h 551"/>
                <a:gd name="T38" fmla="*/ 281 w 548"/>
                <a:gd name="T39" fmla="*/ 92 h 551"/>
                <a:gd name="T40" fmla="*/ 234 w 548"/>
                <a:gd name="T41" fmla="*/ 68 h 551"/>
                <a:gd name="T42" fmla="*/ 220 w 548"/>
                <a:gd name="T43" fmla="*/ 64 h 551"/>
                <a:gd name="T44" fmla="*/ 182 w 548"/>
                <a:gd name="T45" fmla="*/ 47 h 551"/>
                <a:gd name="T46" fmla="*/ 168 w 548"/>
                <a:gd name="T47" fmla="*/ 56 h 551"/>
                <a:gd name="T48" fmla="*/ 179 w 548"/>
                <a:gd name="T49" fmla="*/ 23 h 551"/>
                <a:gd name="T50" fmla="*/ 168 w 548"/>
                <a:gd name="T51" fmla="*/ 19 h 551"/>
                <a:gd name="T52" fmla="*/ 153 w 548"/>
                <a:gd name="T53" fmla="*/ 26 h 551"/>
                <a:gd name="T54" fmla="*/ 142 w 548"/>
                <a:gd name="T55" fmla="*/ 33 h 551"/>
                <a:gd name="T56" fmla="*/ 66 w 548"/>
                <a:gd name="T57" fmla="*/ 54 h 551"/>
                <a:gd name="T58" fmla="*/ 54 w 548"/>
                <a:gd name="T59" fmla="*/ 59 h 551"/>
                <a:gd name="T60" fmla="*/ 47 w 548"/>
                <a:gd name="T61" fmla="*/ 90 h 551"/>
                <a:gd name="T62" fmla="*/ 40 w 548"/>
                <a:gd name="T63" fmla="*/ 139 h 551"/>
                <a:gd name="T64" fmla="*/ 19 w 548"/>
                <a:gd name="T65" fmla="*/ 153 h 551"/>
                <a:gd name="T66" fmla="*/ 14 w 548"/>
                <a:gd name="T67" fmla="*/ 198 h 551"/>
                <a:gd name="T68" fmla="*/ 14 w 548"/>
                <a:gd name="T69" fmla="*/ 234 h 551"/>
                <a:gd name="T70" fmla="*/ 19 w 548"/>
                <a:gd name="T71" fmla="*/ 274 h 551"/>
                <a:gd name="T72" fmla="*/ 52 w 548"/>
                <a:gd name="T73" fmla="*/ 312 h 551"/>
                <a:gd name="T74" fmla="*/ 125 w 548"/>
                <a:gd name="T75" fmla="*/ 371 h 551"/>
                <a:gd name="T76" fmla="*/ 153 w 548"/>
                <a:gd name="T77" fmla="*/ 383 h 551"/>
                <a:gd name="T78" fmla="*/ 168 w 548"/>
                <a:gd name="T79" fmla="*/ 404 h 551"/>
                <a:gd name="T80" fmla="*/ 170 w 548"/>
                <a:gd name="T81" fmla="*/ 438 h 551"/>
                <a:gd name="T82" fmla="*/ 179 w 548"/>
                <a:gd name="T83" fmla="*/ 478 h 551"/>
                <a:gd name="T84" fmla="*/ 196 w 548"/>
                <a:gd name="T85" fmla="*/ 530 h 551"/>
                <a:gd name="T86" fmla="*/ 236 w 548"/>
                <a:gd name="T87" fmla="*/ 551 h 551"/>
                <a:gd name="T88" fmla="*/ 286 w 548"/>
                <a:gd name="T89" fmla="*/ 549 h 551"/>
                <a:gd name="T90" fmla="*/ 499 w 548"/>
                <a:gd name="T91" fmla="*/ 518 h 551"/>
                <a:gd name="T92" fmla="*/ 492 w 548"/>
                <a:gd name="T93" fmla="*/ 473 h 551"/>
                <a:gd name="T94" fmla="*/ 485 w 548"/>
                <a:gd name="T95" fmla="*/ 442 h 551"/>
                <a:gd name="T96" fmla="*/ 494 w 548"/>
                <a:gd name="T97" fmla="*/ 378 h 551"/>
                <a:gd name="T98" fmla="*/ 492 w 548"/>
                <a:gd name="T99" fmla="*/ 343 h 551"/>
                <a:gd name="T100" fmla="*/ 501 w 548"/>
                <a:gd name="T101" fmla="*/ 298 h 551"/>
                <a:gd name="T102" fmla="*/ 182 w 548"/>
                <a:gd name="T103" fmla="*/ 21 h 551"/>
                <a:gd name="T104" fmla="*/ 210 w 548"/>
                <a:gd name="T105" fmla="*/ 2 h 551"/>
                <a:gd name="T106" fmla="*/ 546 w 548"/>
                <a:gd name="T107" fmla="*/ 165 h 551"/>
                <a:gd name="T108" fmla="*/ 548 w 548"/>
                <a:gd name="T109" fmla="*/ 175 h 551"/>
                <a:gd name="T110" fmla="*/ 530 w 548"/>
                <a:gd name="T111" fmla="*/ 184 h 551"/>
                <a:gd name="T112" fmla="*/ 515 w 548"/>
                <a:gd name="T113" fmla="*/ 201 h 551"/>
                <a:gd name="T114" fmla="*/ 508 w 548"/>
                <a:gd name="T115" fmla="*/ 239 h 551"/>
                <a:gd name="T116" fmla="*/ 530 w 548"/>
                <a:gd name="T117" fmla="*/ 210 h 551"/>
                <a:gd name="T118" fmla="*/ 532 w 548"/>
                <a:gd name="T119" fmla="*/ 198 h 551"/>
                <a:gd name="T120" fmla="*/ 539 w 548"/>
                <a:gd name="T121" fmla="*/ 187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48" h="551">
                  <a:moveTo>
                    <a:pt x="177" y="38"/>
                  </a:moveTo>
                  <a:lnTo>
                    <a:pt x="179" y="40"/>
                  </a:lnTo>
                  <a:lnTo>
                    <a:pt x="179" y="42"/>
                  </a:lnTo>
                  <a:lnTo>
                    <a:pt x="184" y="38"/>
                  </a:lnTo>
                  <a:lnTo>
                    <a:pt x="189" y="38"/>
                  </a:lnTo>
                  <a:lnTo>
                    <a:pt x="189" y="35"/>
                  </a:lnTo>
                  <a:lnTo>
                    <a:pt x="189" y="35"/>
                  </a:lnTo>
                  <a:lnTo>
                    <a:pt x="189" y="33"/>
                  </a:lnTo>
                  <a:lnTo>
                    <a:pt x="191" y="30"/>
                  </a:lnTo>
                  <a:lnTo>
                    <a:pt x="194" y="30"/>
                  </a:lnTo>
                  <a:lnTo>
                    <a:pt x="196" y="30"/>
                  </a:lnTo>
                  <a:lnTo>
                    <a:pt x="196" y="28"/>
                  </a:lnTo>
                  <a:lnTo>
                    <a:pt x="196" y="28"/>
                  </a:lnTo>
                  <a:lnTo>
                    <a:pt x="194" y="26"/>
                  </a:lnTo>
                  <a:lnTo>
                    <a:pt x="194" y="26"/>
                  </a:lnTo>
                  <a:lnTo>
                    <a:pt x="189" y="28"/>
                  </a:lnTo>
                  <a:lnTo>
                    <a:pt x="187" y="30"/>
                  </a:lnTo>
                  <a:lnTo>
                    <a:pt x="187" y="33"/>
                  </a:lnTo>
                  <a:lnTo>
                    <a:pt x="179" y="35"/>
                  </a:lnTo>
                  <a:lnTo>
                    <a:pt x="177" y="38"/>
                  </a:lnTo>
                  <a:close/>
                  <a:moveTo>
                    <a:pt x="194" y="21"/>
                  </a:moveTo>
                  <a:lnTo>
                    <a:pt x="196" y="21"/>
                  </a:lnTo>
                  <a:lnTo>
                    <a:pt x="198" y="21"/>
                  </a:lnTo>
                  <a:lnTo>
                    <a:pt x="198" y="21"/>
                  </a:lnTo>
                  <a:lnTo>
                    <a:pt x="198" y="19"/>
                  </a:lnTo>
                  <a:lnTo>
                    <a:pt x="198" y="19"/>
                  </a:lnTo>
                  <a:lnTo>
                    <a:pt x="198" y="16"/>
                  </a:lnTo>
                  <a:lnTo>
                    <a:pt x="201" y="16"/>
                  </a:lnTo>
                  <a:lnTo>
                    <a:pt x="201" y="14"/>
                  </a:lnTo>
                  <a:lnTo>
                    <a:pt x="198" y="14"/>
                  </a:lnTo>
                  <a:lnTo>
                    <a:pt x="196" y="16"/>
                  </a:lnTo>
                  <a:lnTo>
                    <a:pt x="191" y="16"/>
                  </a:lnTo>
                  <a:lnTo>
                    <a:pt x="189" y="19"/>
                  </a:lnTo>
                  <a:lnTo>
                    <a:pt x="189" y="21"/>
                  </a:lnTo>
                  <a:lnTo>
                    <a:pt x="189" y="21"/>
                  </a:lnTo>
                  <a:lnTo>
                    <a:pt x="194" y="21"/>
                  </a:lnTo>
                  <a:close/>
                  <a:moveTo>
                    <a:pt x="161" y="19"/>
                  </a:moveTo>
                  <a:lnTo>
                    <a:pt x="163" y="16"/>
                  </a:lnTo>
                  <a:lnTo>
                    <a:pt x="163" y="16"/>
                  </a:lnTo>
                  <a:lnTo>
                    <a:pt x="165" y="14"/>
                  </a:lnTo>
                  <a:lnTo>
                    <a:pt x="163" y="11"/>
                  </a:lnTo>
                  <a:lnTo>
                    <a:pt x="163" y="14"/>
                  </a:lnTo>
                  <a:lnTo>
                    <a:pt x="161" y="16"/>
                  </a:lnTo>
                  <a:lnTo>
                    <a:pt x="161" y="16"/>
                  </a:lnTo>
                  <a:lnTo>
                    <a:pt x="161" y="19"/>
                  </a:lnTo>
                  <a:close/>
                  <a:moveTo>
                    <a:pt x="513" y="243"/>
                  </a:moveTo>
                  <a:lnTo>
                    <a:pt x="511" y="243"/>
                  </a:lnTo>
                  <a:lnTo>
                    <a:pt x="508" y="241"/>
                  </a:lnTo>
                  <a:lnTo>
                    <a:pt x="504" y="236"/>
                  </a:lnTo>
                  <a:lnTo>
                    <a:pt x="501" y="236"/>
                  </a:lnTo>
                  <a:lnTo>
                    <a:pt x="499" y="236"/>
                  </a:lnTo>
                  <a:lnTo>
                    <a:pt x="499" y="239"/>
                  </a:lnTo>
                  <a:lnTo>
                    <a:pt x="496" y="239"/>
                  </a:lnTo>
                  <a:lnTo>
                    <a:pt x="492" y="241"/>
                  </a:lnTo>
                  <a:lnTo>
                    <a:pt x="492" y="243"/>
                  </a:lnTo>
                  <a:lnTo>
                    <a:pt x="492" y="241"/>
                  </a:lnTo>
                  <a:lnTo>
                    <a:pt x="489" y="241"/>
                  </a:lnTo>
                  <a:lnTo>
                    <a:pt x="487" y="243"/>
                  </a:lnTo>
                  <a:lnTo>
                    <a:pt x="485" y="243"/>
                  </a:lnTo>
                  <a:lnTo>
                    <a:pt x="482" y="246"/>
                  </a:lnTo>
                  <a:lnTo>
                    <a:pt x="480" y="253"/>
                  </a:lnTo>
                  <a:lnTo>
                    <a:pt x="477" y="258"/>
                  </a:lnTo>
                  <a:lnTo>
                    <a:pt x="480" y="260"/>
                  </a:lnTo>
                  <a:lnTo>
                    <a:pt x="477" y="262"/>
                  </a:lnTo>
                  <a:lnTo>
                    <a:pt x="477" y="265"/>
                  </a:lnTo>
                  <a:lnTo>
                    <a:pt x="477" y="265"/>
                  </a:lnTo>
                  <a:lnTo>
                    <a:pt x="475" y="267"/>
                  </a:lnTo>
                  <a:lnTo>
                    <a:pt x="470" y="269"/>
                  </a:lnTo>
                  <a:lnTo>
                    <a:pt x="466" y="274"/>
                  </a:lnTo>
                  <a:lnTo>
                    <a:pt x="463" y="274"/>
                  </a:lnTo>
                  <a:lnTo>
                    <a:pt x="463" y="277"/>
                  </a:lnTo>
                  <a:lnTo>
                    <a:pt x="463" y="281"/>
                  </a:lnTo>
                  <a:lnTo>
                    <a:pt x="461" y="281"/>
                  </a:lnTo>
                  <a:lnTo>
                    <a:pt x="459" y="281"/>
                  </a:lnTo>
                  <a:lnTo>
                    <a:pt x="456" y="281"/>
                  </a:lnTo>
                  <a:lnTo>
                    <a:pt x="454" y="281"/>
                  </a:lnTo>
                  <a:lnTo>
                    <a:pt x="454" y="279"/>
                  </a:lnTo>
                  <a:lnTo>
                    <a:pt x="451" y="279"/>
                  </a:lnTo>
                  <a:lnTo>
                    <a:pt x="451" y="277"/>
                  </a:lnTo>
                  <a:lnTo>
                    <a:pt x="454" y="274"/>
                  </a:lnTo>
                  <a:lnTo>
                    <a:pt x="454" y="272"/>
                  </a:lnTo>
                  <a:lnTo>
                    <a:pt x="454" y="269"/>
                  </a:lnTo>
                  <a:lnTo>
                    <a:pt x="454" y="269"/>
                  </a:lnTo>
                  <a:lnTo>
                    <a:pt x="454" y="267"/>
                  </a:lnTo>
                  <a:lnTo>
                    <a:pt x="456" y="267"/>
                  </a:lnTo>
                  <a:lnTo>
                    <a:pt x="456" y="267"/>
                  </a:lnTo>
                  <a:lnTo>
                    <a:pt x="454" y="265"/>
                  </a:lnTo>
                  <a:lnTo>
                    <a:pt x="454" y="265"/>
                  </a:lnTo>
                  <a:lnTo>
                    <a:pt x="454" y="260"/>
                  </a:lnTo>
                  <a:lnTo>
                    <a:pt x="456" y="260"/>
                  </a:lnTo>
                  <a:lnTo>
                    <a:pt x="456" y="258"/>
                  </a:lnTo>
                  <a:lnTo>
                    <a:pt x="459" y="255"/>
                  </a:lnTo>
                  <a:lnTo>
                    <a:pt x="459" y="255"/>
                  </a:lnTo>
                  <a:lnTo>
                    <a:pt x="459" y="253"/>
                  </a:lnTo>
                  <a:lnTo>
                    <a:pt x="459" y="253"/>
                  </a:lnTo>
                  <a:lnTo>
                    <a:pt x="459" y="251"/>
                  </a:lnTo>
                  <a:lnTo>
                    <a:pt x="461" y="251"/>
                  </a:lnTo>
                  <a:lnTo>
                    <a:pt x="461" y="248"/>
                  </a:lnTo>
                  <a:lnTo>
                    <a:pt x="466" y="241"/>
                  </a:lnTo>
                  <a:lnTo>
                    <a:pt x="466" y="239"/>
                  </a:lnTo>
                  <a:lnTo>
                    <a:pt x="466" y="236"/>
                  </a:lnTo>
                  <a:lnTo>
                    <a:pt x="466" y="232"/>
                  </a:lnTo>
                  <a:lnTo>
                    <a:pt x="470" y="229"/>
                  </a:lnTo>
                  <a:lnTo>
                    <a:pt x="477" y="227"/>
                  </a:lnTo>
                  <a:lnTo>
                    <a:pt x="480" y="227"/>
                  </a:lnTo>
                  <a:lnTo>
                    <a:pt x="482" y="225"/>
                  </a:lnTo>
                  <a:lnTo>
                    <a:pt x="482" y="222"/>
                  </a:lnTo>
                  <a:lnTo>
                    <a:pt x="482" y="220"/>
                  </a:lnTo>
                  <a:lnTo>
                    <a:pt x="482" y="217"/>
                  </a:lnTo>
                  <a:lnTo>
                    <a:pt x="482" y="217"/>
                  </a:lnTo>
                  <a:lnTo>
                    <a:pt x="482" y="215"/>
                  </a:lnTo>
                  <a:lnTo>
                    <a:pt x="485" y="213"/>
                  </a:lnTo>
                  <a:lnTo>
                    <a:pt x="485" y="210"/>
                  </a:lnTo>
                  <a:lnTo>
                    <a:pt x="480" y="210"/>
                  </a:lnTo>
                  <a:lnTo>
                    <a:pt x="477" y="208"/>
                  </a:lnTo>
                  <a:lnTo>
                    <a:pt x="477" y="208"/>
                  </a:lnTo>
                  <a:lnTo>
                    <a:pt x="477" y="208"/>
                  </a:lnTo>
                  <a:lnTo>
                    <a:pt x="475" y="206"/>
                  </a:lnTo>
                  <a:lnTo>
                    <a:pt x="475" y="203"/>
                  </a:lnTo>
                  <a:lnTo>
                    <a:pt x="473" y="203"/>
                  </a:lnTo>
                  <a:lnTo>
                    <a:pt x="473" y="201"/>
                  </a:lnTo>
                  <a:lnTo>
                    <a:pt x="470" y="201"/>
                  </a:lnTo>
                  <a:lnTo>
                    <a:pt x="470" y="196"/>
                  </a:lnTo>
                  <a:lnTo>
                    <a:pt x="473" y="196"/>
                  </a:lnTo>
                  <a:lnTo>
                    <a:pt x="473" y="191"/>
                  </a:lnTo>
                  <a:lnTo>
                    <a:pt x="475" y="184"/>
                  </a:lnTo>
                  <a:lnTo>
                    <a:pt x="475" y="184"/>
                  </a:lnTo>
                  <a:lnTo>
                    <a:pt x="477" y="182"/>
                  </a:lnTo>
                  <a:lnTo>
                    <a:pt x="477" y="182"/>
                  </a:lnTo>
                  <a:lnTo>
                    <a:pt x="477" y="182"/>
                  </a:lnTo>
                  <a:lnTo>
                    <a:pt x="477" y="180"/>
                  </a:lnTo>
                  <a:lnTo>
                    <a:pt x="475" y="180"/>
                  </a:lnTo>
                  <a:lnTo>
                    <a:pt x="475" y="180"/>
                  </a:lnTo>
                  <a:lnTo>
                    <a:pt x="475" y="177"/>
                  </a:lnTo>
                  <a:lnTo>
                    <a:pt x="473" y="177"/>
                  </a:lnTo>
                  <a:lnTo>
                    <a:pt x="473" y="177"/>
                  </a:lnTo>
                  <a:lnTo>
                    <a:pt x="473" y="177"/>
                  </a:lnTo>
                  <a:lnTo>
                    <a:pt x="466" y="182"/>
                  </a:lnTo>
                  <a:lnTo>
                    <a:pt x="466" y="182"/>
                  </a:lnTo>
                  <a:lnTo>
                    <a:pt x="466" y="182"/>
                  </a:lnTo>
                  <a:lnTo>
                    <a:pt x="463" y="182"/>
                  </a:lnTo>
                  <a:lnTo>
                    <a:pt x="461" y="182"/>
                  </a:lnTo>
                  <a:lnTo>
                    <a:pt x="461" y="182"/>
                  </a:lnTo>
                  <a:lnTo>
                    <a:pt x="461" y="182"/>
                  </a:lnTo>
                  <a:lnTo>
                    <a:pt x="461" y="182"/>
                  </a:lnTo>
                  <a:lnTo>
                    <a:pt x="459" y="184"/>
                  </a:lnTo>
                  <a:lnTo>
                    <a:pt x="459" y="184"/>
                  </a:lnTo>
                  <a:lnTo>
                    <a:pt x="456" y="182"/>
                  </a:lnTo>
                  <a:lnTo>
                    <a:pt x="456" y="182"/>
                  </a:lnTo>
                  <a:lnTo>
                    <a:pt x="456" y="182"/>
                  </a:lnTo>
                  <a:lnTo>
                    <a:pt x="456" y="180"/>
                  </a:lnTo>
                  <a:lnTo>
                    <a:pt x="456" y="177"/>
                  </a:lnTo>
                  <a:lnTo>
                    <a:pt x="456" y="177"/>
                  </a:lnTo>
                  <a:lnTo>
                    <a:pt x="456" y="175"/>
                  </a:lnTo>
                  <a:lnTo>
                    <a:pt x="456" y="175"/>
                  </a:lnTo>
                  <a:lnTo>
                    <a:pt x="456" y="172"/>
                  </a:lnTo>
                  <a:lnTo>
                    <a:pt x="456" y="172"/>
                  </a:lnTo>
                  <a:lnTo>
                    <a:pt x="456" y="172"/>
                  </a:lnTo>
                  <a:lnTo>
                    <a:pt x="459" y="170"/>
                  </a:lnTo>
                  <a:lnTo>
                    <a:pt x="461" y="170"/>
                  </a:lnTo>
                  <a:lnTo>
                    <a:pt x="461" y="168"/>
                  </a:lnTo>
                  <a:lnTo>
                    <a:pt x="461" y="168"/>
                  </a:lnTo>
                  <a:lnTo>
                    <a:pt x="461" y="165"/>
                  </a:lnTo>
                  <a:lnTo>
                    <a:pt x="461" y="165"/>
                  </a:lnTo>
                  <a:lnTo>
                    <a:pt x="461" y="165"/>
                  </a:lnTo>
                  <a:lnTo>
                    <a:pt x="461" y="165"/>
                  </a:lnTo>
                  <a:lnTo>
                    <a:pt x="461" y="161"/>
                  </a:lnTo>
                  <a:lnTo>
                    <a:pt x="459" y="158"/>
                  </a:lnTo>
                  <a:lnTo>
                    <a:pt x="459" y="158"/>
                  </a:lnTo>
                  <a:lnTo>
                    <a:pt x="459" y="156"/>
                  </a:lnTo>
                  <a:lnTo>
                    <a:pt x="461" y="156"/>
                  </a:lnTo>
                  <a:lnTo>
                    <a:pt x="461" y="156"/>
                  </a:lnTo>
                  <a:lnTo>
                    <a:pt x="461" y="156"/>
                  </a:lnTo>
                  <a:lnTo>
                    <a:pt x="461" y="156"/>
                  </a:lnTo>
                  <a:lnTo>
                    <a:pt x="461" y="153"/>
                  </a:lnTo>
                  <a:lnTo>
                    <a:pt x="461" y="153"/>
                  </a:lnTo>
                  <a:lnTo>
                    <a:pt x="461" y="151"/>
                  </a:lnTo>
                  <a:lnTo>
                    <a:pt x="461" y="151"/>
                  </a:lnTo>
                  <a:lnTo>
                    <a:pt x="459" y="149"/>
                  </a:lnTo>
                  <a:lnTo>
                    <a:pt x="459" y="146"/>
                  </a:lnTo>
                  <a:lnTo>
                    <a:pt x="459" y="146"/>
                  </a:lnTo>
                  <a:lnTo>
                    <a:pt x="459" y="146"/>
                  </a:lnTo>
                  <a:lnTo>
                    <a:pt x="459" y="144"/>
                  </a:lnTo>
                  <a:lnTo>
                    <a:pt x="459" y="144"/>
                  </a:lnTo>
                  <a:lnTo>
                    <a:pt x="459" y="144"/>
                  </a:lnTo>
                  <a:lnTo>
                    <a:pt x="459" y="144"/>
                  </a:lnTo>
                  <a:lnTo>
                    <a:pt x="459" y="144"/>
                  </a:lnTo>
                  <a:lnTo>
                    <a:pt x="459" y="142"/>
                  </a:lnTo>
                  <a:lnTo>
                    <a:pt x="456" y="142"/>
                  </a:lnTo>
                  <a:lnTo>
                    <a:pt x="456" y="139"/>
                  </a:lnTo>
                  <a:lnTo>
                    <a:pt x="454" y="139"/>
                  </a:lnTo>
                  <a:lnTo>
                    <a:pt x="451" y="139"/>
                  </a:lnTo>
                  <a:lnTo>
                    <a:pt x="451" y="137"/>
                  </a:lnTo>
                  <a:lnTo>
                    <a:pt x="451" y="137"/>
                  </a:lnTo>
                  <a:lnTo>
                    <a:pt x="449" y="137"/>
                  </a:lnTo>
                  <a:lnTo>
                    <a:pt x="449" y="137"/>
                  </a:lnTo>
                  <a:lnTo>
                    <a:pt x="449" y="135"/>
                  </a:lnTo>
                  <a:lnTo>
                    <a:pt x="449" y="135"/>
                  </a:lnTo>
                  <a:lnTo>
                    <a:pt x="444" y="135"/>
                  </a:lnTo>
                  <a:lnTo>
                    <a:pt x="442" y="135"/>
                  </a:lnTo>
                  <a:lnTo>
                    <a:pt x="442" y="135"/>
                  </a:lnTo>
                  <a:lnTo>
                    <a:pt x="442" y="135"/>
                  </a:lnTo>
                  <a:lnTo>
                    <a:pt x="442" y="135"/>
                  </a:lnTo>
                  <a:lnTo>
                    <a:pt x="440" y="132"/>
                  </a:lnTo>
                  <a:lnTo>
                    <a:pt x="440" y="132"/>
                  </a:lnTo>
                  <a:lnTo>
                    <a:pt x="440" y="132"/>
                  </a:lnTo>
                  <a:lnTo>
                    <a:pt x="440" y="132"/>
                  </a:lnTo>
                  <a:lnTo>
                    <a:pt x="437" y="135"/>
                  </a:lnTo>
                  <a:lnTo>
                    <a:pt x="435" y="135"/>
                  </a:lnTo>
                  <a:lnTo>
                    <a:pt x="435" y="135"/>
                  </a:lnTo>
                  <a:lnTo>
                    <a:pt x="433" y="135"/>
                  </a:lnTo>
                  <a:lnTo>
                    <a:pt x="433" y="132"/>
                  </a:lnTo>
                  <a:lnTo>
                    <a:pt x="430" y="132"/>
                  </a:lnTo>
                  <a:lnTo>
                    <a:pt x="430" y="132"/>
                  </a:lnTo>
                  <a:lnTo>
                    <a:pt x="428" y="132"/>
                  </a:lnTo>
                  <a:lnTo>
                    <a:pt x="428" y="130"/>
                  </a:lnTo>
                  <a:lnTo>
                    <a:pt x="428" y="130"/>
                  </a:lnTo>
                  <a:lnTo>
                    <a:pt x="428" y="130"/>
                  </a:lnTo>
                  <a:lnTo>
                    <a:pt x="428" y="127"/>
                  </a:lnTo>
                  <a:lnTo>
                    <a:pt x="430" y="125"/>
                  </a:lnTo>
                  <a:lnTo>
                    <a:pt x="430" y="125"/>
                  </a:lnTo>
                  <a:lnTo>
                    <a:pt x="430" y="125"/>
                  </a:lnTo>
                  <a:lnTo>
                    <a:pt x="430" y="123"/>
                  </a:lnTo>
                  <a:lnTo>
                    <a:pt x="430" y="123"/>
                  </a:lnTo>
                  <a:lnTo>
                    <a:pt x="428" y="118"/>
                  </a:lnTo>
                  <a:lnTo>
                    <a:pt x="428" y="118"/>
                  </a:lnTo>
                  <a:lnTo>
                    <a:pt x="425" y="116"/>
                  </a:lnTo>
                  <a:lnTo>
                    <a:pt x="425" y="116"/>
                  </a:lnTo>
                  <a:lnTo>
                    <a:pt x="423" y="116"/>
                  </a:lnTo>
                  <a:lnTo>
                    <a:pt x="421" y="116"/>
                  </a:lnTo>
                  <a:lnTo>
                    <a:pt x="421" y="113"/>
                  </a:lnTo>
                  <a:lnTo>
                    <a:pt x="421" y="113"/>
                  </a:lnTo>
                  <a:lnTo>
                    <a:pt x="418" y="116"/>
                  </a:lnTo>
                  <a:lnTo>
                    <a:pt x="418" y="116"/>
                  </a:lnTo>
                  <a:lnTo>
                    <a:pt x="418" y="116"/>
                  </a:lnTo>
                  <a:lnTo>
                    <a:pt x="416" y="116"/>
                  </a:lnTo>
                  <a:lnTo>
                    <a:pt x="414" y="113"/>
                  </a:lnTo>
                  <a:lnTo>
                    <a:pt x="414" y="113"/>
                  </a:lnTo>
                  <a:lnTo>
                    <a:pt x="411" y="113"/>
                  </a:lnTo>
                  <a:lnTo>
                    <a:pt x="409" y="113"/>
                  </a:lnTo>
                  <a:lnTo>
                    <a:pt x="409" y="113"/>
                  </a:lnTo>
                  <a:lnTo>
                    <a:pt x="407" y="113"/>
                  </a:lnTo>
                  <a:lnTo>
                    <a:pt x="404" y="111"/>
                  </a:lnTo>
                  <a:lnTo>
                    <a:pt x="404" y="111"/>
                  </a:lnTo>
                  <a:lnTo>
                    <a:pt x="404" y="111"/>
                  </a:lnTo>
                  <a:lnTo>
                    <a:pt x="402" y="113"/>
                  </a:lnTo>
                  <a:lnTo>
                    <a:pt x="399" y="113"/>
                  </a:lnTo>
                  <a:lnTo>
                    <a:pt x="399" y="113"/>
                  </a:lnTo>
                  <a:lnTo>
                    <a:pt x="397" y="111"/>
                  </a:lnTo>
                  <a:lnTo>
                    <a:pt x="395" y="111"/>
                  </a:lnTo>
                  <a:lnTo>
                    <a:pt x="395" y="111"/>
                  </a:lnTo>
                  <a:lnTo>
                    <a:pt x="395" y="111"/>
                  </a:lnTo>
                  <a:lnTo>
                    <a:pt x="395" y="111"/>
                  </a:lnTo>
                  <a:lnTo>
                    <a:pt x="392" y="111"/>
                  </a:lnTo>
                  <a:lnTo>
                    <a:pt x="392" y="111"/>
                  </a:lnTo>
                  <a:lnTo>
                    <a:pt x="390" y="111"/>
                  </a:lnTo>
                  <a:lnTo>
                    <a:pt x="390" y="109"/>
                  </a:lnTo>
                  <a:lnTo>
                    <a:pt x="388" y="109"/>
                  </a:lnTo>
                  <a:lnTo>
                    <a:pt x="388" y="111"/>
                  </a:lnTo>
                  <a:lnTo>
                    <a:pt x="388" y="111"/>
                  </a:lnTo>
                  <a:lnTo>
                    <a:pt x="385" y="111"/>
                  </a:lnTo>
                  <a:lnTo>
                    <a:pt x="385" y="111"/>
                  </a:lnTo>
                  <a:lnTo>
                    <a:pt x="385" y="111"/>
                  </a:lnTo>
                  <a:lnTo>
                    <a:pt x="385" y="111"/>
                  </a:lnTo>
                  <a:lnTo>
                    <a:pt x="383" y="111"/>
                  </a:lnTo>
                  <a:lnTo>
                    <a:pt x="383" y="111"/>
                  </a:lnTo>
                  <a:lnTo>
                    <a:pt x="381" y="113"/>
                  </a:lnTo>
                  <a:lnTo>
                    <a:pt x="381" y="113"/>
                  </a:lnTo>
                  <a:lnTo>
                    <a:pt x="381" y="113"/>
                  </a:lnTo>
                  <a:lnTo>
                    <a:pt x="376" y="111"/>
                  </a:lnTo>
                  <a:lnTo>
                    <a:pt x="373" y="111"/>
                  </a:lnTo>
                  <a:lnTo>
                    <a:pt x="373" y="111"/>
                  </a:lnTo>
                  <a:lnTo>
                    <a:pt x="371" y="111"/>
                  </a:lnTo>
                  <a:lnTo>
                    <a:pt x="371" y="111"/>
                  </a:lnTo>
                  <a:lnTo>
                    <a:pt x="371" y="111"/>
                  </a:lnTo>
                  <a:lnTo>
                    <a:pt x="369" y="111"/>
                  </a:lnTo>
                  <a:lnTo>
                    <a:pt x="369" y="111"/>
                  </a:lnTo>
                  <a:lnTo>
                    <a:pt x="366" y="111"/>
                  </a:lnTo>
                  <a:lnTo>
                    <a:pt x="366" y="111"/>
                  </a:lnTo>
                  <a:lnTo>
                    <a:pt x="366" y="111"/>
                  </a:lnTo>
                  <a:lnTo>
                    <a:pt x="364" y="111"/>
                  </a:lnTo>
                  <a:lnTo>
                    <a:pt x="364" y="111"/>
                  </a:lnTo>
                  <a:lnTo>
                    <a:pt x="362" y="111"/>
                  </a:lnTo>
                  <a:lnTo>
                    <a:pt x="362" y="111"/>
                  </a:lnTo>
                  <a:lnTo>
                    <a:pt x="359" y="111"/>
                  </a:lnTo>
                  <a:lnTo>
                    <a:pt x="354" y="109"/>
                  </a:lnTo>
                  <a:lnTo>
                    <a:pt x="347" y="106"/>
                  </a:lnTo>
                  <a:lnTo>
                    <a:pt x="343" y="104"/>
                  </a:lnTo>
                  <a:lnTo>
                    <a:pt x="338" y="101"/>
                  </a:lnTo>
                  <a:lnTo>
                    <a:pt x="336" y="101"/>
                  </a:lnTo>
                  <a:lnTo>
                    <a:pt x="331" y="99"/>
                  </a:lnTo>
                  <a:lnTo>
                    <a:pt x="331" y="99"/>
                  </a:lnTo>
                  <a:lnTo>
                    <a:pt x="328" y="99"/>
                  </a:lnTo>
                  <a:lnTo>
                    <a:pt x="324" y="99"/>
                  </a:lnTo>
                  <a:lnTo>
                    <a:pt x="319" y="97"/>
                  </a:lnTo>
                  <a:lnTo>
                    <a:pt x="312" y="97"/>
                  </a:lnTo>
                  <a:lnTo>
                    <a:pt x="305" y="97"/>
                  </a:lnTo>
                  <a:lnTo>
                    <a:pt x="298" y="94"/>
                  </a:lnTo>
                  <a:lnTo>
                    <a:pt x="288" y="94"/>
                  </a:lnTo>
                  <a:lnTo>
                    <a:pt x="281" y="92"/>
                  </a:lnTo>
                  <a:lnTo>
                    <a:pt x="274" y="90"/>
                  </a:lnTo>
                  <a:lnTo>
                    <a:pt x="265" y="90"/>
                  </a:lnTo>
                  <a:lnTo>
                    <a:pt x="260" y="87"/>
                  </a:lnTo>
                  <a:lnTo>
                    <a:pt x="253" y="87"/>
                  </a:lnTo>
                  <a:lnTo>
                    <a:pt x="250" y="87"/>
                  </a:lnTo>
                  <a:lnTo>
                    <a:pt x="246" y="87"/>
                  </a:lnTo>
                  <a:lnTo>
                    <a:pt x="246" y="87"/>
                  </a:lnTo>
                  <a:lnTo>
                    <a:pt x="243" y="85"/>
                  </a:lnTo>
                  <a:lnTo>
                    <a:pt x="243" y="85"/>
                  </a:lnTo>
                  <a:lnTo>
                    <a:pt x="243" y="85"/>
                  </a:lnTo>
                  <a:lnTo>
                    <a:pt x="241" y="82"/>
                  </a:lnTo>
                  <a:lnTo>
                    <a:pt x="239" y="80"/>
                  </a:lnTo>
                  <a:lnTo>
                    <a:pt x="236" y="75"/>
                  </a:lnTo>
                  <a:lnTo>
                    <a:pt x="236" y="71"/>
                  </a:lnTo>
                  <a:lnTo>
                    <a:pt x="234" y="68"/>
                  </a:lnTo>
                  <a:lnTo>
                    <a:pt x="234" y="68"/>
                  </a:lnTo>
                  <a:lnTo>
                    <a:pt x="231" y="66"/>
                  </a:lnTo>
                  <a:lnTo>
                    <a:pt x="231" y="66"/>
                  </a:lnTo>
                  <a:lnTo>
                    <a:pt x="229" y="66"/>
                  </a:lnTo>
                  <a:lnTo>
                    <a:pt x="229" y="66"/>
                  </a:lnTo>
                  <a:lnTo>
                    <a:pt x="227" y="66"/>
                  </a:lnTo>
                  <a:lnTo>
                    <a:pt x="227" y="66"/>
                  </a:lnTo>
                  <a:lnTo>
                    <a:pt x="227" y="64"/>
                  </a:lnTo>
                  <a:lnTo>
                    <a:pt x="224" y="64"/>
                  </a:lnTo>
                  <a:lnTo>
                    <a:pt x="224" y="64"/>
                  </a:lnTo>
                  <a:lnTo>
                    <a:pt x="222" y="64"/>
                  </a:lnTo>
                  <a:lnTo>
                    <a:pt x="222" y="61"/>
                  </a:lnTo>
                  <a:lnTo>
                    <a:pt x="222" y="61"/>
                  </a:lnTo>
                  <a:lnTo>
                    <a:pt x="220" y="61"/>
                  </a:lnTo>
                  <a:lnTo>
                    <a:pt x="220" y="64"/>
                  </a:lnTo>
                  <a:lnTo>
                    <a:pt x="217" y="64"/>
                  </a:lnTo>
                  <a:lnTo>
                    <a:pt x="217" y="64"/>
                  </a:lnTo>
                  <a:lnTo>
                    <a:pt x="217" y="64"/>
                  </a:lnTo>
                  <a:lnTo>
                    <a:pt x="215" y="64"/>
                  </a:lnTo>
                  <a:lnTo>
                    <a:pt x="215" y="64"/>
                  </a:lnTo>
                  <a:lnTo>
                    <a:pt x="215" y="61"/>
                  </a:lnTo>
                  <a:lnTo>
                    <a:pt x="215" y="59"/>
                  </a:lnTo>
                  <a:lnTo>
                    <a:pt x="215" y="59"/>
                  </a:lnTo>
                  <a:lnTo>
                    <a:pt x="213" y="61"/>
                  </a:lnTo>
                  <a:lnTo>
                    <a:pt x="210" y="61"/>
                  </a:lnTo>
                  <a:lnTo>
                    <a:pt x="208" y="59"/>
                  </a:lnTo>
                  <a:lnTo>
                    <a:pt x="201" y="56"/>
                  </a:lnTo>
                  <a:lnTo>
                    <a:pt x="191" y="54"/>
                  </a:lnTo>
                  <a:lnTo>
                    <a:pt x="184" y="49"/>
                  </a:lnTo>
                  <a:lnTo>
                    <a:pt x="182" y="47"/>
                  </a:lnTo>
                  <a:lnTo>
                    <a:pt x="184" y="47"/>
                  </a:lnTo>
                  <a:lnTo>
                    <a:pt x="184" y="49"/>
                  </a:lnTo>
                  <a:lnTo>
                    <a:pt x="184" y="49"/>
                  </a:lnTo>
                  <a:lnTo>
                    <a:pt x="184" y="49"/>
                  </a:lnTo>
                  <a:lnTo>
                    <a:pt x="182" y="49"/>
                  </a:lnTo>
                  <a:lnTo>
                    <a:pt x="182" y="52"/>
                  </a:lnTo>
                  <a:lnTo>
                    <a:pt x="182" y="52"/>
                  </a:lnTo>
                  <a:lnTo>
                    <a:pt x="184" y="52"/>
                  </a:lnTo>
                  <a:lnTo>
                    <a:pt x="184" y="54"/>
                  </a:lnTo>
                  <a:lnTo>
                    <a:pt x="182" y="56"/>
                  </a:lnTo>
                  <a:lnTo>
                    <a:pt x="170" y="61"/>
                  </a:lnTo>
                  <a:lnTo>
                    <a:pt x="168" y="61"/>
                  </a:lnTo>
                  <a:lnTo>
                    <a:pt x="165" y="61"/>
                  </a:lnTo>
                  <a:lnTo>
                    <a:pt x="168" y="59"/>
                  </a:lnTo>
                  <a:lnTo>
                    <a:pt x="168" y="56"/>
                  </a:lnTo>
                  <a:lnTo>
                    <a:pt x="172" y="49"/>
                  </a:lnTo>
                  <a:lnTo>
                    <a:pt x="172" y="47"/>
                  </a:lnTo>
                  <a:lnTo>
                    <a:pt x="172" y="47"/>
                  </a:lnTo>
                  <a:lnTo>
                    <a:pt x="172" y="45"/>
                  </a:lnTo>
                  <a:lnTo>
                    <a:pt x="172" y="45"/>
                  </a:lnTo>
                  <a:lnTo>
                    <a:pt x="172" y="42"/>
                  </a:lnTo>
                  <a:lnTo>
                    <a:pt x="172" y="40"/>
                  </a:lnTo>
                  <a:lnTo>
                    <a:pt x="172" y="38"/>
                  </a:lnTo>
                  <a:lnTo>
                    <a:pt x="175" y="35"/>
                  </a:lnTo>
                  <a:lnTo>
                    <a:pt x="175" y="35"/>
                  </a:lnTo>
                  <a:lnTo>
                    <a:pt x="177" y="28"/>
                  </a:lnTo>
                  <a:lnTo>
                    <a:pt x="179" y="28"/>
                  </a:lnTo>
                  <a:lnTo>
                    <a:pt x="179" y="26"/>
                  </a:lnTo>
                  <a:lnTo>
                    <a:pt x="177" y="26"/>
                  </a:lnTo>
                  <a:lnTo>
                    <a:pt x="179" y="23"/>
                  </a:lnTo>
                  <a:lnTo>
                    <a:pt x="179" y="23"/>
                  </a:lnTo>
                  <a:lnTo>
                    <a:pt x="179" y="23"/>
                  </a:lnTo>
                  <a:lnTo>
                    <a:pt x="177" y="21"/>
                  </a:lnTo>
                  <a:lnTo>
                    <a:pt x="177" y="19"/>
                  </a:lnTo>
                  <a:lnTo>
                    <a:pt x="177" y="19"/>
                  </a:lnTo>
                  <a:lnTo>
                    <a:pt x="175" y="19"/>
                  </a:lnTo>
                  <a:lnTo>
                    <a:pt x="172" y="19"/>
                  </a:lnTo>
                  <a:lnTo>
                    <a:pt x="172" y="19"/>
                  </a:lnTo>
                  <a:lnTo>
                    <a:pt x="172" y="16"/>
                  </a:lnTo>
                  <a:lnTo>
                    <a:pt x="172" y="16"/>
                  </a:lnTo>
                  <a:lnTo>
                    <a:pt x="172" y="16"/>
                  </a:lnTo>
                  <a:lnTo>
                    <a:pt x="170" y="16"/>
                  </a:lnTo>
                  <a:lnTo>
                    <a:pt x="170" y="16"/>
                  </a:lnTo>
                  <a:lnTo>
                    <a:pt x="168" y="16"/>
                  </a:lnTo>
                  <a:lnTo>
                    <a:pt x="168" y="19"/>
                  </a:lnTo>
                  <a:lnTo>
                    <a:pt x="168" y="19"/>
                  </a:lnTo>
                  <a:lnTo>
                    <a:pt x="168" y="19"/>
                  </a:lnTo>
                  <a:lnTo>
                    <a:pt x="168" y="19"/>
                  </a:lnTo>
                  <a:lnTo>
                    <a:pt x="165" y="21"/>
                  </a:lnTo>
                  <a:lnTo>
                    <a:pt x="165" y="21"/>
                  </a:lnTo>
                  <a:lnTo>
                    <a:pt x="163" y="21"/>
                  </a:lnTo>
                  <a:lnTo>
                    <a:pt x="163" y="19"/>
                  </a:lnTo>
                  <a:lnTo>
                    <a:pt x="161" y="19"/>
                  </a:lnTo>
                  <a:lnTo>
                    <a:pt x="161" y="21"/>
                  </a:lnTo>
                  <a:lnTo>
                    <a:pt x="161" y="21"/>
                  </a:lnTo>
                  <a:lnTo>
                    <a:pt x="161" y="21"/>
                  </a:lnTo>
                  <a:lnTo>
                    <a:pt x="161" y="21"/>
                  </a:lnTo>
                  <a:lnTo>
                    <a:pt x="156" y="23"/>
                  </a:lnTo>
                  <a:lnTo>
                    <a:pt x="156" y="23"/>
                  </a:lnTo>
                  <a:lnTo>
                    <a:pt x="153" y="26"/>
                  </a:lnTo>
                  <a:lnTo>
                    <a:pt x="153" y="26"/>
                  </a:lnTo>
                  <a:lnTo>
                    <a:pt x="153" y="26"/>
                  </a:lnTo>
                  <a:lnTo>
                    <a:pt x="153" y="26"/>
                  </a:lnTo>
                  <a:lnTo>
                    <a:pt x="151" y="28"/>
                  </a:lnTo>
                  <a:lnTo>
                    <a:pt x="151" y="28"/>
                  </a:lnTo>
                  <a:lnTo>
                    <a:pt x="151" y="28"/>
                  </a:lnTo>
                  <a:lnTo>
                    <a:pt x="149" y="30"/>
                  </a:lnTo>
                  <a:lnTo>
                    <a:pt x="149" y="30"/>
                  </a:lnTo>
                  <a:lnTo>
                    <a:pt x="146" y="30"/>
                  </a:lnTo>
                  <a:lnTo>
                    <a:pt x="146" y="30"/>
                  </a:lnTo>
                  <a:lnTo>
                    <a:pt x="146" y="30"/>
                  </a:lnTo>
                  <a:lnTo>
                    <a:pt x="146" y="30"/>
                  </a:lnTo>
                  <a:lnTo>
                    <a:pt x="146" y="28"/>
                  </a:lnTo>
                  <a:lnTo>
                    <a:pt x="144" y="30"/>
                  </a:lnTo>
                  <a:lnTo>
                    <a:pt x="142" y="33"/>
                  </a:lnTo>
                  <a:lnTo>
                    <a:pt x="142" y="30"/>
                  </a:lnTo>
                  <a:lnTo>
                    <a:pt x="142" y="28"/>
                  </a:lnTo>
                  <a:lnTo>
                    <a:pt x="139" y="30"/>
                  </a:lnTo>
                  <a:lnTo>
                    <a:pt x="135" y="33"/>
                  </a:lnTo>
                  <a:lnTo>
                    <a:pt x="127" y="38"/>
                  </a:lnTo>
                  <a:lnTo>
                    <a:pt x="125" y="42"/>
                  </a:lnTo>
                  <a:lnTo>
                    <a:pt x="123" y="42"/>
                  </a:lnTo>
                  <a:lnTo>
                    <a:pt x="116" y="45"/>
                  </a:lnTo>
                  <a:lnTo>
                    <a:pt x="108" y="47"/>
                  </a:lnTo>
                  <a:lnTo>
                    <a:pt x="90" y="54"/>
                  </a:lnTo>
                  <a:lnTo>
                    <a:pt x="78" y="56"/>
                  </a:lnTo>
                  <a:lnTo>
                    <a:pt x="75" y="56"/>
                  </a:lnTo>
                  <a:lnTo>
                    <a:pt x="68" y="54"/>
                  </a:lnTo>
                  <a:lnTo>
                    <a:pt x="68" y="54"/>
                  </a:lnTo>
                  <a:lnTo>
                    <a:pt x="66" y="54"/>
                  </a:lnTo>
                  <a:lnTo>
                    <a:pt x="64" y="52"/>
                  </a:lnTo>
                  <a:lnTo>
                    <a:pt x="61" y="49"/>
                  </a:lnTo>
                  <a:lnTo>
                    <a:pt x="61" y="49"/>
                  </a:lnTo>
                  <a:lnTo>
                    <a:pt x="61" y="49"/>
                  </a:lnTo>
                  <a:lnTo>
                    <a:pt x="59" y="52"/>
                  </a:lnTo>
                  <a:lnTo>
                    <a:pt x="59" y="52"/>
                  </a:lnTo>
                  <a:lnTo>
                    <a:pt x="56" y="54"/>
                  </a:lnTo>
                  <a:lnTo>
                    <a:pt x="56" y="54"/>
                  </a:lnTo>
                  <a:lnTo>
                    <a:pt x="56" y="54"/>
                  </a:lnTo>
                  <a:lnTo>
                    <a:pt x="56" y="54"/>
                  </a:lnTo>
                  <a:lnTo>
                    <a:pt x="54" y="56"/>
                  </a:lnTo>
                  <a:lnTo>
                    <a:pt x="54" y="56"/>
                  </a:lnTo>
                  <a:lnTo>
                    <a:pt x="54" y="56"/>
                  </a:lnTo>
                  <a:lnTo>
                    <a:pt x="54" y="56"/>
                  </a:lnTo>
                  <a:lnTo>
                    <a:pt x="54" y="59"/>
                  </a:lnTo>
                  <a:lnTo>
                    <a:pt x="54" y="61"/>
                  </a:lnTo>
                  <a:lnTo>
                    <a:pt x="54" y="61"/>
                  </a:lnTo>
                  <a:lnTo>
                    <a:pt x="54" y="61"/>
                  </a:lnTo>
                  <a:lnTo>
                    <a:pt x="52" y="61"/>
                  </a:lnTo>
                  <a:lnTo>
                    <a:pt x="52" y="64"/>
                  </a:lnTo>
                  <a:lnTo>
                    <a:pt x="52" y="64"/>
                  </a:lnTo>
                  <a:lnTo>
                    <a:pt x="49" y="64"/>
                  </a:lnTo>
                  <a:lnTo>
                    <a:pt x="47" y="64"/>
                  </a:lnTo>
                  <a:lnTo>
                    <a:pt x="47" y="64"/>
                  </a:lnTo>
                  <a:lnTo>
                    <a:pt x="47" y="64"/>
                  </a:lnTo>
                  <a:lnTo>
                    <a:pt x="47" y="64"/>
                  </a:lnTo>
                  <a:lnTo>
                    <a:pt x="47" y="66"/>
                  </a:lnTo>
                  <a:lnTo>
                    <a:pt x="47" y="73"/>
                  </a:lnTo>
                  <a:lnTo>
                    <a:pt x="47" y="80"/>
                  </a:lnTo>
                  <a:lnTo>
                    <a:pt x="47" y="90"/>
                  </a:lnTo>
                  <a:lnTo>
                    <a:pt x="49" y="97"/>
                  </a:lnTo>
                  <a:lnTo>
                    <a:pt x="49" y="104"/>
                  </a:lnTo>
                  <a:lnTo>
                    <a:pt x="49" y="111"/>
                  </a:lnTo>
                  <a:lnTo>
                    <a:pt x="49" y="118"/>
                  </a:lnTo>
                  <a:lnTo>
                    <a:pt x="49" y="127"/>
                  </a:lnTo>
                  <a:lnTo>
                    <a:pt x="49" y="127"/>
                  </a:lnTo>
                  <a:lnTo>
                    <a:pt x="52" y="132"/>
                  </a:lnTo>
                  <a:lnTo>
                    <a:pt x="49" y="132"/>
                  </a:lnTo>
                  <a:lnTo>
                    <a:pt x="47" y="135"/>
                  </a:lnTo>
                  <a:lnTo>
                    <a:pt x="47" y="135"/>
                  </a:lnTo>
                  <a:lnTo>
                    <a:pt x="47" y="137"/>
                  </a:lnTo>
                  <a:lnTo>
                    <a:pt x="45" y="139"/>
                  </a:lnTo>
                  <a:lnTo>
                    <a:pt x="45" y="139"/>
                  </a:lnTo>
                  <a:lnTo>
                    <a:pt x="42" y="139"/>
                  </a:lnTo>
                  <a:lnTo>
                    <a:pt x="40" y="139"/>
                  </a:lnTo>
                  <a:lnTo>
                    <a:pt x="40" y="139"/>
                  </a:lnTo>
                  <a:lnTo>
                    <a:pt x="38" y="139"/>
                  </a:lnTo>
                  <a:lnTo>
                    <a:pt x="35" y="144"/>
                  </a:lnTo>
                  <a:lnTo>
                    <a:pt x="35" y="144"/>
                  </a:lnTo>
                  <a:lnTo>
                    <a:pt x="30" y="144"/>
                  </a:lnTo>
                  <a:lnTo>
                    <a:pt x="30" y="144"/>
                  </a:lnTo>
                  <a:lnTo>
                    <a:pt x="30" y="146"/>
                  </a:lnTo>
                  <a:lnTo>
                    <a:pt x="28" y="146"/>
                  </a:lnTo>
                  <a:lnTo>
                    <a:pt x="28" y="146"/>
                  </a:lnTo>
                  <a:lnTo>
                    <a:pt x="28" y="146"/>
                  </a:lnTo>
                  <a:lnTo>
                    <a:pt x="28" y="149"/>
                  </a:lnTo>
                  <a:lnTo>
                    <a:pt x="28" y="149"/>
                  </a:lnTo>
                  <a:lnTo>
                    <a:pt x="26" y="149"/>
                  </a:lnTo>
                  <a:lnTo>
                    <a:pt x="23" y="149"/>
                  </a:lnTo>
                  <a:lnTo>
                    <a:pt x="19" y="153"/>
                  </a:lnTo>
                  <a:lnTo>
                    <a:pt x="19" y="153"/>
                  </a:lnTo>
                  <a:lnTo>
                    <a:pt x="16" y="156"/>
                  </a:lnTo>
                  <a:lnTo>
                    <a:pt x="14" y="158"/>
                  </a:lnTo>
                  <a:lnTo>
                    <a:pt x="9" y="165"/>
                  </a:lnTo>
                  <a:lnTo>
                    <a:pt x="9" y="168"/>
                  </a:lnTo>
                  <a:lnTo>
                    <a:pt x="7" y="172"/>
                  </a:lnTo>
                  <a:lnTo>
                    <a:pt x="0" y="180"/>
                  </a:lnTo>
                  <a:lnTo>
                    <a:pt x="0" y="182"/>
                  </a:lnTo>
                  <a:lnTo>
                    <a:pt x="0" y="184"/>
                  </a:lnTo>
                  <a:lnTo>
                    <a:pt x="0" y="191"/>
                  </a:lnTo>
                  <a:lnTo>
                    <a:pt x="2" y="196"/>
                  </a:lnTo>
                  <a:lnTo>
                    <a:pt x="4" y="196"/>
                  </a:lnTo>
                  <a:lnTo>
                    <a:pt x="9" y="196"/>
                  </a:lnTo>
                  <a:lnTo>
                    <a:pt x="14" y="198"/>
                  </a:lnTo>
                  <a:lnTo>
                    <a:pt x="14" y="198"/>
                  </a:lnTo>
                  <a:lnTo>
                    <a:pt x="16" y="203"/>
                  </a:lnTo>
                  <a:lnTo>
                    <a:pt x="16" y="206"/>
                  </a:lnTo>
                  <a:lnTo>
                    <a:pt x="19" y="208"/>
                  </a:lnTo>
                  <a:lnTo>
                    <a:pt x="21" y="210"/>
                  </a:lnTo>
                  <a:lnTo>
                    <a:pt x="21" y="210"/>
                  </a:lnTo>
                  <a:lnTo>
                    <a:pt x="23" y="213"/>
                  </a:lnTo>
                  <a:lnTo>
                    <a:pt x="23" y="215"/>
                  </a:lnTo>
                  <a:lnTo>
                    <a:pt x="21" y="220"/>
                  </a:lnTo>
                  <a:lnTo>
                    <a:pt x="19" y="222"/>
                  </a:lnTo>
                  <a:lnTo>
                    <a:pt x="19" y="225"/>
                  </a:lnTo>
                  <a:lnTo>
                    <a:pt x="19" y="227"/>
                  </a:lnTo>
                  <a:lnTo>
                    <a:pt x="16" y="227"/>
                  </a:lnTo>
                  <a:lnTo>
                    <a:pt x="16" y="229"/>
                  </a:lnTo>
                  <a:lnTo>
                    <a:pt x="14" y="232"/>
                  </a:lnTo>
                  <a:lnTo>
                    <a:pt x="14" y="234"/>
                  </a:lnTo>
                  <a:lnTo>
                    <a:pt x="16" y="239"/>
                  </a:lnTo>
                  <a:lnTo>
                    <a:pt x="14" y="241"/>
                  </a:lnTo>
                  <a:lnTo>
                    <a:pt x="14" y="243"/>
                  </a:lnTo>
                  <a:lnTo>
                    <a:pt x="14" y="243"/>
                  </a:lnTo>
                  <a:lnTo>
                    <a:pt x="16" y="248"/>
                  </a:lnTo>
                  <a:lnTo>
                    <a:pt x="16" y="251"/>
                  </a:lnTo>
                  <a:lnTo>
                    <a:pt x="16" y="253"/>
                  </a:lnTo>
                  <a:lnTo>
                    <a:pt x="16" y="253"/>
                  </a:lnTo>
                  <a:lnTo>
                    <a:pt x="14" y="255"/>
                  </a:lnTo>
                  <a:lnTo>
                    <a:pt x="14" y="255"/>
                  </a:lnTo>
                  <a:lnTo>
                    <a:pt x="14" y="258"/>
                  </a:lnTo>
                  <a:lnTo>
                    <a:pt x="16" y="265"/>
                  </a:lnTo>
                  <a:lnTo>
                    <a:pt x="16" y="269"/>
                  </a:lnTo>
                  <a:lnTo>
                    <a:pt x="19" y="274"/>
                  </a:lnTo>
                  <a:lnTo>
                    <a:pt x="19" y="274"/>
                  </a:lnTo>
                  <a:lnTo>
                    <a:pt x="16" y="277"/>
                  </a:lnTo>
                  <a:lnTo>
                    <a:pt x="16" y="279"/>
                  </a:lnTo>
                  <a:lnTo>
                    <a:pt x="16" y="281"/>
                  </a:lnTo>
                  <a:lnTo>
                    <a:pt x="16" y="284"/>
                  </a:lnTo>
                  <a:lnTo>
                    <a:pt x="16" y="286"/>
                  </a:lnTo>
                  <a:lnTo>
                    <a:pt x="14" y="296"/>
                  </a:lnTo>
                  <a:lnTo>
                    <a:pt x="16" y="298"/>
                  </a:lnTo>
                  <a:lnTo>
                    <a:pt x="21" y="300"/>
                  </a:lnTo>
                  <a:lnTo>
                    <a:pt x="28" y="305"/>
                  </a:lnTo>
                  <a:lnTo>
                    <a:pt x="30" y="307"/>
                  </a:lnTo>
                  <a:lnTo>
                    <a:pt x="30" y="307"/>
                  </a:lnTo>
                  <a:lnTo>
                    <a:pt x="33" y="310"/>
                  </a:lnTo>
                  <a:lnTo>
                    <a:pt x="33" y="310"/>
                  </a:lnTo>
                  <a:lnTo>
                    <a:pt x="38" y="312"/>
                  </a:lnTo>
                  <a:lnTo>
                    <a:pt x="52" y="312"/>
                  </a:lnTo>
                  <a:lnTo>
                    <a:pt x="54" y="314"/>
                  </a:lnTo>
                  <a:lnTo>
                    <a:pt x="56" y="317"/>
                  </a:lnTo>
                  <a:lnTo>
                    <a:pt x="61" y="319"/>
                  </a:lnTo>
                  <a:lnTo>
                    <a:pt x="64" y="324"/>
                  </a:lnTo>
                  <a:lnTo>
                    <a:pt x="64" y="326"/>
                  </a:lnTo>
                  <a:lnTo>
                    <a:pt x="66" y="326"/>
                  </a:lnTo>
                  <a:lnTo>
                    <a:pt x="66" y="326"/>
                  </a:lnTo>
                  <a:lnTo>
                    <a:pt x="78" y="329"/>
                  </a:lnTo>
                  <a:lnTo>
                    <a:pt x="82" y="329"/>
                  </a:lnTo>
                  <a:lnTo>
                    <a:pt x="97" y="340"/>
                  </a:lnTo>
                  <a:lnTo>
                    <a:pt x="101" y="345"/>
                  </a:lnTo>
                  <a:lnTo>
                    <a:pt x="108" y="357"/>
                  </a:lnTo>
                  <a:lnTo>
                    <a:pt x="111" y="359"/>
                  </a:lnTo>
                  <a:lnTo>
                    <a:pt x="113" y="362"/>
                  </a:lnTo>
                  <a:lnTo>
                    <a:pt x="125" y="371"/>
                  </a:lnTo>
                  <a:lnTo>
                    <a:pt x="127" y="371"/>
                  </a:lnTo>
                  <a:lnTo>
                    <a:pt x="127" y="371"/>
                  </a:lnTo>
                  <a:lnTo>
                    <a:pt x="137" y="371"/>
                  </a:lnTo>
                  <a:lnTo>
                    <a:pt x="137" y="371"/>
                  </a:lnTo>
                  <a:lnTo>
                    <a:pt x="144" y="374"/>
                  </a:lnTo>
                  <a:lnTo>
                    <a:pt x="144" y="374"/>
                  </a:lnTo>
                  <a:lnTo>
                    <a:pt x="144" y="374"/>
                  </a:lnTo>
                  <a:lnTo>
                    <a:pt x="149" y="374"/>
                  </a:lnTo>
                  <a:lnTo>
                    <a:pt x="149" y="376"/>
                  </a:lnTo>
                  <a:lnTo>
                    <a:pt x="149" y="376"/>
                  </a:lnTo>
                  <a:lnTo>
                    <a:pt x="151" y="376"/>
                  </a:lnTo>
                  <a:lnTo>
                    <a:pt x="151" y="376"/>
                  </a:lnTo>
                  <a:lnTo>
                    <a:pt x="151" y="378"/>
                  </a:lnTo>
                  <a:lnTo>
                    <a:pt x="151" y="381"/>
                  </a:lnTo>
                  <a:lnTo>
                    <a:pt x="153" y="383"/>
                  </a:lnTo>
                  <a:lnTo>
                    <a:pt x="153" y="383"/>
                  </a:lnTo>
                  <a:lnTo>
                    <a:pt x="158" y="385"/>
                  </a:lnTo>
                  <a:lnTo>
                    <a:pt x="161" y="385"/>
                  </a:lnTo>
                  <a:lnTo>
                    <a:pt x="161" y="385"/>
                  </a:lnTo>
                  <a:lnTo>
                    <a:pt x="161" y="388"/>
                  </a:lnTo>
                  <a:lnTo>
                    <a:pt x="163" y="388"/>
                  </a:lnTo>
                  <a:lnTo>
                    <a:pt x="163" y="393"/>
                  </a:lnTo>
                  <a:lnTo>
                    <a:pt x="163" y="395"/>
                  </a:lnTo>
                  <a:lnTo>
                    <a:pt x="163" y="397"/>
                  </a:lnTo>
                  <a:lnTo>
                    <a:pt x="163" y="400"/>
                  </a:lnTo>
                  <a:lnTo>
                    <a:pt x="163" y="400"/>
                  </a:lnTo>
                  <a:lnTo>
                    <a:pt x="163" y="402"/>
                  </a:lnTo>
                  <a:lnTo>
                    <a:pt x="165" y="402"/>
                  </a:lnTo>
                  <a:lnTo>
                    <a:pt x="165" y="402"/>
                  </a:lnTo>
                  <a:lnTo>
                    <a:pt x="168" y="404"/>
                  </a:lnTo>
                  <a:lnTo>
                    <a:pt x="168" y="404"/>
                  </a:lnTo>
                  <a:lnTo>
                    <a:pt x="168" y="407"/>
                  </a:lnTo>
                  <a:lnTo>
                    <a:pt x="168" y="409"/>
                  </a:lnTo>
                  <a:lnTo>
                    <a:pt x="168" y="416"/>
                  </a:lnTo>
                  <a:lnTo>
                    <a:pt x="168" y="419"/>
                  </a:lnTo>
                  <a:lnTo>
                    <a:pt x="168" y="421"/>
                  </a:lnTo>
                  <a:lnTo>
                    <a:pt x="168" y="421"/>
                  </a:lnTo>
                  <a:lnTo>
                    <a:pt x="168" y="426"/>
                  </a:lnTo>
                  <a:lnTo>
                    <a:pt x="168" y="428"/>
                  </a:lnTo>
                  <a:lnTo>
                    <a:pt x="170" y="430"/>
                  </a:lnTo>
                  <a:lnTo>
                    <a:pt x="170" y="433"/>
                  </a:lnTo>
                  <a:lnTo>
                    <a:pt x="170" y="433"/>
                  </a:lnTo>
                  <a:lnTo>
                    <a:pt x="170" y="438"/>
                  </a:lnTo>
                  <a:lnTo>
                    <a:pt x="170" y="438"/>
                  </a:lnTo>
                  <a:lnTo>
                    <a:pt x="170" y="438"/>
                  </a:lnTo>
                  <a:lnTo>
                    <a:pt x="170" y="440"/>
                  </a:lnTo>
                  <a:lnTo>
                    <a:pt x="170" y="442"/>
                  </a:lnTo>
                  <a:lnTo>
                    <a:pt x="170" y="442"/>
                  </a:lnTo>
                  <a:lnTo>
                    <a:pt x="172" y="445"/>
                  </a:lnTo>
                  <a:lnTo>
                    <a:pt x="172" y="447"/>
                  </a:lnTo>
                  <a:lnTo>
                    <a:pt x="172" y="447"/>
                  </a:lnTo>
                  <a:lnTo>
                    <a:pt x="172" y="452"/>
                  </a:lnTo>
                  <a:lnTo>
                    <a:pt x="175" y="452"/>
                  </a:lnTo>
                  <a:lnTo>
                    <a:pt x="175" y="452"/>
                  </a:lnTo>
                  <a:lnTo>
                    <a:pt x="184" y="454"/>
                  </a:lnTo>
                  <a:lnTo>
                    <a:pt x="187" y="456"/>
                  </a:lnTo>
                  <a:lnTo>
                    <a:pt x="187" y="461"/>
                  </a:lnTo>
                  <a:lnTo>
                    <a:pt x="184" y="466"/>
                  </a:lnTo>
                  <a:lnTo>
                    <a:pt x="182" y="473"/>
                  </a:lnTo>
                  <a:lnTo>
                    <a:pt x="179" y="478"/>
                  </a:lnTo>
                  <a:lnTo>
                    <a:pt x="182" y="485"/>
                  </a:lnTo>
                  <a:lnTo>
                    <a:pt x="182" y="490"/>
                  </a:lnTo>
                  <a:lnTo>
                    <a:pt x="182" y="494"/>
                  </a:lnTo>
                  <a:lnTo>
                    <a:pt x="182" y="497"/>
                  </a:lnTo>
                  <a:lnTo>
                    <a:pt x="184" y="497"/>
                  </a:lnTo>
                  <a:lnTo>
                    <a:pt x="184" y="504"/>
                  </a:lnTo>
                  <a:lnTo>
                    <a:pt x="184" y="506"/>
                  </a:lnTo>
                  <a:lnTo>
                    <a:pt x="187" y="506"/>
                  </a:lnTo>
                  <a:lnTo>
                    <a:pt x="189" y="511"/>
                  </a:lnTo>
                  <a:lnTo>
                    <a:pt x="189" y="511"/>
                  </a:lnTo>
                  <a:lnTo>
                    <a:pt x="191" y="513"/>
                  </a:lnTo>
                  <a:lnTo>
                    <a:pt x="191" y="520"/>
                  </a:lnTo>
                  <a:lnTo>
                    <a:pt x="191" y="520"/>
                  </a:lnTo>
                  <a:lnTo>
                    <a:pt x="196" y="527"/>
                  </a:lnTo>
                  <a:lnTo>
                    <a:pt x="196" y="530"/>
                  </a:lnTo>
                  <a:lnTo>
                    <a:pt x="198" y="530"/>
                  </a:lnTo>
                  <a:lnTo>
                    <a:pt x="203" y="532"/>
                  </a:lnTo>
                  <a:lnTo>
                    <a:pt x="220" y="532"/>
                  </a:lnTo>
                  <a:lnTo>
                    <a:pt x="224" y="535"/>
                  </a:lnTo>
                  <a:lnTo>
                    <a:pt x="227" y="535"/>
                  </a:lnTo>
                  <a:lnTo>
                    <a:pt x="229" y="535"/>
                  </a:lnTo>
                  <a:lnTo>
                    <a:pt x="229" y="537"/>
                  </a:lnTo>
                  <a:lnTo>
                    <a:pt x="231" y="542"/>
                  </a:lnTo>
                  <a:lnTo>
                    <a:pt x="234" y="544"/>
                  </a:lnTo>
                  <a:lnTo>
                    <a:pt x="236" y="546"/>
                  </a:lnTo>
                  <a:lnTo>
                    <a:pt x="236" y="549"/>
                  </a:lnTo>
                  <a:lnTo>
                    <a:pt x="236" y="549"/>
                  </a:lnTo>
                  <a:lnTo>
                    <a:pt x="236" y="551"/>
                  </a:lnTo>
                  <a:lnTo>
                    <a:pt x="236" y="551"/>
                  </a:lnTo>
                  <a:lnTo>
                    <a:pt x="236" y="551"/>
                  </a:lnTo>
                  <a:lnTo>
                    <a:pt x="236" y="551"/>
                  </a:lnTo>
                  <a:lnTo>
                    <a:pt x="236" y="551"/>
                  </a:lnTo>
                  <a:lnTo>
                    <a:pt x="236" y="551"/>
                  </a:lnTo>
                  <a:lnTo>
                    <a:pt x="236" y="551"/>
                  </a:lnTo>
                  <a:lnTo>
                    <a:pt x="236" y="551"/>
                  </a:lnTo>
                  <a:lnTo>
                    <a:pt x="236" y="551"/>
                  </a:lnTo>
                  <a:lnTo>
                    <a:pt x="236" y="551"/>
                  </a:lnTo>
                  <a:lnTo>
                    <a:pt x="236" y="551"/>
                  </a:lnTo>
                  <a:lnTo>
                    <a:pt x="236" y="551"/>
                  </a:lnTo>
                  <a:lnTo>
                    <a:pt x="236" y="551"/>
                  </a:lnTo>
                  <a:lnTo>
                    <a:pt x="236" y="551"/>
                  </a:lnTo>
                  <a:lnTo>
                    <a:pt x="236" y="551"/>
                  </a:lnTo>
                  <a:lnTo>
                    <a:pt x="253" y="551"/>
                  </a:lnTo>
                  <a:lnTo>
                    <a:pt x="269" y="549"/>
                  </a:lnTo>
                  <a:lnTo>
                    <a:pt x="286" y="549"/>
                  </a:lnTo>
                  <a:lnTo>
                    <a:pt x="302" y="546"/>
                  </a:lnTo>
                  <a:lnTo>
                    <a:pt x="319" y="546"/>
                  </a:lnTo>
                  <a:lnTo>
                    <a:pt x="336" y="544"/>
                  </a:lnTo>
                  <a:lnTo>
                    <a:pt x="352" y="542"/>
                  </a:lnTo>
                  <a:lnTo>
                    <a:pt x="369" y="542"/>
                  </a:lnTo>
                  <a:lnTo>
                    <a:pt x="385" y="539"/>
                  </a:lnTo>
                  <a:lnTo>
                    <a:pt x="402" y="539"/>
                  </a:lnTo>
                  <a:lnTo>
                    <a:pt x="418" y="537"/>
                  </a:lnTo>
                  <a:lnTo>
                    <a:pt x="435" y="535"/>
                  </a:lnTo>
                  <a:lnTo>
                    <a:pt x="451" y="535"/>
                  </a:lnTo>
                  <a:lnTo>
                    <a:pt x="468" y="532"/>
                  </a:lnTo>
                  <a:lnTo>
                    <a:pt x="485" y="530"/>
                  </a:lnTo>
                  <a:lnTo>
                    <a:pt x="501" y="530"/>
                  </a:lnTo>
                  <a:lnTo>
                    <a:pt x="499" y="520"/>
                  </a:lnTo>
                  <a:lnTo>
                    <a:pt x="499" y="518"/>
                  </a:lnTo>
                  <a:lnTo>
                    <a:pt x="501" y="516"/>
                  </a:lnTo>
                  <a:lnTo>
                    <a:pt x="501" y="516"/>
                  </a:lnTo>
                  <a:lnTo>
                    <a:pt x="499" y="513"/>
                  </a:lnTo>
                  <a:lnTo>
                    <a:pt x="499" y="511"/>
                  </a:lnTo>
                  <a:lnTo>
                    <a:pt x="499" y="511"/>
                  </a:lnTo>
                  <a:lnTo>
                    <a:pt x="499" y="509"/>
                  </a:lnTo>
                  <a:lnTo>
                    <a:pt x="499" y="506"/>
                  </a:lnTo>
                  <a:lnTo>
                    <a:pt x="501" y="504"/>
                  </a:lnTo>
                  <a:lnTo>
                    <a:pt x="501" y="494"/>
                  </a:lnTo>
                  <a:lnTo>
                    <a:pt x="501" y="492"/>
                  </a:lnTo>
                  <a:lnTo>
                    <a:pt x="499" y="490"/>
                  </a:lnTo>
                  <a:lnTo>
                    <a:pt x="494" y="485"/>
                  </a:lnTo>
                  <a:lnTo>
                    <a:pt x="494" y="482"/>
                  </a:lnTo>
                  <a:lnTo>
                    <a:pt x="494" y="482"/>
                  </a:lnTo>
                  <a:lnTo>
                    <a:pt x="492" y="473"/>
                  </a:lnTo>
                  <a:lnTo>
                    <a:pt x="492" y="471"/>
                  </a:lnTo>
                  <a:lnTo>
                    <a:pt x="489" y="468"/>
                  </a:lnTo>
                  <a:lnTo>
                    <a:pt x="487" y="466"/>
                  </a:lnTo>
                  <a:lnTo>
                    <a:pt x="485" y="466"/>
                  </a:lnTo>
                  <a:lnTo>
                    <a:pt x="485" y="464"/>
                  </a:lnTo>
                  <a:lnTo>
                    <a:pt x="487" y="459"/>
                  </a:lnTo>
                  <a:lnTo>
                    <a:pt x="487" y="456"/>
                  </a:lnTo>
                  <a:lnTo>
                    <a:pt x="487" y="456"/>
                  </a:lnTo>
                  <a:lnTo>
                    <a:pt x="487" y="456"/>
                  </a:lnTo>
                  <a:lnTo>
                    <a:pt x="485" y="454"/>
                  </a:lnTo>
                  <a:lnTo>
                    <a:pt x="485" y="452"/>
                  </a:lnTo>
                  <a:lnTo>
                    <a:pt x="485" y="449"/>
                  </a:lnTo>
                  <a:lnTo>
                    <a:pt x="485" y="449"/>
                  </a:lnTo>
                  <a:lnTo>
                    <a:pt x="485" y="447"/>
                  </a:lnTo>
                  <a:lnTo>
                    <a:pt x="485" y="442"/>
                  </a:lnTo>
                  <a:lnTo>
                    <a:pt x="482" y="442"/>
                  </a:lnTo>
                  <a:lnTo>
                    <a:pt x="482" y="440"/>
                  </a:lnTo>
                  <a:lnTo>
                    <a:pt x="482" y="435"/>
                  </a:lnTo>
                  <a:lnTo>
                    <a:pt x="482" y="426"/>
                  </a:lnTo>
                  <a:lnTo>
                    <a:pt x="482" y="423"/>
                  </a:lnTo>
                  <a:lnTo>
                    <a:pt x="487" y="411"/>
                  </a:lnTo>
                  <a:lnTo>
                    <a:pt x="489" y="404"/>
                  </a:lnTo>
                  <a:lnTo>
                    <a:pt x="487" y="402"/>
                  </a:lnTo>
                  <a:lnTo>
                    <a:pt x="487" y="400"/>
                  </a:lnTo>
                  <a:lnTo>
                    <a:pt x="489" y="397"/>
                  </a:lnTo>
                  <a:lnTo>
                    <a:pt x="492" y="385"/>
                  </a:lnTo>
                  <a:lnTo>
                    <a:pt x="494" y="381"/>
                  </a:lnTo>
                  <a:lnTo>
                    <a:pt x="494" y="378"/>
                  </a:lnTo>
                  <a:lnTo>
                    <a:pt x="494" y="378"/>
                  </a:lnTo>
                  <a:lnTo>
                    <a:pt x="494" y="378"/>
                  </a:lnTo>
                  <a:lnTo>
                    <a:pt x="494" y="376"/>
                  </a:lnTo>
                  <a:lnTo>
                    <a:pt x="494" y="376"/>
                  </a:lnTo>
                  <a:lnTo>
                    <a:pt x="494" y="374"/>
                  </a:lnTo>
                  <a:lnTo>
                    <a:pt x="494" y="374"/>
                  </a:lnTo>
                  <a:lnTo>
                    <a:pt x="494" y="371"/>
                  </a:lnTo>
                  <a:lnTo>
                    <a:pt x="492" y="369"/>
                  </a:lnTo>
                  <a:lnTo>
                    <a:pt x="492" y="369"/>
                  </a:lnTo>
                  <a:lnTo>
                    <a:pt x="489" y="367"/>
                  </a:lnTo>
                  <a:lnTo>
                    <a:pt x="489" y="364"/>
                  </a:lnTo>
                  <a:lnTo>
                    <a:pt x="489" y="355"/>
                  </a:lnTo>
                  <a:lnTo>
                    <a:pt x="489" y="352"/>
                  </a:lnTo>
                  <a:lnTo>
                    <a:pt x="492" y="350"/>
                  </a:lnTo>
                  <a:lnTo>
                    <a:pt x="492" y="350"/>
                  </a:lnTo>
                  <a:lnTo>
                    <a:pt x="492" y="345"/>
                  </a:lnTo>
                  <a:lnTo>
                    <a:pt x="492" y="343"/>
                  </a:lnTo>
                  <a:lnTo>
                    <a:pt x="494" y="331"/>
                  </a:lnTo>
                  <a:lnTo>
                    <a:pt x="496" y="331"/>
                  </a:lnTo>
                  <a:lnTo>
                    <a:pt x="496" y="329"/>
                  </a:lnTo>
                  <a:lnTo>
                    <a:pt x="504" y="326"/>
                  </a:lnTo>
                  <a:lnTo>
                    <a:pt x="504" y="324"/>
                  </a:lnTo>
                  <a:lnTo>
                    <a:pt x="506" y="322"/>
                  </a:lnTo>
                  <a:lnTo>
                    <a:pt x="506" y="319"/>
                  </a:lnTo>
                  <a:lnTo>
                    <a:pt x="506" y="317"/>
                  </a:lnTo>
                  <a:lnTo>
                    <a:pt x="506" y="314"/>
                  </a:lnTo>
                  <a:lnTo>
                    <a:pt x="501" y="310"/>
                  </a:lnTo>
                  <a:lnTo>
                    <a:pt x="501" y="305"/>
                  </a:lnTo>
                  <a:lnTo>
                    <a:pt x="501" y="305"/>
                  </a:lnTo>
                  <a:lnTo>
                    <a:pt x="501" y="303"/>
                  </a:lnTo>
                  <a:lnTo>
                    <a:pt x="501" y="300"/>
                  </a:lnTo>
                  <a:lnTo>
                    <a:pt x="501" y="298"/>
                  </a:lnTo>
                  <a:lnTo>
                    <a:pt x="501" y="296"/>
                  </a:lnTo>
                  <a:lnTo>
                    <a:pt x="501" y="293"/>
                  </a:lnTo>
                  <a:lnTo>
                    <a:pt x="504" y="279"/>
                  </a:lnTo>
                  <a:lnTo>
                    <a:pt x="504" y="274"/>
                  </a:lnTo>
                  <a:lnTo>
                    <a:pt x="506" y="269"/>
                  </a:lnTo>
                  <a:lnTo>
                    <a:pt x="511" y="262"/>
                  </a:lnTo>
                  <a:lnTo>
                    <a:pt x="511" y="260"/>
                  </a:lnTo>
                  <a:lnTo>
                    <a:pt x="511" y="258"/>
                  </a:lnTo>
                  <a:lnTo>
                    <a:pt x="513" y="258"/>
                  </a:lnTo>
                  <a:lnTo>
                    <a:pt x="513" y="258"/>
                  </a:lnTo>
                  <a:lnTo>
                    <a:pt x="513" y="255"/>
                  </a:lnTo>
                  <a:lnTo>
                    <a:pt x="513" y="246"/>
                  </a:lnTo>
                  <a:lnTo>
                    <a:pt x="513" y="243"/>
                  </a:lnTo>
                  <a:lnTo>
                    <a:pt x="513" y="243"/>
                  </a:lnTo>
                  <a:close/>
                  <a:moveTo>
                    <a:pt x="182" y="21"/>
                  </a:moveTo>
                  <a:lnTo>
                    <a:pt x="184" y="21"/>
                  </a:lnTo>
                  <a:lnTo>
                    <a:pt x="184" y="21"/>
                  </a:lnTo>
                  <a:lnTo>
                    <a:pt x="184" y="19"/>
                  </a:lnTo>
                  <a:lnTo>
                    <a:pt x="184" y="16"/>
                  </a:lnTo>
                  <a:lnTo>
                    <a:pt x="182" y="16"/>
                  </a:lnTo>
                  <a:lnTo>
                    <a:pt x="182" y="16"/>
                  </a:lnTo>
                  <a:lnTo>
                    <a:pt x="179" y="16"/>
                  </a:lnTo>
                  <a:lnTo>
                    <a:pt x="179" y="16"/>
                  </a:lnTo>
                  <a:lnTo>
                    <a:pt x="179" y="16"/>
                  </a:lnTo>
                  <a:lnTo>
                    <a:pt x="179" y="19"/>
                  </a:lnTo>
                  <a:lnTo>
                    <a:pt x="179" y="19"/>
                  </a:lnTo>
                  <a:lnTo>
                    <a:pt x="182" y="21"/>
                  </a:lnTo>
                  <a:lnTo>
                    <a:pt x="182" y="21"/>
                  </a:lnTo>
                  <a:close/>
                  <a:moveTo>
                    <a:pt x="210" y="4"/>
                  </a:moveTo>
                  <a:lnTo>
                    <a:pt x="210" y="2"/>
                  </a:lnTo>
                  <a:lnTo>
                    <a:pt x="210" y="2"/>
                  </a:lnTo>
                  <a:lnTo>
                    <a:pt x="210" y="0"/>
                  </a:lnTo>
                  <a:lnTo>
                    <a:pt x="210" y="0"/>
                  </a:lnTo>
                  <a:lnTo>
                    <a:pt x="210" y="0"/>
                  </a:lnTo>
                  <a:lnTo>
                    <a:pt x="208" y="0"/>
                  </a:lnTo>
                  <a:lnTo>
                    <a:pt x="205" y="2"/>
                  </a:lnTo>
                  <a:lnTo>
                    <a:pt x="205" y="7"/>
                  </a:lnTo>
                  <a:lnTo>
                    <a:pt x="205" y="9"/>
                  </a:lnTo>
                  <a:lnTo>
                    <a:pt x="208" y="7"/>
                  </a:lnTo>
                  <a:lnTo>
                    <a:pt x="210" y="4"/>
                  </a:lnTo>
                  <a:close/>
                  <a:moveTo>
                    <a:pt x="548" y="172"/>
                  </a:moveTo>
                  <a:lnTo>
                    <a:pt x="548" y="172"/>
                  </a:lnTo>
                  <a:lnTo>
                    <a:pt x="548" y="170"/>
                  </a:lnTo>
                  <a:lnTo>
                    <a:pt x="548" y="168"/>
                  </a:lnTo>
                  <a:lnTo>
                    <a:pt x="546" y="165"/>
                  </a:lnTo>
                  <a:lnTo>
                    <a:pt x="546" y="165"/>
                  </a:lnTo>
                  <a:lnTo>
                    <a:pt x="544" y="168"/>
                  </a:lnTo>
                  <a:lnTo>
                    <a:pt x="541" y="168"/>
                  </a:lnTo>
                  <a:lnTo>
                    <a:pt x="541" y="165"/>
                  </a:lnTo>
                  <a:lnTo>
                    <a:pt x="539" y="165"/>
                  </a:lnTo>
                  <a:lnTo>
                    <a:pt x="539" y="165"/>
                  </a:lnTo>
                  <a:lnTo>
                    <a:pt x="539" y="168"/>
                  </a:lnTo>
                  <a:lnTo>
                    <a:pt x="539" y="170"/>
                  </a:lnTo>
                  <a:lnTo>
                    <a:pt x="539" y="172"/>
                  </a:lnTo>
                  <a:lnTo>
                    <a:pt x="539" y="175"/>
                  </a:lnTo>
                  <a:lnTo>
                    <a:pt x="539" y="175"/>
                  </a:lnTo>
                  <a:lnTo>
                    <a:pt x="539" y="175"/>
                  </a:lnTo>
                  <a:lnTo>
                    <a:pt x="541" y="175"/>
                  </a:lnTo>
                  <a:lnTo>
                    <a:pt x="541" y="175"/>
                  </a:lnTo>
                  <a:lnTo>
                    <a:pt x="548" y="175"/>
                  </a:lnTo>
                  <a:lnTo>
                    <a:pt x="548" y="175"/>
                  </a:lnTo>
                  <a:lnTo>
                    <a:pt x="548" y="172"/>
                  </a:lnTo>
                  <a:close/>
                  <a:moveTo>
                    <a:pt x="539" y="187"/>
                  </a:moveTo>
                  <a:lnTo>
                    <a:pt x="537" y="184"/>
                  </a:lnTo>
                  <a:lnTo>
                    <a:pt x="539" y="184"/>
                  </a:lnTo>
                  <a:lnTo>
                    <a:pt x="539" y="182"/>
                  </a:lnTo>
                  <a:lnTo>
                    <a:pt x="537" y="182"/>
                  </a:lnTo>
                  <a:lnTo>
                    <a:pt x="534" y="182"/>
                  </a:lnTo>
                  <a:lnTo>
                    <a:pt x="532" y="182"/>
                  </a:lnTo>
                  <a:lnTo>
                    <a:pt x="532" y="182"/>
                  </a:lnTo>
                  <a:lnTo>
                    <a:pt x="530" y="182"/>
                  </a:lnTo>
                  <a:lnTo>
                    <a:pt x="530" y="182"/>
                  </a:lnTo>
                  <a:lnTo>
                    <a:pt x="530" y="182"/>
                  </a:lnTo>
                  <a:lnTo>
                    <a:pt x="530" y="184"/>
                  </a:lnTo>
                  <a:lnTo>
                    <a:pt x="530" y="184"/>
                  </a:lnTo>
                  <a:lnTo>
                    <a:pt x="530" y="187"/>
                  </a:lnTo>
                  <a:lnTo>
                    <a:pt x="527" y="187"/>
                  </a:lnTo>
                  <a:lnTo>
                    <a:pt x="527" y="187"/>
                  </a:lnTo>
                  <a:lnTo>
                    <a:pt x="527" y="187"/>
                  </a:lnTo>
                  <a:lnTo>
                    <a:pt x="527" y="191"/>
                  </a:lnTo>
                  <a:lnTo>
                    <a:pt x="525" y="194"/>
                  </a:lnTo>
                  <a:lnTo>
                    <a:pt x="525" y="196"/>
                  </a:lnTo>
                  <a:lnTo>
                    <a:pt x="522" y="196"/>
                  </a:lnTo>
                  <a:lnTo>
                    <a:pt x="522" y="198"/>
                  </a:lnTo>
                  <a:lnTo>
                    <a:pt x="522" y="198"/>
                  </a:lnTo>
                  <a:lnTo>
                    <a:pt x="520" y="198"/>
                  </a:lnTo>
                  <a:lnTo>
                    <a:pt x="518" y="198"/>
                  </a:lnTo>
                  <a:lnTo>
                    <a:pt x="518" y="198"/>
                  </a:lnTo>
                  <a:lnTo>
                    <a:pt x="515" y="201"/>
                  </a:lnTo>
                  <a:lnTo>
                    <a:pt x="515" y="201"/>
                  </a:lnTo>
                  <a:lnTo>
                    <a:pt x="515" y="203"/>
                  </a:lnTo>
                  <a:lnTo>
                    <a:pt x="515" y="208"/>
                  </a:lnTo>
                  <a:lnTo>
                    <a:pt x="515" y="210"/>
                  </a:lnTo>
                  <a:lnTo>
                    <a:pt x="513" y="210"/>
                  </a:lnTo>
                  <a:lnTo>
                    <a:pt x="513" y="213"/>
                  </a:lnTo>
                  <a:lnTo>
                    <a:pt x="513" y="213"/>
                  </a:lnTo>
                  <a:lnTo>
                    <a:pt x="513" y="213"/>
                  </a:lnTo>
                  <a:lnTo>
                    <a:pt x="513" y="215"/>
                  </a:lnTo>
                  <a:lnTo>
                    <a:pt x="513" y="215"/>
                  </a:lnTo>
                  <a:lnTo>
                    <a:pt x="513" y="215"/>
                  </a:lnTo>
                  <a:lnTo>
                    <a:pt x="508" y="222"/>
                  </a:lnTo>
                  <a:lnTo>
                    <a:pt x="506" y="225"/>
                  </a:lnTo>
                  <a:lnTo>
                    <a:pt x="506" y="232"/>
                  </a:lnTo>
                  <a:lnTo>
                    <a:pt x="506" y="236"/>
                  </a:lnTo>
                  <a:lnTo>
                    <a:pt x="508" y="239"/>
                  </a:lnTo>
                  <a:lnTo>
                    <a:pt x="513" y="243"/>
                  </a:lnTo>
                  <a:lnTo>
                    <a:pt x="515" y="241"/>
                  </a:lnTo>
                  <a:lnTo>
                    <a:pt x="518" y="241"/>
                  </a:lnTo>
                  <a:lnTo>
                    <a:pt x="522" y="234"/>
                  </a:lnTo>
                  <a:lnTo>
                    <a:pt x="522" y="234"/>
                  </a:lnTo>
                  <a:lnTo>
                    <a:pt x="522" y="232"/>
                  </a:lnTo>
                  <a:lnTo>
                    <a:pt x="522" y="229"/>
                  </a:lnTo>
                  <a:lnTo>
                    <a:pt x="522" y="229"/>
                  </a:lnTo>
                  <a:lnTo>
                    <a:pt x="525" y="227"/>
                  </a:lnTo>
                  <a:lnTo>
                    <a:pt x="525" y="227"/>
                  </a:lnTo>
                  <a:lnTo>
                    <a:pt x="522" y="225"/>
                  </a:lnTo>
                  <a:lnTo>
                    <a:pt x="525" y="220"/>
                  </a:lnTo>
                  <a:lnTo>
                    <a:pt x="527" y="215"/>
                  </a:lnTo>
                  <a:lnTo>
                    <a:pt x="527" y="210"/>
                  </a:lnTo>
                  <a:lnTo>
                    <a:pt x="530" y="210"/>
                  </a:lnTo>
                  <a:lnTo>
                    <a:pt x="530" y="210"/>
                  </a:lnTo>
                  <a:lnTo>
                    <a:pt x="530" y="210"/>
                  </a:lnTo>
                  <a:lnTo>
                    <a:pt x="532" y="210"/>
                  </a:lnTo>
                  <a:lnTo>
                    <a:pt x="532" y="210"/>
                  </a:lnTo>
                  <a:lnTo>
                    <a:pt x="532" y="210"/>
                  </a:lnTo>
                  <a:lnTo>
                    <a:pt x="532" y="208"/>
                  </a:lnTo>
                  <a:lnTo>
                    <a:pt x="532" y="208"/>
                  </a:lnTo>
                  <a:lnTo>
                    <a:pt x="532" y="206"/>
                  </a:lnTo>
                  <a:lnTo>
                    <a:pt x="532" y="206"/>
                  </a:lnTo>
                  <a:lnTo>
                    <a:pt x="534" y="206"/>
                  </a:lnTo>
                  <a:lnTo>
                    <a:pt x="534" y="206"/>
                  </a:lnTo>
                  <a:lnTo>
                    <a:pt x="534" y="203"/>
                  </a:lnTo>
                  <a:lnTo>
                    <a:pt x="532" y="201"/>
                  </a:lnTo>
                  <a:lnTo>
                    <a:pt x="530" y="198"/>
                  </a:lnTo>
                  <a:lnTo>
                    <a:pt x="532" y="198"/>
                  </a:lnTo>
                  <a:lnTo>
                    <a:pt x="532" y="198"/>
                  </a:lnTo>
                  <a:lnTo>
                    <a:pt x="534" y="201"/>
                  </a:lnTo>
                  <a:lnTo>
                    <a:pt x="534" y="198"/>
                  </a:lnTo>
                  <a:lnTo>
                    <a:pt x="534" y="196"/>
                  </a:lnTo>
                  <a:lnTo>
                    <a:pt x="532" y="196"/>
                  </a:lnTo>
                  <a:lnTo>
                    <a:pt x="532" y="194"/>
                  </a:lnTo>
                  <a:lnTo>
                    <a:pt x="534" y="191"/>
                  </a:lnTo>
                  <a:lnTo>
                    <a:pt x="534" y="189"/>
                  </a:lnTo>
                  <a:lnTo>
                    <a:pt x="532" y="189"/>
                  </a:lnTo>
                  <a:lnTo>
                    <a:pt x="532" y="189"/>
                  </a:lnTo>
                  <a:lnTo>
                    <a:pt x="534" y="189"/>
                  </a:lnTo>
                  <a:lnTo>
                    <a:pt x="534" y="189"/>
                  </a:lnTo>
                  <a:lnTo>
                    <a:pt x="539" y="191"/>
                  </a:lnTo>
                  <a:lnTo>
                    <a:pt x="539" y="187"/>
                  </a:lnTo>
                  <a:lnTo>
                    <a:pt x="539" y="187"/>
                  </a:lnTo>
                  <a:lnTo>
                    <a:pt x="539" y="18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rgbClr val="F8F8F8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25EAD531-E237-45B1-AEB2-97271956D7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89377" y="-380999"/>
              <a:ext cx="1146168" cy="754546"/>
            </a:xfrm>
            <a:custGeom>
              <a:avLst/>
              <a:gdLst>
                <a:gd name="T0" fmla="*/ 171 w 679"/>
                <a:gd name="T1" fmla="*/ 66 h 447"/>
                <a:gd name="T2" fmla="*/ 159 w 679"/>
                <a:gd name="T3" fmla="*/ 43 h 447"/>
                <a:gd name="T4" fmla="*/ 173 w 679"/>
                <a:gd name="T5" fmla="*/ 40 h 447"/>
                <a:gd name="T6" fmla="*/ 173 w 679"/>
                <a:gd name="T7" fmla="*/ 109 h 447"/>
                <a:gd name="T8" fmla="*/ 173 w 679"/>
                <a:gd name="T9" fmla="*/ 31 h 447"/>
                <a:gd name="T10" fmla="*/ 166 w 679"/>
                <a:gd name="T11" fmla="*/ 50 h 447"/>
                <a:gd name="T12" fmla="*/ 173 w 679"/>
                <a:gd name="T13" fmla="*/ 90 h 447"/>
                <a:gd name="T14" fmla="*/ 192 w 679"/>
                <a:gd name="T15" fmla="*/ 128 h 447"/>
                <a:gd name="T16" fmla="*/ 187 w 679"/>
                <a:gd name="T17" fmla="*/ 118 h 447"/>
                <a:gd name="T18" fmla="*/ 190 w 679"/>
                <a:gd name="T19" fmla="*/ 88 h 447"/>
                <a:gd name="T20" fmla="*/ 190 w 679"/>
                <a:gd name="T21" fmla="*/ 40 h 447"/>
                <a:gd name="T22" fmla="*/ 187 w 679"/>
                <a:gd name="T23" fmla="*/ 50 h 447"/>
                <a:gd name="T24" fmla="*/ 185 w 679"/>
                <a:gd name="T25" fmla="*/ 199 h 447"/>
                <a:gd name="T26" fmla="*/ 173 w 679"/>
                <a:gd name="T27" fmla="*/ 201 h 447"/>
                <a:gd name="T28" fmla="*/ 180 w 679"/>
                <a:gd name="T29" fmla="*/ 168 h 447"/>
                <a:gd name="T30" fmla="*/ 147 w 679"/>
                <a:gd name="T31" fmla="*/ 220 h 447"/>
                <a:gd name="T32" fmla="*/ 133 w 679"/>
                <a:gd name="T33" fmla="*/ 208 h 447"/>
                <a:gd name="T34" fmla="*/ 24 w 679"/>
                <a:gd name="T35" fmla="*/ 270 h 447"/>
                <a:gd name="T36" fmla="*/ 161 w 679"/>
                <a:gd name="T37" fmla="*/ 31 h 447"/>
                <a:gd name="T38" fmla="*/ 154 w 679"/>
                <a:gd name="T39" fmla="*/ 64 h 447"/>
                <a:gd name="T40" fmla="*/ 632 w 679"/>
                <a:gd name="T41" fmla="*/ 88 h 447"/>
                <a:gd name="T42" fmla="*/ 192 w 679"/>
                <a:gd name="T43" fmla="*/ 7 h 447"/>
                <a:gd name="T44" fmla="*/ 192 w 679"/>
                <a:gd name="T45" fmla="*/ 38 h 447"/>
                <a:gd name="T46" fmla="*/ 199 w 679"/>
                <a:gd name="T47" fmla="*/ 54 h 447"/>
                <a:gd name="T48" fmla="*/ 183 w 679"/>
                <a:gd name="T49" fmla="*/ 64 h 447"/>
                <a:gd name="T50" fmla="*/ 199 w 679"/>
                <a:gd name="T51" fmla="*/ 83 h 447"/>
                <a:gd name="T52" fmla="*/ 202 w 679"/>
                <a:gd name="T53" fmla="*/ 121 h 447"/>
                <a:gd name="T54" fmla="*/ 211 w 679"/>
                <a:gd name="T55" fmla="*/ 125 h 447"/>
                <a:gd name="T56" fmla="*/ 192 w 679"/>
                <a:gd name="T57" fmla="*/ 149 h 447"/>
                <a:gd name="T58" fmla="*/ 187 w 679"/>
                <a:gd name="T59" fmla="*/ 175 h 447"/>
                <a:gd name="T60" fmla="*/ 171 w 679"/>
                <a:gd name="T61" fmla="*/ 206 h 447"/>
                <a:gd name="T62" fmla="*/ 133 w 679"/>
                <a:gd name="T63" fmla="*/ 218 h 447"/>
                <a:gd name="T64" fmla="*/ 128 w 679"/>
                <a:gd name="T65" fmla="*/ 215 h 447"/>
                <a:gd name="T66" fmla="*/ 147 w 679"/>
                <a:gd name="T67" fmla="*/ 189 h 447"/>
                <a:gd name="T68" fmla="*/ 149 w 679"/>
                <a:gd name="T69" fmla="*/ 206 h 447"/>
                <a:gd name="T70" fmla="*/ 166 w 679"/>
                <a:gd name="T71" fmla="*/ 206 h 447"/>
                <a:gd name="T72" fmla="*/ 166 w 679"/>
                <a:gd name="T73" fmla="*/ 170 h 447"/>
                <a:gd name="T74" fmla="*/ 183 w 679"/>
                <a:gd name="T75" fmla="*/ 156 h 447"/>
                <a:gd name="T76" fmla="*/ 176 w 679"/>
                <a:gd name="T77" fmla="*/ 142 h 447"/>
                <a:gd name="T78" fmla="*/ 145 w 679"/>
                <a:gd name="T79" fmla="*/ 185 h 447"/>
                <a:gd name="T80" fmla="*/ 154 w 679"/>
                <a:gd name="T81" fmla="*/ 137 h 447"/>
                <a:gd name="T82" fmla="*/ 171 w 679"/>
                <a:gd name="T83" fmla="*/ 137 h 447"/>
                <a:gd name="T84" fmla="*/ 159 w 679"/>
                <a:gd name="T85" fmla="*/ 107 h 447"/>
                <a:gd name="T86" fmla="*/ 142 w 679"/>
                <a:gd name="T87" fmla="*/ 102 h 447"/>
                <a:gd name="T88" fmla="*/ 81 w 679"/>
                <a:gd name="T89" fmla="*/ 83 h 447"/>
                <a:gd name="T90" fmla="*/ 8 w 679"/>
                <a:gd name="T91" fmla="*/ 57 h 447"/>
                <a:gd name="T92" fmla="*/ 17 w 679"/>
                <a:gd name="T93" fmla="*/ 118 h 447"/>
                <a:gd name="T94" fmla="*/ 17 w 679"/>
                <a:gd name="T95" fmla="*/ 218 h 447"/>
                <a:gd name="T96" fmla="*/ 38 w 679"/>
                <a:gd name="T97" fmla="*/ 218 h 447"/>
                <a:gd name="T98" fmla="*/ 19 w 679"/>
                <a:gd name="T99" fmla="*/ 225 h 447"/>
                <a:gd name="T100" fmla="*/ 43 w 679"/>
                <a:gd name="T101" fmla="*/ 258 h 447"/>
                <a:gd name="T102" fmla="*/ 26 w 679"/>
                <a:gd name="T103" fmla="*/ 277 h 447"/>
                <a:gd name="T104" fmla="*/ 19 w 679"/>
                <a:gd name="T105" fmla="*/ 256 h 447"/>
                <a:gd name="T106" fmla="*/ 17 w 679"/>
                <a:gd name="T107" fmla="*/ 296 h 447"/>
                <a:gd name="T108" fmla="*/ 74 w 679"/>
                <a:gd name="T109" fmla="*/ 324 h 447"/>
                <a:gd name="T110" fmla="*/ 112 w 679"/>
                <a:gd name="T111" fmla="*/ 372 h 447"/>
                <a:gd name="T112" fmla="*/ 190 w 679"/>
                <a:gd name="T113" fmla="*/ 405 h 447"/>
                <a:gd name="T114" fmla="*/ 284 w 679"/>
                <a:gd name="T115" fmla="*/ 426 h 447"/>
                <a:gd name="T116" fmla="*/ 393 w 679"/>
                <a:gd name="T117" fmla="*/ 419 h 447"/>
                <a:gd name="T118" fmla="*/ 639 w 679"/>
                <a:gd name="T119" fmla="*/ 447 h 447"/>
                <a:gd name="T120" fmla="*/ 663 w 679"/>
                <a:gd name="T121" fmla="*/ 206 h 447"/>
                <a:gd name="T122" fmla="*/ 147 w 679"/>
                <a:gd name="T123" fmla="*/ 33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79" h="447">
                  <a:moveTo>
                    <a:pt x="176" y="59"/>
                  </a:moveTo>
                  <a:lnTo>
                    <a:pt x="173" y="59"/>
                  </a:lnTo>
                  <a:lnTo>
                    <a:pt x="173" y="59"/>
                  </a:lnTo>
                  <a:lnTo>
                    <a:pt x="171" y="59"/>
                  </a:lnTo>
                  <a:lnTo>
                    <a:pt x="171" y="59"/>
                  </a:lnTo>
                  <a:lnTo>
                    <a:pt x="173" y="59"/>
                  </a:lnTo>
                  <a:lnTo>
                    <a:pt x="173" y="62"/>
                  </a:lnTo>
                  <a:lnTo>
                    <a:pt x="173" y="62"/>
                  </a:lnTo>
                  <a:lnTo>
                    <a:pt x="173" y="62"/>
                  </a:lnTo>
                  <a:lnTo>
                    <a:pt x="173" y="64"/>
                  </a:lnTo>
                  <a:lnTo>
                    <a:pt x="173" y="64"/>
                  </a:lnTo>
                  <a:lnTo>
                    <a:pt x="173" y="64"/>
                  </a:lnTo>
                  <a:lnTo>
                    <a:pt x="173" y="62"/>
                  </a:lnTo>
                  <a:lnTo>
                    <a:pt x="176" y="62"/>
                  </a:lnTo>
                  <a:lnTo>
                    <a:pt x="176" y="62"/>
                  </a:lnTo>
                  <a:lnTo>
                    <a:pt x="176" y="59"/>
                  </a:lnTo>
                  <a:lnTo>
                    <a:pt x="176" y="59"/>
                  </a:lnTo>
                  <a:lnTo>
                    <a:pt x="176" y="59"/>
                  </a:lnTo>
                  <a:lnTo>
                    <a:pt x="176" y="59"/>
                  </a:lnTo>
                  <a:lnTo>
                    <a:pt x="176" y="59"/>
                  </a:lnTo>
                  <a:close/>
                  <a:moveTo>
                    <a:pt x="171" y="71"/>
                  </a:moveTo>
                  <a:lnTo>
                    <a:pt x="171" y="69"/>
                  </a:lnTo>
                  <a:lnTo>
                    <a:pt x="173" y="69"/>
                  </a:lnTo>
                  <a:lnTo>
                    <a:pt x="173" y="66"/>
                  </a:lnTo>
                  <a:lnTo>
                    <a:pt x="173" y="64"/>
                  </a:lnTo>
                  <a:lnTo>
                    <a:pt x="171" y="66"/>
                  </a:lnTo>
                  <a:lnTo>
                    <a:pt x="171" y="64"/>
                  </a:lnTo>
                  <a:lnTo>
                    <a:pt x="168" y="64"/>
                  </a:lnTo>
                  <a:lnTo>
                    <a:pt x="168" y="62"/>
                  </a:lnTo>
                  <a:lnTo>
                    <a:pt x="171" y="57"/>
                  </a:lnTo>
                  <a:lnTo>
                    <a:pt x="171" y="54"/>
                  </a:lnTo>
                  <a:lnTo>
                    <a:pt x="171" y="52"/>
                  </a:lnTo>
                  <a:lnTo>
                    <a:pt x="168" y="52"/>
                  </a:lnTo>
                  <a:lnTo>
                    <a:pt x="166" y="54"/>
                  </a:lnTo>
                  <a:lnTo>
                    <a:pt x="166" y="54"/>
                  </a:lnTo>
                  <a:lnTo>
                    <a:pt x="166" y="54"/>
                  </a:lnTo>
                  <a:lnTo>
                    <a:pt x="166" y="57"/>
                  </a:lnTo>
                  <a:lnTo>
                    <a:pt x="166" y="57"/>
                  </a:lnTo>
                  <a:lnTo>
                    <a:pt x="164" y="59"/>
                  </a:lnTo>
                  <a:lnTo>
                    <a:pt x="164" y="59"/>
                  </a:lnTo>
                  <a:lnTo>
                    <a:pt x="161" y="62"/>
                  </a:lnTo>
                  <a:lnTo>
                    <a:pt x="161" y="64"/>
                  </a:lnTo>
                  <a:lnTo>
                    <a:pt x="164" y="64"/>
                  </a:lnTo>
                  <a:lnTo>
                    <a:pt x="166" y="66"/>
                  </a:lnTo>
                  <a:lnTo>
                    <a:pt x="166" y="66"/>
                  </a:lnTo>
                  <a:lnTo>
                    <a:pt x="166" y="69"/>
                  </a:lnTo>
                  <a:lnTo>
                    <a:pt x="171" y="71"/>
                  </a:lnTo>
                  <a:close/>
                  <a:moveTo>
                    <a:pt x="164" y="38"/>
                  </a:moveTo>
                  <a:lnTo>
                    <a:pt x="161" y="40"/>
                  </a:lnTo>
                  <a:lnTo>
                    <a:pt x="159" y="40"/>
                  </a:lnTo>
                  <a:lnTo>
                    <a:pt x="159" y="40"/>
                  </a:lnTo>
                  <a:lnTo>
                    <a:pt x="159" y="43"/>
                  </a:lnTo>
                  <a:lnTo>
                    <a:pt x="159" y="43"/>
                  </a:lnTo>
                  <a:lnTo>
                    <a:pt x="159" y="45"/>
                  </a:lnTo>
                  <a:lnTo>
                    <a:pt x="161" y="47"/>
                  </a:lnTo>
                  <a:lnTo>
                    <a:pt x="161" y="45"/>
                  </a:lnTo>
                  <a:lnTo>
                    <a:pt x="161" y="45"/>
                  </a:lnTo>
                  <a:lnTo>
                    <a:pt x="161" y="43"/>
                  </a:lnTo>
                  <a:lnTo>
                    <a:pt x="164" y="43"/>
                  </a:lnTo>
                  <a:lnTo>
                    <a:pt x="164" y="43"/>
                  </a:lnTo>
                  <a:lnTo>
                    <a:pt x="166" y="45"/>
                  </a:lnTo>
                  <a:lnTo>
                    <a:pt x="166" y="45"/>
                  </a:lnTo>
                  <a:lnTo>
                    <a:pt x="166" y="47"/>
                  </a:lnTo>
                  <a:lnTo>
                    <a:pt x="166" y="47"/>
                  </a:lnTo>
                  <a:lnTo>
                    <a:pt x="166" y="50"/>
                  </a:lnTo>
                  <a:lnTo>
                    <a:pt x="168" y="50"/>
                  </a:lnTo>
                  <a:lnTo>
                    <a:pt x="171" y="50"/>
                  </a:lnTo>
                  <a:lnTo>
                    <a:pt x="173" y="47"/>
                  </a:lnTo>
                  <a:lnTo>
                    <a:pt x="168" y="40"/>
                  </a:lnTo>
                  <a:lnTo>
                    <a:pt x="171" y="40"/>
                  </a:lnTo>
                  <a:lnTo>
                    <a:pt x="171" y="40"/>
                  </a:lnTo>
                  <a:lnTo>
                    <a:pt x="171" y="38"/>
                  </a:lnTo>
                  <a:lnTo>
                    <a:pt x="171" y="38"/>
                  </a:lnTo>
                  <a:lnTo>
                    <a:pt x="171" y="36"/>
                  </a:lnTo>
                  <a:lnTo>
                    <a:pt x="171" y="36"/>
                  </a:lnTo>
                  <a:lnTo>
                    <a:pt x="173" y="38"/>
                  </a:lnTo>
                  <a:lnTo>
                    <a:pt x="173" y="38"/>
                  </a:lnTo>
                  <a:lnTo>
                    <a:pt x="173" y="40"/>
                  </a:lnTo>
                  <a:lnTo>
                    <a:pt x="173" y="43"/>
                  </a:lnTo>
                  <a:lnTo>
                    <a:pt x="173" y="47"/>
                  </a:lnTo>
                  <a:lnTo>
                    <a:pt x="176" y="47"/>
                  </a:lnTo>
                  <a:lnTo>
                    <a:pt x="176" y="47"/>
                  </a:lnTo>
                  <a:lnTo>
                    <a:pt x="178" y="47"/>
                  </a:lnTo>
                  <a:lnTo>
                    <a:pt x="178" y="47"/>
                  </a:lnTo>
                  <a:lnTo>
                    <a:pt x="178" y="47"/>
                  </a:lnTo>
                  <a:lnTo>
                    <a:pt x="178" y="47"/>
                  </a:lnTo>
                  <a:lnTo>
                    <a:pt x="183" y="45"/>
                  </a:lnTo>
                  <a:lnTo>
                    <a:pt x="183" y="45"/>
                  </a:lnTo>
                  <a:lnTo>
                    <a:pt x="183" y="43"/>
                  </a:lnTo>
                  <a:lnTo>
                    <a:pt x="176" y="36"/>
                  </a:lnTo>
                  <a:lnTo>
                    <a:pt x="171" y="36"/>
                  </a:lnTo>
                  <a:lnTo>
                    <a:pt x="171" y="36"/>
                  </a:lnTo>
                  <a:lnTo>
                    <a:pt x="168" y="36"/>
                  </a:lnTo>
                  <a:lnTo>
                    <a:pt x="164" y="38"/>
                  </a:lnTo>
                  <a:lnTo>
                    <a:pt x="164" y="38"/>
                  </a:lnTo>
                  <a:close/>
                  <a:moveTo>
                    <a:pt x="168" y="114"/>
                  </a:moveTo>
                  <a:lnTo>
                    <a:pt x="171" y="116"/>
                  </a:lnTo>
                  <a:lnTo>
                    <a:pt x="171" y="118"/>
                  </a:lnTo>
                  <a:lnTo>
                    <a:pt x="171" y="121"/>
                  </a:lnTo>
                  <a:lnTo>
                    <a:pt x="173" y="121"/>
                  </a:lnTo>
                  <a:lnTo>
                    <a:pt x="173" y="118"/>
                  </a:lnTo>
                  <a:lnTo>
                    <a:pt x="176" y="116"/>
                  </a:lnTo>
                  <a:lnTo>
                    <a:pt x="173" y="114"/>
                  </a:lnTo>
                  <a:lnTo>
                    <a:pt x="173" y="109"/>
                  </a:lnTo>
                  <a:lnTo>
                    <a:pt x="173" y="109"/>
                  </a:lnTo>
                  <a:lnTo>
                    <a:pt x="173" y="109"/>
                  </a:lnTo>
                  <a:lnTo>
                    <a:pt x="171" y="109"/>
                  </a:lnTo>
                  <a:lnTo>
                    <a:pt x="173" y="111"/>
                  </a:lnTo>
                  <a:lnTo>
                    <a:pt x="173" y="114"/>
                  </a:lnTo>
                  <a:lnTo>
                    <a:pt x="173" y="116"/>
                  </a:lnTo>
                  <a:lnTo>
                    <a:pt x="171" y="116"/>
                  </a:lnTo>
                  <a:lnTo>
                    <a:pt x="171" y="114"/>
                  </a:lnTo>
                  <a:lnTo>
                    <a:pt x="171" y="111"/>
                  </a:lnTo>
                  <a:lnTo>
                    <a:pt x="171" y="111"/>
                  </a:lnTo>
                  <a:lnTo>
                    <a:pt x="171" y="111"/>
                  </a:lnTo>
                  <a:lnTo>
                    <a:pt x="171" y="111"/>
                  </a:lnTo>
                  <a:lnTo>
                    <a:pt x="168" y="114"/>
                  </a:lnTo>
                  <a:close/>
                  <a:moveTo>
                    <a:pt x="171" y="28"/>
                  </a:moveTo>
                  <a:lnTo>
                    <a:pt x="171" y="28"/>
                  </a:lnTo>
                  <a:lnTo>
                    <a:pt x="171" y="31"/>
                  </a:lnTo>
                  <a:lnTo>
                    <a:pt x="171" y="31"/>
                  </a:lnTo>
                  <a:lnTo>
                    <a:pt x="171" y="31"/>
                  </a:lnTo>
                  <a:lnTo>
                    <a:pt x="171" y="31"/>
                  </a:lnTo>
                  <a:lnTo>
                    <a:pt x="171" y="31"/>
                  </a:lnTo>
                  <a:lnTo>
                    <a:pt x="173" y="31"/>
                  </a:lnTo>
                  <a:lnTo>
                    <a:pt x="171" y="31"/>
                  </a:lnTo>
                  <a:lnTo>
                    <a:pt x="173" y="31"/>
                  </a:lnTo>
                  <a:lnTo>
                    <a:pt x="173" y="31"/>
                  </a:lnTo>
                  <a:lnTo>
                    <a:pt x="173" y="31"/>
                  </a:lnTo>
                  <a:lnTo>
                    <a:pt x="173" y="31"/>
                  </a:lnTo>
                  <a:lnTo>
                    <a:pt x="173" y="31"/>
                  </a:lnTo>
                  <a:lnTo>
                    <a:pt x="171" y="28"/>
                  </a:lnTo>
                  <a:lnTo>
                    <a:pt x="173" y="28"/>
                  </a:lnTo>
                  <a:lnTo>
                    <a:pt x="173" y="28"/>
                  </a:lnTo>
                  <a:lnTo>
                    <a:pt x="173" y="28"/>
                  </a:lnTo>
                  <a:lnTo>
                    <a:pt x="173" y="28"/>
                  </a:lnTo>
                  <a:lnTo>
                    <a:pt x="173" y="28"/>
                  </a:lnTo>
                  <a:lnTo>
                    <a:pt x="171" y="28"/>
                  </a:lnTo>
                  <a:lnTo>
                    <a:pt x="171" y="28"/>
                  </a:lnTo>
                  <a:lnTo>
                    <a:pt x="171" y="28"/>
                  </a:lnTo>
                  <a:lnTo>
                    <a:pt x="171" y="28"/>
                  </a:lnTo>
                  <a:lnTo>
                    <a:pt x="171" y="28"/>
                  </a:lnTo>
                  <a:close/>
                  <a:moveTo>
                    <a:pt x="161" y="52"/>
                  </a:moveTo>
                  <a:lnTo>
                    <a:pt x="161" y="52"/>
                  </a:lnTo>
                  <a:lnTo>
                    <a:pt x="164" y="52"/>
                  </a:lnTo>
                  <a:lnTo>
                    <a:pt x="164" y="52"/>
                  </a:lnTo>
                  <a:lnTo>
                    <a:pt x="164" y="52"/>
                  </a:lnTo>
                  <a:lnTo>
                    <a:pt x="164" y="52"/>
                  </a:lnTo>
                  <a:lnTo>
                    <a:pt x="164" y="52"/>
                  </a:lnTo>
                  <a:lnTo>
                    <a:pt x="166" y="52"/>
                  </a:lnTo>
                  <a:lnTo>
                    <a:pt x="166" y="52"/>
                  </a:lnTo>
                  <a:lnTo>
                    <a:pt x="166" y="52"/>
                  </a:lnTo>
                  <a:lnTo>
                    <a:pt x="166" y="52"/>
                  </a:lnTo>
                  <a:lnTo>
                    <a:pt x="166" y="52"/>
                  </a:lnTo>
                  <a:lnTo>
                    <a:pt x="166" y="50"/>
                  </a:lnTo>
                  <a:lnTo>
                    <a:pt x="166" y="50"/>
                  </a:lnTo>
                  <a:lnTo>
                    <a:pt x="166" y="50"/>
                  </a:lnTo>
                  <a:lnTo>
                    <a:pt x="166" y="50"/>
                  </a:lnTo>
                  <a:lnTo>
                    <a:pt x="166" y="50"/>
                  </a:lnTo>
                  <a:lnTo>
                    <a:pt x="166" y="50"/>
                  </a:lnTo>
                  <a:lnTo>
                    <a:pt x="166" y="50"/>
                  </a:lnTo>
                  <a:lnTo>
                    <a:pt x="164" y="50"/>
                  </a:lnTo>
                  <a:lnTo>
                    <a:pt x="166" y="50"/>
                  </a:lnTo>
                  <a:lnTo>
                    <a:pt x="166" y="50"/>
                  </a:lnTo>
                  <a:lnTo>
                    <a:pt x="164" y="47"/>
                  </a:lnTo>
                  <a:lnTo>
                    <a:pt x="164" y="47"/>
                  </a:lnTo>
                  <a:lnTo>
                    <a:pt x="159" y="47"/>
                  </a:lnTo>
                  <a:lnTo>
                    <a:pt x="159" y="47"/>
                  </a:lnTo>
                  <a:lnTo>
                    <a:pt x="159" y="47"/>
                  </a:lnTo>
                  <a:lnTo>
                    <a:pt x="159" y="47"/>
                  </a:lnTo>
                  <a:lnTo>
                    <a:pt x="159" y="50"/>
                  </a:lnTo>
                  <a:lnTo>
                    <a:pt x="159" y="50"/>
                  </a:lnTo>
                  <a:lnTo>
                    <a:pt x="161" y="50"/>
                  </a:lnTo>
                  <a:lnTo>
                    <a:pt x="161" y="50"/>
                  </a:lnTo>
                  <a:lnTo>
                    <a:pt x="161" y="52"/>
                  </a:lnTo>
                  <a:close/>
                  <a:moveTo>
                    <a:pt x="190" y="76"/>
                  </a:moveTo>
                  <a:lnTo>
                    <a:pt x="190" y="76"/>
                  </a:lnTo>
                  <a:lnTo>
                    <a:pt x="187" y="78"/>
                  </a:lnTo>
                  <a:lnTo>
                    <a:pt x="187" y="78"/>
                  </a:lnTo>
                  <a:lnTo>
                    <a:pt x="185" y="78"/>
                  </a:lnTo>
                  <a:lnTo>
                    <a:pt x="183" y="81"/>
                  </a:lnTo>
                  <a:lnTo>
                    <a:pt x="173" y="90"/>
                  </a:lnTo>
                  <a:lnTo>
                    <a:pt x="173" y="92"/>
                  </a:lnTo>
                  <a:lnTo>
                    <a:pt x="173" y="97"/>
                  </a:lnTo>
                  <a:lnTo>
                    <a:pt x="173" y="97"/>
                  </a:lnTo>
                  <a:lnTo>
                    <a:pt x="173" y="99"/>
                  </a:lnTo>
                  <a:lnTo>
                    <a:pt x="176" y="99"/>
                  </a:lnTo>
                  <a:lnTo>
                    <a:pt x="176" y="99"/>
                  </a:lnTo>
                  <a:lnTo>
                    <a:pt x="176" y="99"/>
                  </a:lnTo>
                  <a:lnTo>
                    <a:pt x="178" y="104"/>
                  </a:lnTo>
                  <a:lnTo>
                    <a:pt x="180" y="104"/>
                  </a:lnTo>
                  <a:lnTo>
                    <a:pt x="183" y="104"/>
                  </a:lnTo>
                  <a:lnTo>
                    <a:pt x="183" y="104"/>
                  </a:lnTo>
                  <a:lnTo>
                    <a:pt x="183" y="107"/>
                  </a:lnTo>
                  <a:lnTo>
                    <a:pt x="180" y="114"/>
                  </a:lnTo>
                  <a:lnTo>
                    <a:pt x="180" y="116"/>
                  </a:lnTo>
                  <a:lnTo>
                    <a:pt x="183" y="118"/>
                  </a:lnTo>
                  <a:lnTo>
                    <a:pt x="180" y="121"/>
                  </a:lnTo>
                  <a:lnTo>
                    <a:pt x="183" y="123"/>
                  </a:lnTo>
                  <a:lnTo>
                    <a:pt x="183" y="125"/>
                  </a:lnTo>
                  <a:lnTo>
                    <a:pt x="185" y="125"/>
                  </a:lnTo>
                  <a:lnTo>
                    <a:pt x="185" y="128"/>
                  </a:lnTo>
                  <a:lnTo>
                    <a:pt x="185" y="128"/>
                  </a:lnTo>
                  <a:lnTo>
                    <a:pt x="187" y="128"/>
                  </a:lnTo>
                  <a:lnTo>
                    <a:pt x="187" y="128"/>
                  </a:lnTo>
                  <a:lnTo>
                    <a:pt x="190" y="125"/>
                  </a:lnTo>
                  <a:lnTo>
                    <a:pt x="190" y="125"/>
                  </a:lnTo>
                  <a:lnTo>
                    <a:pt x="192" y="128"/>
                  </a:lnTo>
                  <a:lnTo>
                    <a:pt x="192" y="130"/>
                  </a:lnTo>
                  <a:lnTo>
                    <a:pt x="192" y="133"/>
                  </a:lnTo>
                  <a:lnTo>
                    <a:pt x="192" y="135"/>
                  </a:lnTo>
                  <a:lnTo>
                    <a:pt x="192" y="137"/>
                  </a:lnTo>
                  <a:lnTo>
                    <a:pt x="192" y="137"/>
                  </a:lnTo>
                  <a:lnTo>
                    <a:pt x="194" y="135"/>
                  </a:lnTo>
                  <a:lnTo>
                    <a:pt x="197" y="137"/>
                  </a:lnTo>
                  <a:lnTo>
                    <a:pt x="194" y="137"/>
                  </a:lnTo>
                  <a:lnTo>
                    <a:pt x="194" y="137"/>
                  </a:lnTo>
                  <a:lnTo>
                    <a:pt x="197" y="137"/>
                  </a:lnTo>
                  <a:lnTo>
                    <a:pt x="197" y="137"/>
                  </a:lnTo>
                  <a:lnTo>
                    <a:pt x="197" y="137"/>
                  </a:lnTo>
                  <a:lnTo>
                    <a:pt x="197" y="137"/>
                  </a:lnTo>
                  <a:lnTo>
                    <a:pt x="199" y="135"/>
                  </a:lnTo>
                  <a:lnTo>
                    <a:pt x="199" y="133"/>
                  </a:lnTo>
                  <a:lnTo>
                    <a:pt x="202" y="133"/>
                  </a:lnTo>
                  <a:lnTo>
                    <a:pt x="202" y="133"/>
                  </a:lnTo>
                  <a:lnTo>
                    <a:pt x="199" y="130"/>
                  </a:lnTo>
                  <a:lnTo>
                    <a:pt x="199" y="128"/>
                  </a:lnTo>
                  <a:lnTo>
                    <a:pt x="199" y="125"/>
                  </a:lnTo>
                  <a:lnTo>
                    <a:pt x="194" y="118"/>
                  </a:lnTo>
                  <a:lnTo>
                    <a:pt x="192" y="118"/>
                  </a:lnTo>
                  <a:lnTo>
                    <a:pt x="192" y="116"/>
                  </a:lnTo>
                  <a:lnTo>
                    <a:pt x="190" y="114"/>
                  </a:lnTo>
                  <a:lnTo>
                    <a:pt x="187" y="116"/>
                  </a:lnTo>
                  <a:lnTo>
                    <a:pt x="187" y="118"/>
                  </a:lnTo>
                  <a:lnTo>
                    <a:pt x="190" y="121"/>
                  </a:lnTo>
                  <a:lnTo>
                    <a:pt x="187" y="123"/>
                  </a:lnTo>
                  <a:lnTo>
                    <a:pt x="185" y="123"/>
                  </a:lnTo>
                  <a:lnTo>
                    <a:pt x="185" y="121"/>
                  </a:lnTo>
                  <a:lnTo>
                    <a:pt x="185" y="116"/>
                  </a:lnTo>
                  <a:lnTo>
                    <a:pt x="187" y="109"/>
                  </a:lnTo>
                  <a:lnTo>
                    <a:pt x="187" y="104"/>
                  </a:lnTo>
                  <a:lnTo>
                    <a:pt x="187" y="102"/>
                  </a:lnTo>
                  <a:lnTo>
                    <a:pt x="185" y="99"/>
                  </a:lnTo>
                  <a:lnTo>
                    <a:pt x="183" y="97"/>
                  </a:lnTo>
                  <a:lnTo>
                    <a:pt x="183" y="97"/>
                  </a:lnTo>
                  <a:lnTo>
                    <a:pt x="180" y="95"/>
                  </a:lnTo>
                  <a:lnTo>
                    <a:pt x="180" y="95"/>
                  </a:lnTo>
                  <a:lnTo>
                    <a:pt x="178" y="95"/>
                  </a:lnTo>
                  <a:lnTo>
                    <a:pt x="176" y="95"/>
                  </a:lnTo>
                  <a:lnTo>
                    <a:pt x="176" y="92"/>
                  </a:lnTo>
                  <a:lnTo>
                    <a:pt x="180" y="95"/>
                  </a:lnTo>
                  <a:lnTo>
                    <a:pt x="183" y="92"/>
                  </a:lnTo>
                  <a:lnTo>
                    <a:pt x="183" y="92"/>
                  </a:lnTo>
                  <a:lnTo>
                    <a:pt x="183" y="90"/>
                  </a:lnTo>
                  <a:lnTo>
                    <a:pt x="183" y="88"/>
                  </a:lnTo>
                  <a:lnTo>
                    <a:pt x="185" y="92"/>
                  </a:lnTo>
                  <a:lnTo>
                    <a:pt x="185" y="90"/>
                  </a:lnTo>
                  <a:lnTo>
                    <a:pt x="187" y="88"/>
                  </a:lnTo>
                  <a:lnTo>
                    <a:pt x="187" y="88"/>
                  </a:lnTo>
                  <a:lnTo>
                    <a:pt x="190" y="88"/>
                  </a:lnTo>
                  <a:lnTo>
                    <a:pt x="190" y="90"/>
                  </a:lnTo>
                  <a:lnTo>
                    <a:pt x="192" y="90"/>
                  </a:lnTo>
                  <a:lnTo>
                    <a:pt x="192" y="90"/>
                  </a:lnTo>
                  <a:lnTo>
                    <a:pt x="194" y="90"/>
                  </a:lnTo>
                  <a:lnTo>
                    <a:pt x="194" y="88"/>
                  </a:lnTo>
                  <a:lnTo>
                    <a:pt x="190" y="83"/>
                  </a:lnTo>
                  <a:lnTo>
                    <a:pt x="190" y="81"/>
                  </a:lnTo>
                  <a:lnTo>
                    <a:pt x="190" y="78"/>
                  </a:lnTo>
                  <a:lnTo>
                    <a:pt x="190" y="78"/>
                  </a:lnTo>
                  <a:lnTo>
                    <a:pt x="190" y="78"/>
                  </a:lnTo>
                  <a:lnTo>
                    <a:pt x="190" y="76"/>
                  </a:lnTo>
                  <a:close/>
                  <a:moveTo>
                    <a:pt x="194" y="40"/>
                  </a:moveTo>
                  <a:lnTo>
                    <a:pt x="194" y="40"/>
                  </a:lnTo>
                  <a:lnTo>
                    <a:pt x="192" y="40"/>
                  </a:lnTo>
                  <a:lnTo>
                    <a:pt x="192" y="40"/>
                  </a:lnTo>
                  <a:lnTo>
                    <a:pt x="192" y="40"/>
                  </a:lnTo>
                  <a:lnTo>
                    <a:pt x="194" y="43"/>
                  </a:lnTo>
                  <a:lnTo>
                    <a:pt x="197" y="43"/>
                  </a:lnTo>
                  <a:lnTo>
                    <a:pt x="197" y="40"/>
                  </a:lnTo>
                  <a:lnTo>
                    <a:pt x="197" y="40"/>
                  </a:lnTo>
                  <a:lnTo>
                    <a:pt x="194" y="38"/>
                  </a:lnTo>
                  <a:lnTo>
                    <a:pt x="194" y="40"/>
                  </a:lnTo>
                  <a:lnTo>
                    <a:pt x="194" y="40"/>
                  </a:lnTo>
                  <a:lnTo>
                    <a:pt x="194" y="40"/>
                  </a:lnTo>
                  <a:lnTo>
                    <a:pt x="194" y="40"/>
                  </a:lnTo>
                  <a:close/>
                  <a:moveTo>
                    <a:pt x="190" y="40"/>
                  </a:moveTo>
                  <a:lnTo>
                    <a:pt x="190" y="36"/>
                  </a:lnTo>
                  <a:lnTo>
                    <a:pt x="187" y="36"/>
                  </a:lnTo>
                  <a:lnTo>
                    <a:pt x="187" y="36"/>
                  </a:lnTo>
                  <a:lnTo>
                    <a:pt x="187" y="38"/>
                  </a:lnTo>
                  <a:lnTo>
                    <a:pt x="187" y="38"/>
                  </a:lnTo>
                  <a:lnTo>
                    <a:pt x="190" y="43"/>
                  </a:lnTo>
                  <a:lnTo>
                    <a:pt x="190" y="45"/>
                  </a:lnTo>
                  <a:lnTo>
                    <a:pt x="192" y="45"/>
                  </a:lnTo>
                  <a:lnTo>
                    <a:pt x="192" y="47"/>
                  </a:lnTo>
                  <a:lnTo>
                    <a:pt x="194" y="47"/>
                  </a:lnTo>
                  <a:lnTo>
                    <a:pt x="194" y="47"/>
                  </a:lnTo>
                  <a:lnTo>
                    <a:pt x="194" y="47"/>
                  </a:lnTo>
                  <a:lnTo>
                    <a:pt x="194" y="45"/>
                  </a:lnTo>
                  <a:lnTo>
                    <a:pt x="194" y="43"/>
                  </a:lnTo>
                  <a:lnTo>
                    <a:pt x="194" y="43"/>
                  </a:lnTo>
                  <a:lnTo>
                    <a:pt x="192" y="43"/>
                  </a:lnTo>
                  <a:lnTo>
                    <a:pt x="192" y="40"/>
                  </a:lnTo>
                  <a:lnTo>
                    <a:pt x="190" y="40"/>
                  </a:lnTo>
                  <a:close/>
                  <a:moveTo>
                    <a:pt x="187" y="50"/>
                  </a:moveTo>
                  <a:lnTo>
                    <a:pt x="187" y="50"/>
                  </a:lnTo>
                  <a:lnTo>
                    <a:pt x="190" y="52"/>
                  </a:lnTo>
                  <a:lnTo>
                    <a:pt x="190" y="50"/>
                  </a:lnTo>
                  <a:lnTo>
                    <a:pt x="190" y="50"/>
                  </a:lnTo>
                  <a:lnTo>
                    <a:pt x="190" y="50"/>
                  </a:lnTo>
                  <a:lnTo>
                    <a:pt x="187" y="50"/>
                  </a:lnTo>
                  <a:lnTo>
                    <a:pt x="187" y="50"/>
                  </a:lnTo>
                  <a:close/>
                  <a:moveTo>
                    <a:pt x="185" y="52"/>
                  </a:moveTo>
                  <a:lnTo>
                    <a:pt x="185" y="52"/>
                  </a:lnTo>
                  <a:lnTo>
                    <a:pt x="185" y="50"/>
                  </a:lnTo>
                  <a:lnTo>
                    <a:pt x="183" y="50"/>
                  </a:lnTo>
                  <a:lnTo>
                    <a:pt x="183" y="52"/>
                  </a:lnTo>
                  <a:lnTo>
                    <a:pt x="183" y="54"/>
                  </a:lnTo>
                  <a:lnTo>
                    <a:pt x="183" y="57"/>
                  </a:lnTo>
                  <a:lnTo>
                    <a:pt x="183" y="57"/>
                  </a:lnTo>
                  <a:lnTo>
                    <a:pt x="185" y="59"/>
                  </a:lnTo>
                  <a:lnTo>
                    <a:pt x="185" y="59"/>
                  </a:lnTo>
                  <a:lnTo>
                    <a:pt x="185" y="57"/>
                  </a:lnTo>
                  <a:lnTo>
                    <a:pt x="185" y="57"/>
                  </a:lnTo>
                  <a:lnTo>
                    <a:pt x="187" y="57"/>
                  </a:lnTo>
                  <a:lnTo>
                    <a:pt x="187" y="54"/>
                  </a:lnTo>
                  <a:lnTo>
                    <a:pt x="187" y="54"/>
                  </a:lnTo>
                  <a:lnTo>
                    <a:pt x="185" y="52"/>
                  </a:lnTo>
                  <a:lnTo>
                    <a:pt x="185" y="52"/>
                  </a:lnTo>
                  <a:close/>
                  <a:moveTo>
                    <a:pt x="178" y="199"/>
                  </a:moveTo>
                  <a:lnTo>
                    <a:pt x="176" y="199"/>
                  </a:lnTo>
                  <a:lnTo>
                    <a:pt x="176" y="199"/>
                  </a:lnTo>
                  <a:lnTo>
                    <a:pt x="176" y="201"/>
                  </a:lnTo>
                  <a:lnTo>
                    <a:pt x="176" y="204"/>
                  </a:lnTo>
                  <a:lnTo>
                    <a:pt x="178" y="201"/>
                  </a:lnTo>
                  <a:lnTo>
                    <a:pt x="180" y="199"/>
                  </a:lnTo>
                  <a:lnTo>
                    <a:pt x="185" y="199"/>
                  </a:lnTo>
                  <a:lnTo>
                    <a:pt x="185" y="199"/>
                  </a:lnTo>
                  <a:lnTo>
                    <a:pt x="185" y="196"/>
                  </a:lnTo>
                  <a:lnTo>
                    <a:pt x="183" y="196"/>
                  </a:lnTo>
                  <a:lnTo>
                    <a:pt x="180" y="194"/>
                  </a:lnTo>
                  <a:lnTo>
                    <a:pt x="180" y="192"/>
                  </a:lnTo>
                  <a:lnTo>
                    <a:pt x="180" y="192"/>
                  </a:lnTo>
                  <a:lnTo>
                    <a:pt x="180" y="189"/>
                  </a:lnTo>
                  <a:lnTo>
                    <a:pt x="180" y="187"/>
                  </a:lnTo>
                  <a:lnTo>
                    <a:pt x="180" y="187"/>
                  </a:lnTo>
                  <a:lnTo>
                    <a:pt x="180" y="187"/>
                  </a:lnTo>
                  <a:lnTo>
                    <a:pt x="180" y="185"/>
                  </a:lnTo>
                  <a:lnTo>
                    <a:pt x="180" y="185"/>
                  </a:lnTo>
                  <a:lnTo>
                    <a:pt x="180" y="185"/>
                  </a:lnTo>
                  <a:lnTo>
                    <a:pt x="178" y="185"/>
                  </a:lnTo>
                  <a:lnTo>
                    <a:pt x="176" y="187"/>
                  </a:lnTo>
                  <a:lnTo>
                    <a:pt x="176" y="187"/>
                  </a:lnTo>
                  <a:lnTo>
                    <a:pt x="173" y="196"/>
                  </a:lnTo>
                  <a:lnTo>
                    <a:pt x="171" y="196"/>
                  </a:lnTo>
                  <a:lnTo>
                    <a:pt x="171" y="199"/>
                  </a:lnTo>
                  <a:lnTo>
                    <a:pt x="171" y="199"/>
                  </a:lnTo>
                  <a:lnTo>
                    <a:pt x="171" y="201"/>
                  </a:lnTo>
                  <a:lnTo>
                    <a:pt x="171" y="201"/>
                  </a:lnTo>
                  <a:lnTo>
                    <a:pt x="171" y="201"/>
                  </a:lnTo>
                  <a:lnTo>
                    <a:pt x="173" y="204"/>
                  </a:lnTo>
                  <a:lnTo>
                    <a:pt x="173" y="201"/>
                  </a:lnTo>
                  <a:lnTo>
                    <a:pt x="173" y="201"/>
                  </a:lnTo>
                  <a:lnTo>
                    <a:pt x="173" y="201"/>
                  </a:lnTo>
                  <a:lnTo>
                    <a:pt x="176" y="199"/>
                  </a:lnTo>
                  <a:lnTo>
                    <a:pt x="176" y="196"/>
                  </a:lnTo>
                  <a:lnTo>
                    <a:pt x="176" y="196"/>
                  </a:lnTo>
                  <a:lnTo>
                    <a:pt x="178" y="196"/>
                  </a:lnTo>
                  <a:lnTo>
                    <a:pt x="178" y="196"/>
                  </a:lnTo>
                  <a:lnTo>
                    <a:pt x="178" y="196"/>
                  </a:lnTo>
                  <a:lnTo>
                    <a:pt x="180" y="196"/>
                  </a:lnTo>
                  <a:lnTo>
                    <a:pt x="178" y="196"/>
                  </a:lnTo>
                  <a:lnTo>
                    <a:pt x="178" y="199"/>
                  </a:lnTo>
                  <a:close/>
                  <a:moveTo>
                    <a:pt x="173" y="170"/>
                  </a:moveTo>
                  <a:lnTo>
                    <a:pt x="173" y="170"/>
                  </a:lnTo>
                  <a:lnTo>
                    <a:pt x="173" y="170"/>
                  </a:lnTo>
                  <a:lnTo>
                    <a:pt x="176" y="170"/>
                  </a:lnTo>
                  <a:lnTo>
                    <a:pt x="176" y="173"/>
                  </a:lnTo>
                  <a:lnTo>
                    <a:pt x="178" y="175"/>
                  </a:lnTo>
                  <a:lnTo>
                    <a:pt x="180" y="173"/>
                  </a:lnTo>
                  <a:lnTo>
                    <a:pt x="180" y="173"/>
                  </a:lnTo>
                  <a:lnTo>
                    <a:pt x="180" y="173"/>
                  </a:lnTo>
                  <a:lnTo>
                    <a:pt x="180" y="173"/>
                  </a:lnTo>
                  <a:lnTo>
                    <a:pt x="180" y="170"/>
                  </a:lnTo>
                  <a:lnTo>
                    <a:pt x="180" y="170"/>
                  </a:lnTo>
                  <a:lnTo>
                    <a:pt x="180" y="170"/>
                  </a:lnTo>
                  <a:lnTo>
                    <a:pt x="180" y="168"/>
                  </a:lnTo>
                  <a:lnTo>
                    <a:pt x="178" y="168"/>
                  </a:lnTo>
                  <a:lnTo>
                    <a:pt x="180" y="168"/>
                  </a:lnTo>
                  <a:lnTo>
                    <a:pt x="180" y="168"/>
                  </a:lnTo>
                  <a:lnTo>
                    <a:pt x="180" y="166"/>
                  </a:lnTo>
                  <a:lnTo>
                    <a:pt x="180" y="166"/>
                  </a:lnTo>
                  <a:lnTo>
                    <a:pt x="180" y="163"/>
                  </a:lnTo>
                  <a:lnTo>
                    <a:pt x="180" y="159"/>
                  </a:lnTo>
                  <a:lnTo>
                    <a:pt x="180" y="159"/>
                  </a:lnTo>
                  <a:lnTo>
                    <a:pt x="180" y="159"/>
                  </a:lnTo>
                  <a:lnTo>
                    <a:pt x="178" y="156"/>
                  </a:lnTo>
                  <a:lnTo>
                    <a:pt x="178" y="156"/>
                  </a:lnTo>
                  <a:lnTo>
                    <a:pt x="178" y="156"/>
                  </a:lnTo>
                  <a:lnTo>
                    <a:pt x="176" y="159"/>
                  </a:lnTo>
                  <a:lnTo>
                    <a:pt x="176" y="159"/>
                  </a:lnTo>
                  <a:lnTo>
                    <a:pt x="176" y="161"/>
                  </a:lnTo>
                  <a:lnTo>
                    <a:pt x="173" y="161"/>
                  </a:lnTo>
                  <a:lnTo>
                    <a:pt x="173" y="163"/>
                  </a:lnTo>
                  <a:lnTo>
                    <a:pt x="173" y="163"/>
                  </a:lnTo>
                  <a:lnTo>
                    <a:pt x="173" y="166"/>
                  </a:lnTo>
                  <a:lnTo>
                    <a:pt x="173" y="166"/>
                  </a:lnTo>
                  <a:lnTo>
                    <a:pt x="173" y="168"/>
                  </a:lnTo>
                  <a:lnTo>
                    <a:pt x="173" y="170"/>
                  </a:lnTo>
                  <a:close/>
                  <a:moveTo>
                    <a:pt x="152" y="215"/>
                  </a:moveTo>
                  <a:lnTo>
                    <a:pt x="149" y="215"/>
                  </a:lnTo>
                  <a:lnTo>
                    <a:pt x="149" y="218"/>
                  </a:lnTo>
                  <a:lnTo>
                    <a:pt x="149" y="218"/>
                  </a:lnTo>
                  <a:lnTo>
                    <a:pt x="147" y="218"/>
                  </a:lnTo>
                  <a:lnTo>
                    <a:pt x="147" y="218"/>
                  </a:lnTo>
                  <a:lnTo>
                    <a:pt x="147" y="220"/>
                  </a:lnTo>
                  <a:lnTo>
                    <a:pt x="147" y="220"/>
                  </a:lnTo>
                  <a:lnTo>
                    <a:pt x="147" y="223"/>
                  </a:lnTo>
                  <a:lnTo>
                    <a:pt x="149" y="223"/>
                  </a:lnTo>
                  <a:lnTo>
                    <a:pt x="149" y="223"/>
                  </a:lnTo>
                  <a:lnTo>
                    <a:pt x="149" y="223"/>
                  </a:lnTo>
                  <a:lnTo>
                    <a:pt x="152" y="223"/>
                  </a:lnTo>
                  <a:lnTo>
                    <a:pt x="152" y="223"/>
                  </a:lnTo>
                  <a:lnTo>
                    <a:pt x="154" y="220"/>
                  </a:lnTo>
                  <a:lnTo>
                    <a:pt x="154" y="218"/>
                  </a:lnTo>
                  <a:lnTo>
                    <a:pt x="154" y="218"/>
                  </a:lnTo>
                  <a:lnTo>
                    <a:pt x="152" y="218"/>
                  </a:lnTo>
                  <a:lnTo>
                    <a:pt x="152" y="215"/>
                  </a:lnTo>
                  <a:close/>
                  <a:moveTo>
                    <a:pt x="140" y="204"/>
                  </a:moveTo>
                  <a:lnTo>
                    <a:pt x="140" y="201"/>
                  </a:lnTo>
                  <a:lnTo>
                    <a:pt x="140" y="201"/>
                  </a:lnTo>
                  <a:lnTo>
                    <a:pt x="142" y="201"/>
                  </a:lnTo>
                  <a:lnTo>
                    <a:pt x="140" y="201"/>
                  </a:lnTo>
                  <a:lnTo>
                    <a:pt x="140" y="201"/>
                  </a:lnTo>
                  <a:lnTo>
                    <a:pt x="138" y="201"/>
                  </a:lnTo>
                  <a:lnTo>
                    <a:pt x="138" y="201"/>
                  </a:lnTo>
                  <a:lnTo>
                    <a:pt x="135" y="201"/>
                  </a:lnTo>
                  <a:lnTo>
                    <a:pt x="135" y="201"/>
                  </a:lnTo>
                  <a:lnTo>
                    <a:pt x="135" y="204"/>
                  </a:lnTo>
                  <a:lnTo>
                    <a:pt x="133" y="206"/>
                  </a:lnTo>
                  <a:lnTo>
                    <a:pt x="133" y="206"/>
                  </a:lnTo>
                  <a:lnTo>
                    <a:pt x="133" y="208"/>
                  </a:lnTo>
                  <a:lnTo>
                    <a:pt x="135" y="211"/>
                  </a:lnTo>
                  <a:lnTo>
                    <a:pt x="135" y="211"/>
                  </a:lnTo>
                  <a:lnTo>
                    <a:pt x="135" y="211"/>
                  </a:lnTo>
                  <a:lnTo>
                    <a:pt x="135" y="213"/>
                  </a:lnTo>
                  <a:lnTo>
                    <a:pt x="135" y="213"/>
                  </a:lnTo>
                  <a:lnTo>
                    <a:pt x="135" y="215"/>
                  </a:lnTo>
                  <a:lnTo>
                    <a:pt x="138" y="213"/>
                  </a:lnTo>
                  <a:lnTo>
                    <a:pt x="140" y="213"/>
                  </a:lnTo>
                  <a:lnTo>
                    <a:pt x="140" y="211"/>
                  </a:lnTo>
                  <a:lnTo>
                    <a:pt x="140" y="208"/>
                  </a:lnTo>
                  <a:lnTo>
                    <a:pt x="140" y="208"/>
                  </a:lnTo>
                  <a:lnTo>
                    <a:pt x="138" y="206"/>
                  </a:lnTo>
                  <a:lnTo>
                    <a:pt x="138" y="204"/>
                  </a:lnTo>
                  <a:lnTo>
                    <a:pt x="140" y="204"/>
                  </a:lnTo>
                  <a:close/>
                  <a:moveTo>
                    <a:pt x="22" y="275"/>
                  </a:moveTo>
                  <a:lnTo>
                    <a:pt x="22" y="275"/>
                  </a:lnTo>
                  <a:lnTo>
                    <a:pt x="22" y="277"/>
                  </a:lnTo>
                  <a:lnTo>
                    <a:pt x="24" y="282"/>
                  </a:lnTo>
                  <a:lnTo>
                    <a:pt x="24" y="279"/>
                  </a:lnTo>
                  <a:lnTo>
                    <a:pt x="24" y="279"/>
                  </a:lnTo>
                  <a:lnTo>
                    <a:pt x="26" y="277"/>
                  </a:lnTo>
                  <a:lnTo>
                    <a:pt x="26" y="275"/>
                  </a:lnTo>
                  <a:lnTo>
                    <a:pt x="24" y="272"/>
                  </a:lnTo>
                  <a:lnTo>
                    <a:pt x="24" y="272"/>
                  </a:lnTo>
                  <a:lnTo>
                    <a:pt x="24" y="272"/>
                  </a:lnTo>
                  <a:lnTo>
                    <a:pt x="24" y="270"/>
                  </a:lnTo>
                  <a:lnTo>
                    <a:pt x="24" y="270"/>
                  </a:lnTo>
                  <a:lnTo>
                    <a:pt x="22" y="272"/>
                  </a:lnTo>
                  <a:lnTo>
                    <a:pt x="22" y="272"/>
                  </a:lnTo>
                  <a:lnTo>
                    <a:pt x="22" y="275"/>
                  </a:lnTo>
                  <a:lnTo>
                    <a:pt x="22" y="275"/>
                  </a:lnTo>
                  <a:close/>
                  <a:moveTo>
                    <a:pt x="147" y="38"/>
                  </a:moveTo>
                  <a:lnTo>
                    <a:pt x="149" y="38"/>
                  </a:lnTo>
                  <a:lnTo>
                    <a:pt x="149" y="40"/>
                  </a:lnTo>
                  <a:lnTo>
                    <a:pt x="152" y="40"/>
                  </a:lnTo>
                  <a:lnTo>
                    <a:pt x="152" y="40"/>
                  </a:lnTo>
                  <a:lnTo>
                    <a:pt x="152" y="40"/>
                  </a:lnTo>
                  <a:lnTo>
                    <a:pt x="152" y="40"/>
                  </a:lnTo>
                  <a:lnTo>
                    <a:pt x="152" y="40"/>
                  </a:lnTo>
                  <a:lnTo>
                    <a:pt x="149" y="38"/>
                  </a:lnTo>
                  <a:lnTo>
                    <a:pt x="149" y="38"/>
                  </a:lnTo>
                  <a:lnTo>
                    <a:pt x="149" y="38"/>
                  </a:lnTo>
                  <a:lnTo>
                    <a:pt x="147" y="38"/>
                  </a:lnTo>
                  <a:lnTo>
                    <a:pt x="147" y="38"/>
                  </a:lnTo>
                  <a:close/>
                  <a:moveTo>
                    <a:pt x="159" y="36"/>
                  </a:moveTo>
                  <a:lnTo>
                    <a:pt x="159" y="36"/>
                  </a:lnTo>
                  <a:lnTo>
                    <a:pt x="159" y="36"/>
                  </a:lnTo>
                  <a:lnTo>
                    <a:pt x="161" y="36"/>
                  </a:lnTo>
                  <a:lnTo>
                    <a:pt x="161" y="36"/>
                  </a:lnTo>
                  <a:lnTo>
                    <a:pt x="161" y="36"/>
                  </a:lnTo>
                  <a:lnTo>
                    <a:pt x="161" y="33"/>
                  </a:lnTo>
                  <a:lnTo>
                    <a:pt x="161" y="31"/>
                  </a:lnTo>
                  <a:lnTo>
                    <a:pt x="159" y="31"/>
                  </a:lnTo>
                  <a:lnTo>
                    <a:pt x="159" y="33"/>
                  </a:lnTo>
                  <a:lnTo>
                    <a:pt x="157" y="33"/>
                  </a:lnTo>
                  <a:lnTo>
                    <a:pt x="157" y="33"/>
                  </a:lnTo>
                  <a:lnTo>
                    <a:pt x="159" y="36"/>
                  </a:lnTo>
                  <a:lnTo>
                    <a:pt x="159" y="36"/>
                  </a:lnTo>
                  <a:close/>
                  <a:moveTo>
                    <a:pt x="149" y="43"/>
                  </a:moveTo>
                  <a:lnTo>
                    <a:pt x="147" y="43"/>
                  </a:lnTo>
                  <a:lnTo>
                    <a:pt x="145" y="43"/>
                  </a:lnTo>
                  <a:lnTo>
                    <a:pt x="145" y="45"/>
                  </a:lnTo>
                  <a:lnTo>
                    <a:pt x="145" y="45"/>
                  </a:lnTo>
                  <a:lnTo>
                    <a:pt x="145" y="50"/>
                  </a:lnTo>
                  <a:lnTo>
                    <a:pt x="145" y="54"/>
                  </a:lnTo>
                  <a:lnTo>
                    <a:pt x="145" y="54"/>
                  </a:lnTo>
                  <a:lnTo>
                    <a:pt x="145" y="57"/>
                  </a:lnTo>
                  <a:lnTo>
                    <a:pt x="147" y="57"/>
                  </a:lnTo>
                  <a:lnTo>
                    <a:pt x="147" y="57"/>
                  </a:lnTo>
                  <a:lnTo>
                    <a:pt x="149" y="59"/>
                  </a:lnTo>
                  <a:lnTo>
                    <a:pt x="149" y="59"/>
                  </a:lnTo>
                  <a:lnTo>
                    <a:pt x="152" y="59"/>
                  </a:lnTo>
                  <a:lnTo>
                    <a:pt x="152" y="59"/>
                  </a:lnTo>
                  <a:lnTo>
                    <a:pt x="152" y="59"/>
                  </a:lnTo>
                  <a:lnTo>
                    <a:pt x="154" y="62"/>
                  </a:lnTo>
                  <a:lnTo>
                    <a:pt x="154" y="62"/>
                  </a:lnTo>
                  <a:lnTo>
                    <a:pt x="154" y="62"/>
                  </a:lnTo>
                  <a:lnTo>
                    <a:pt x="154" y="64"/>
                  </a:lnTo>
                  <a:lnTo>
                    <a:pt x="157" y="64"/>
                  </a:lnTo>
                  <a:lnTo>
                    <a:pt x="157" y="64"/>
                  </a:lnTo>
                  <a:lnTo>
                    <a:pt x="159" y="64"/>
                  </a:lnTo>
                  <a:lnTo>
                    <a:pt x="159" y="64"/>
                  </a:lnTo>
                  <a:lnTo>
                    <a:pt x="159" y="64"/>
                  </a:lnTo>
                  <a:lnTo>
                    <a:pt x="159" y="62"/>
                  </a:lnTo>
                  <a:lnTo>
                    <a:pt x="157" y="62"/>
                  </a:lnTo>
                  <a:lnTo>
                    <a:pt x="157" y="62"/>
                  </a:lnTo>
                  <a:lnTo>
                    <a:pt x="157" y="57"/>
                  </a:lnTo>
                  <a:lnTo>
                    <a:pt x="157" y="57"/>
                  </a:lnTo>
                  <a:lnTo>
                    <a:pt x="157" y="57"/>
                  </a:lnTo>
                  <a:lnTo>
                    <a:pt x="157" y="57"/>
                  </a:lnTo>
                  <a:lnTo>
                    <a:pt x="159" y="57"/>
                  </a:lnTo>
                  <a:lnTo>
                    <a:pt x="159" y="57"/>
                  </a:lnTo>
                  <a:lnTo>
                    <a:pt x="159" y="54"/>
                  </a:lnTo>
                  <a:lnTo>
                    <a:pt x="161" y="54"/>
                  </a:lnTo>
                  <a:lnTo>
                    <a:pt x="159" y="52"/>
                  </a:lnTo>
                  <a:lnTo>
                    <a:pt x="157" y="50"/>
                  </a:lnTo>
                  <a:lnTo>
                    <a:pt x="154" y="47"/>
                  </a:lnTo>
                  <a:lnTo>
                    <a:pt x="154" y="47"/>
                  </a:lnTo>
                  <a:lnTo>
                    <a:pt x="152" y="45"/>
                  </a:lnTo>
                  <a:lnTo>
                    <a:pt x="152" y="43"/>
                  </a:lnTo>
                  <a:lnTo>
                    <a:pt x="149" y="43"/>
                  </a:lnTo>
                  <a:close/>
                  <a:moveTo>
                    <a:pt x="670" y="92"/>
                  </a:moveTo>
                  <a:lnTo>
                    <a:pt x="651" y="90"/>
                  </a:lnTo>
                  <a:lnTo>
                    <a:pt x="632" y="88"/>
                  </a:lnTo>
                  <a:lnTo>
                    <a:pt x="613" y="83"/>
                  </a:lnTo>
                  <a:lnTo>
                    <a:pt x="594" y="81"/>
                  </a:lnTo>
                  <a:lnTo>
                    <a:pt x="575" y="78"/>
                  </a:lnTo>
                  <a:lnTo>
                    <a:pt x="556" y="73"/>
                  </a:lnTo>
                  <a:lnTo>
                    <a:pt x="537" y="71"/>
                  </a:lnTo>
                  <a:lnTo>
                    <a:pt x="518" y="69"/>
                  </a:lnTo>
                  <a:lnTo>
                    <a:pt x="500" y="64"/>
                  </a:lnTo>
                  <a:lnTo>
                    <a:pt x="481" y="62"/>
                  </a:lnTo>
                  <a:lnTo>
                    <a:pt x="462" y="57"/>
                  </a:lnTo>
                  <a:lnTo>
                    <a:pt x="443" y="54"/>
                  </a:lnTo>
                  <a:lnTo>
                    <a:pt x="424" y="52"/>
                  </a:lnTo>
                  <a:lnTo>
                    <a:pt x="405" y="47"/>
                  </a:lnTo>
                  <a:lnTo>
                    <a:pt x="386" y="45"/>
                  </a:lnTo>
                  <a:lnTo>
                    <a:pt x="367" y="40"/>
                  </a:lnTo>
                  <a:lnTo>
                    <a:pt x="348" y="38"/>
                  </a:lnTo>
                  <a:lnTo>
                    <a:pt x="329" y="33"/>
                  </a:lnTo>
                  <a:lnTo>
                    <a:pt x="313" y="28"/>
                  </a:lnTo>
                  <a:lnTo>
                    <a:pt x="294" y="26"/>
                  </a:lnTo>
                  <a:lnTo>
                    <a:pt x="275" y="21"/>
                  </a:lnTo>
                  <a:lnTo>
                    <a:pt x="256" y="19"/>
                  </a:lnTo>
                  <a:lnTo>
                    <a:pt x="237" y="14"/>
                  </a:lnTo>
                  <a:lnTo>
                    <a:pt x="218" y="12"/>
                  </a:lnTo>
                  <a:lnTo>
                    <a:pt x="199" y="7"/>
                  </a:lnTo>
                  <a:lnTo>
                    <a:pt x="190" y="5"/>
                  </a:lnTo>
                  <a:lnTo>
                    <a:pt x="190" y="5"/>
                  </a:lnTo>
                  <a:lnTo>
                    <a:pt x="192" y="7"/>
                  </a:lnTo>
                  <a:lnTo>
                    <a:pt x="192" y="9"/>
                  </a:lnTo>
                  <a:lnTo>
                    <a:pt x="187" y="7"/>
                  </a:lnTo>
                  <a:lnTo>
                    <a:pt x="185" y="7"/>
                  </a:lnTo>
                  <a:lnTo>
                    <a:pt x="185" y="9"/>
                  </a:lnTo>
                  <a:lnTo>
                    <a:pt x="185" y="12"/>
                  </a:lnTo>
                  <a:lnTo>
                    <a:pt x="190" y="12"/>
                  </a:lnTo>
                  <a:lnTo>
                    <a:pt x="190" y="14"/>
                  </a:lnTo>
                  <a:lnTo>
                    <a:pt x="190" y="14"/>
                  </a:lnTo>
                  <a:lnTo>
                    <a:pt x="187" y="14"/>
                  </a:lnTo>
                  <a:lnTo>
                    <a:pt x="187" y="17"/>
                  </a:lnTo>
                  <a:lnTo>
                    <a:pt x="187" y="17"/>
                  </a:lnTo>
                  <a:lnTo>
                    <a:pt x="187" y="19"/>
                  </a:lnTo>
                  <a:lnTo>
                    <a:pt x="187" y="19"/>
                  </a:lnTo>
                  <a:lnTo>
                    <a:pt x="190" y="24"/>
                  </a:lnTo>
                  <a:lnTo>
                    <a:pt x="192" y="26"/>
                  </a:lnTo>
                  <a:lnTo>
                    <a:pt x="192" y="26"/>
                  </a:lnTo>
                  <a:lnTo>
                    <a:pt x="190" y="31"/>
                  </a:lnTo>
                  <a:lnTo>
                    <a:pt x="192" y="28"/>
                  </a:lnTo>
                  <a:lnTo>
                    <a:pt x="192" y="28"/>
                  </a:lnTo>
                  <a:lnTo>
                    <a:pt x="194" y="31"/>
                  </a:lnTo>
                  <a:lnTo>
                    <a:pt x="194" y="33"/>
                  </a:lnTo>
                  <a:lnTo>
                    <a:pt x="194" y="33"/>
                  </a:lnTo>
                  <a:lnTo>
                    <a:pt x="192" y="36"/>
                  </a:lnTo>
                  <a:lnTo>
                    <a:pt x="192" y="36"/>
                  </a:lnTo>
                  <a:lnTo>
                    <a:pt x="192" y="38"/>
                  </a:lnTo>
                  <a:lnTo>
                    <a:pt x="192" y="38"/>
                  </a:lnTo>
                  <a:lnTo>
                    <a:pt x="192" y="38"/>
                  </a:lnTo>
                  <a:lnTo>
                    <a:pt x="194" y="38"/>
                  </a:lnTo>
                  <a:lnTo>
                    <a:pt x="197" y="36"/>
                  </a:lnTo>
                  <a:lnTo>
                    <a:pt x="199" y="33"/>
                  </a:lnTo>
                  <a:lnTo>
                    <a:pt x="202" y="33"/>
                  </a:lnTo>
                  <a:lnTo>
                    <a:pt x="202" y="33"/>
                  </a:lnTo>
                  <a:lnTo>
                    <a:pt x="204" y="36"/>
                  </a:lnTo>
                  <a:lnTo>
                    <a:pt x="206" y="38"/>
                  </a:lnTo>
                  <a:lnTo>
                    <a:pt x="206" y="38"/>
                  </a:lnTo>
                  <a:lnTo>
                    <a:pt x="204" y="43"/>
                  </a:lnTo>
                  <a:lnTo>
                    <a:pt x="204" y="45"/>
                  </a:lnTo>
                  <a:lnTo>
                    <a:pt x="204" y="45"/>
                  </a:lnTo>
                  <a:lnTo>
                    <a:pt x="204" y="45"/>
                  </a:lnTo>
                  <a:lnTo>
                    <a:pt x="204" y="50"/>
                  </a:lnTo>
                  <a:lnTo>
                    <a:pt x="204" y="50"/>
                  </a:lnTo>
                  <a:lnTo>
                    <a:pt x="206" y="52"/>
                  </a:lnTo>
                  <a:lnTo>
                    <a:pt x="206" y="52"/>
                  </a:lnTo>
                  <a:lnTo>
                    <a:pt x="206" y="52"/>
                  </a:lnTo>
                  <a:lnTo>
                    <a:pt x="206" y="52"/>
                  </a:lnTo>
                  <a:lnTo>
                    <a:pt x="209" y="57"/>
                  </a:lnTo>
                  <a:lnTo>
                    <a:pt x="209" y="59"/>
                  </a:lnTo>
                  <a:lnTo>
                    <a:pt x="206" y="59"/>
                  </a:lnTo>
                  <a:lnTo>
                    <a:pt x="204" y="62"/>
                  </a:lnTo>
                  <a:lnTo>
                    <a:pt x="204" y="59"/>
                  </a:lnTo>
                  <a:lnTo>
                    <a:pt x="202" y="57"/>
                  </a:lnTo>
                  <a:lnTo>
                    <a:pt x="199" y="54"/>
                  </a:lnTo>
                  <a:lnTo>
                    <a:pt x="197" y="54"/>
                  </a:lnTo>
                  <a:lnTo>
                    <a:pt x="197" y="57"/>
                  </a:lnTo>
                  <a:lnTo>
                    <a:pt x="202" y="59"/>
                  </a:lnTo>
                  <a:lnTo>
                    <a:pt x="202" y="62"/>
                  </a:lnTo>
                  <a:lnTo>
                    <a:pt x="202" y="64"/>
                  </a:lnTo>
                  <a:lnTo>
                    <a:pt x="202" y="66"/>
                  </a:lnTo>
                  <a:lnTo>
                    <a:pt x="202" y="69"/>
                  </a:lnTo>
                  <a:lnTo>
                    <a:pt x="202" y="69"/>
                  </a:lnTo>
                  <a:lnTo>
                    <a:pt x="202" y="71"/>
                  </a:lnTo>
                  <a:lnTo>
                    <a:pt x="202" y="71"/>
                  </a:lnTo>
                  <a:lnTo>
                    <a:pt x="202" y="71"/>
                  </a:lnTo>
                  <a:lnTo>
                    <a:pt x="199" y="73"/>
                  </a:lnTo>
                  <a:lnTo>
                    <a:pt x="199" y="71"/>
                  </a:lnTo>
                  <a:lnTo>
                    <a:pt x="197" y="71"/>
                  </a:lnTo>
                  <a:lnTo>
                    <a:pt x="197" y="69"/>
                  </a:lnTo>
                  <a:lnTo>
                    <a:pt x="194" y="66"/>
                  </a:lnTo>
                  <a:lnTo>
                    <a:pt x="192" y="66"/>
                  </a:lnTo>
                  <a:lnTo>
                    <a:pt x="192" y="71"/>
                  </a:lnTo>
                  <a:lnTo>
                    <a:pt x="192" y="69"/>
                  </a:lnTo>
                  <a:lnTo>
                    <a:pt x="190" y="64"/>
                  </a:lnTo>
                  <a:lnTo>
                    <a:pt x="190" y="62"/>
                  </a:lnTo>
                  <a:lnTo>
                    <a:pt x="187" y="64"/>
                  </a:lnTo>
                  <a:lnTo>
                    <a:pt x="185" y="64"/>
                  </a:lnTo>
                  <a:lnTo>
                    <a:pt x="185" y="64"/>
                  </a:lnTo>
                  <a:lnTo>
                    <a:pt x="183" y="64"/>
                  </a:lnTo>
                  <a:lnTo>
                    <a:pt x="183" y="64"/>
                  </a:lnTo>
                  <a:lnTo>
                    <a:pt x="183" y="66"/>
                  </a:lnTo>
                  <a:lnTo>
                    <a:pt x="185" y="66"/>
                  </a:lnTo>
                  <a:lnTo>
                    <a:pt x="185" y="66"/>
                  </a:lnTo>
                  <a:lnTo>
                    <a:pt x="185" y="69"/>
                  </a:lnTo>
                  <a:lnTo>
                    <a:pt x="185" y="71"/>
                  </a:lnTo>
                  <a:lnTo>
                    <a:pt x="183" y="71"/>
                  </a:lnTo>
                  <a:lnTo>
                    <a:pt x="183" y="71"/>
                  </a:lnTo>
                  <a:lnTo>
                    <a:pt x="183" y="73"/>
                  </a:lnTo>
                  <a:lnTo>
                    <a:pt x="185" y="73"/>
                  </a:lnTo>
                  <a:lnTo>
                    <a:pt x="185" y="76"/>
                  </a:lnTo>
                  <a:lnTo>
                    <a:pt x="187" y="76"/>
                  </a:lnTo>
                  <a:lnTo>
                    <a:pt x="187" y="76"/>
                  </a:lnTo>
                  <a:lnTo>
                    <a:pt x="190" y="73"/>
                  </a:lnTo>
                  <a:lnTo>
                    <a:pt x="192" y="73"/>
                  </a:lnTo>
                  <a:lnTo>
                    <a:pt x="192" y="73"/>
                  </a:lnTo>
                  <a:lnTo>
                    <a:pt x="192" y="73"/>
                  </a:lnTo>
                  <a:lnTo>
                    <a:pt x="194" y="73"/>
                  </a:lnTo>
                  <a:lnTo>
                    <a:pt x="194" y="73"/>
                  </a:lnTo>
                  <a:lnTo>
                    <a:pt x="192" y="76"/>
                  </a:lnTo>
                  <a:lnTo>
                    <a:pt x="192" y="76"/>
                  </a:lnTo>
                  <a:lnTo>
                    <a:pt x="194" y="78"/>
                  </a:lnTo>
                  <a:lnTo>
                    <a:pt x="194" y="81"/>
                  </a:lnTo>
                  <a:lnTo>
                    <a:pt x="194" y="81"/>
                  </a:lnTo>
                  <a:lnTo>
                    <a:pt x="197" y="83"/>
                  </a:lnTo>
                  <a:lnTo>
                    <a:pt x="199" y="83"/>
                  </a:lnTo>
                  <a:lnTo>
                    <a:pt x="199" y="83"/>
                  </a:lnTo>
                  <a:lnTo>
                    <a:pt x="202" y="85"/>
                  </a:lnTo>
                  <a:lnTo>
                    <a:pt x="204" y="88"/>
                  </a:lnTo>
                  <a:lnTo>
                    <a:pt x="206" y="90"/>
                  </a:lnTo>
                  <a:lnTo>
                    <a:pt x="206" y="92"/>
                  </a:lnTo>
                  <a:lnTo>
                    <a:pt x="206" y="92"/>
                  </a:lnTo>
                  <a:lnTo>
                    <a:pt x="206" y="95"/>
                  </a:lnTo>
                  <a:lnTo>
                    <a:pt x="206" y="95"/>
                  </a:lnTo>
                  <a:lnTo>
                    <a:pt x="204" y="97"/>
                  </a:lnTo>
                  <a:lnTo>
                    <a:pt x="204" y="97"/>
                  </a:lnTo>
                  <a:lnTo>
                    <a:pt x="204" y="99"/>
                  </a:lnTo>
                  <a:lnTo>
                    <a:pt x="204" y="99"/>
                  </a:lnTo>
                  <a:lnTo>
                    <a:pt x="202" y="97"/>
                  </a:lnTo>
                  <a:lnTo>
                    <a:pt x="202" y="97"/>
                  </a:lnTo>
                  <a:lnTo>
                    <a:pt x="202" y="95"/>
                  </a:lnTo>
                  <a:lnTo>
                    <a:pt x="199" y="95"/>
                  </a:lnTo>
                  <a:lnTo>
                    <a:pt x="197" y="95"/>
                  </a:lnTo>
                  <a:lnTo>
                    <a:pt x="194" y="95"/>
                  </a:lnTo>
                  <a:lnTo>
                    <a:pt x="192" y="97"/>
                  </a:lnTo>
                  <a:lnTo>
                    <a:pt x="192" y="99"/>
                  </a:lnTo>
                  <a:lnTo>
                    <a:pt x="190" y="102"/>
                  </a:lnTo>
                  <a:lnTo>
                    <a:pt x="190" y="104"/>
                  </a:lnTo>
                  <a:lnTo>
                    <a:pt x="192" y="107"/>
                  </a:lnTo>
                  <a:lnTo>
                    <a:pt x="192" y="109"/>
                  </a:lnTo>
                  <a:lnTo>
                    <a:pt x="199" y="116"/>
                  </a:lnTo>
                  <a:lnTo>
                    <a:pt x="199" y="116"/>
                  </a:lnTo>
                  <a:lnTo>
                    <a:pt x="202" y="121"/>
                  </a:lnTo>
                  <a:lnTo>
                    <a:pt x="202" y="121"/>
                  </a:lnTo>
                  <a:lnTo>
                    <a:pt x="204" y="121"/>
                  </a:lnTo>
                  <a:lnTo>
                    <a:pt x="202" y="116"/>
                  </a:lnTo>
                  <a:lnTo>
                    <a:pt x="202" y="116"/>
                  </a:lnTo>
                  <a:lnTo>
                    <a:pt x="199" y="114"/>
                  </a:lnTo>
                  <a:lnTo>
                    <a:pt x="199" y="114"/>
                  </a:lnTo>
                  <a:lnTo>
                    <a:pt x="197" y="111"/>
                  </a:lnTo>
                  <a:lnTo>
                    <a:pt x="197" y="109"/>
                  </a:lnTo>
                  <a:lnTo>
                    <a:pt x="197" y="109"/>
                  </a:lnTo>
                  <a:lnTo>
                    <a:pt x="194" y="107"/>
                  </a:lnTo>
                  <a:lnTo>
                    <a:pt x="194" y="104"/>
                  </a:lnTo>
                  <a:lnTo>
                    <a:pt x="197" y="102"/>
                  </a:lnTo>
                  <a:lnTo>
                    <a:pt x="199" y="102"/>
                  </a:lnTo>
                  <a:lnTo>
                    <a:pt x="199" y="99"/>
                  </a:lnTo>
                  <a:lnTo>
                    <a:pt x="199" y="99"/>
                  </a:lnTo>
                  <a:lnTo>
                    <a:pt x="199" y="99"/>
                  </a:lnTo>
                  <a:lnTo>
                    <a:pt x="202" y="99"/>
                  </a:lnTo>
                  <a:lnTo>
                    <a:pt x="202" y="99"/>
                  </a:lnTo>
                  <a:lnTo>
                    <a:pt x="202" y="99"/>
                  </a:lnTo>
                  <a:lnTo>
                    <a:pt x="204" y="102"/>
                  </a:lnTo>
                  <a:lnTo>
                    <a:pt x="204" y="104"/>
                  </a:lnTo>
                  <a:lnTo>
                    <a:pt x="204" y="109"/>
                  </a:lnTo>
                  <a:lnTo>
                    <a:pt x="204" y="114"/>
                  </a:lnTo>
                  <a:lnTo>
                    <a:pt x="204" y="116"/>
                  </a:lnTo>
                  <a:lnTo>
                    <a:pt x="206" y="121"/>
                  </a:lnTo>
                  <a:lnTo>
                    <a:pt x="211" y="125"/>
                  </a:lnTo>
                  <a:lnTo>
                    <a:pt x="213" y="125"/>
                  </a:lnTo>
                  <a:lnTo>
                    <a:pt x="216" y="125"/>
                  </a:lnTo>
                  <a:lnTo>
                    <a:pt x="216" y="125"/>
                  </a:lnTo>
                  <a:lnTo>
                    <a:pt x="216" y="125"/>
                  </a:lnTo>
                  <a:lnTo>
                    <a:pt x="216" y="128"/>
                  </a:lnTo>
                  <a:lnTo>
                    <a:pt x="216" y="128"/>
                  </a:lnTo>
                  <a:lnTo>
                    <a:pt x="216" y="128"/>
                  </a:lnTo>
                  <a:lnTo>
                    <a:pt x="213" y="128"/>
                  </a:lnTo>
                  <a:lnTo>
                    <a:pt x="213" y="130"/>
                  </a:lnTo>
                  <a:lnTo>
                    <a:pt x="213" y="130"/>
                  </a:lnTo>
                  <a:lnTo>
                    <a:pt x="211" y="133"/>
                  </a:lnTo>
                  <a:lnTo>
                    <a:pt x="211" y="133"/>
                  </a:lnTo>
                  <a:lnTo>
                    <a:pt x="206" y="133"/>
                  </a:lnTo>
                  <a:lnTo>
                    <a:pt x="206" y="133"/>
                  </a:lnTo>
                  <a:lnTo>
                    <a:pt x="206" y="133"/>
                  </a:lnTo>
                  <a:lnTo>
                    <a:pt x="204" y="135"/>
                  </a:lnTo>
                  <a:lnTo>
                    <a:pt x="204" y="135"/>
                  </a:lnTo>
                  <a:lnTo>
                    <a:pt x="202" y="135"/>
                  </a:lnTo>
                  <a:lnTo>
                    <a:pt x="202" y="137"/>
                  </a:lnTo>
                  <a:lnTo>
                    <a:pt x="202" y="137"/>
                  </a:lnTo>
                  <a:lnTo>
                    <a:pt x="199" y="140"/>
                  </a:lnTo>
                  <a:lnTo>
                    <a:pt x="199" y="142"/>
                  </a:lnTo>
                  <a:lnTo>
                    <a:pt x="197" y="144"/>
                  </a:lnTo>
                  <a:lnTo>
                    <a:pt x="194" y="144"/>
                  </a:lnTo>
                  <a:lnTo>
                    <a:pt x="194" y="147"/>
                  </a:lnTo>
                  <a:lnTo>
                    <a:pt x="192" y="149"/>
                  </a:lnTo>
                  <a:lnTo>
                    <a:pt x="192" y="149"/>
                  </a:lnTo>
                  <a:lnTo>
                    <a:pt x="192" y="152"/>
                  </a:lnTo>
                  <a:lnTo>
                    <a:pt x="192" y="154"/>
                  </a:lnTo>
                  <a:lnTo>
                    <a:pt x="192" y="156"/>
                  </a:lnTo>
                  <a:lnTo>
                    <a:pt x="192" y="156"/>
                  </a:lnTo>
                  <a:lnTo>
                    <a:pt x="192" y="159"/>
                  </a:lnTo>
                  <a:lnTo>
                    <a:pt x="192" y="161"/>
                  </a:lnTo>
                  <a:lnTo>
                    <a:pt x="190" y="163"/>
                  </a:lnTo>
                  <a:lnTo>
                    <a:pt x="190" y="163"/>
                  </a:lnTo>
                  <a:lnTo>
                    <a:pt x="190" y="163"/>
                  </a:lnTo>
                  <a:lnTo>
                    <a:pt x="187" y="166"/>
                  </a:lnTo>
                  <a:lnTo>
                    <a:pt x="187" y="166"/>
                  </a:lnTo>
                  <a:lnTo>
                    <a:pt x="187" y="166"/>
                  </a:lnTo>
                  <a:lnTo>
                    <a:pt x="187" y="166"/>
                  </a:lnTo>
                  <a:lnTo>
                    <a:pt x="187" y="168"/>
                  </a:lnTo>
                  <a:lnTo>
                    <a:pt x="187" y="168"/>
                  </a:lnTo>
                  <a:lnTo>
                    <a:pt x="192" y="170"/>
                  </a:lnTo>
                  <a:lnTo>
                    <a:pt x="192" y="173"/>
                  </a:lnTo>
                  <a:lnTo>
                    <a:pt x="192" y="175"/>
                  </a:lnTo>
                  <a:lnTo>
                    <a:pt x="192" y="175"/>
                  </a:lnTo>
                  <a:lnTo>
                    <a:pt x="192" y="178"/>
                  </a:lnTo>
                  <a:lnTo>
                    <a:pt x="190" y="178"/>
                  </a:lnTo>
                  <a:lnTo>
                    <a:pt x="190" y="175"/>
                  </a:lnTo>
                  <a:lnTo>
                    <a:pt x="190" y="173"/>
                  </a:lnTo>
                  <a:lnTo>
                    <a:pt x="187" y="173"/>
                  </a:lnTo>
                  <a:lnTo>
                    <a:pt x="187" y="175"/>
                  </a:lnTo>
                  <a:lnTo>
                    <a:pt x="187" y="175"/>
                  </a:lnTo>
                  <a:lnTo>
                    <a:pt x="187" y="178"/>
                  </a:lnTo>
                  <a:lnTo>
                    <a:pt x="187" y="182"/>
                  </a:lnTo>
                  <a:lnTo>
                    <a:pt x="187" y="185"/>
                  </a:lnTo>
                  <a:lnTo>
                    <a:pt x="187" y="185"/>
                  </a:lnTo>
                  <a:lnTo>
                    <a:pt x="187" y="187"/>
                  </a:lnTo>
                  <a:lnTo>
                    <a:pt x="187" y="192"/>
                  </a:lnTo>
                  <a:lnTo>
                    <a:pt x="187" y="194"/>
                  </a:lnTo>
                  <a:lnTo>
                    <a:pt x="190" y="196"/>
                  </a:lnTo>
                  <a:lnTo>
                    <a:pt x="190" y="199"/>
                  </a:lnTo>
                  <a:lnTo>
                    <a:pt x="190" y="201"/>
                  </a:lnTo>
                  <a:lnTo>
                    <a:pt x="187" y="204"/>
                  </a:lnTo>
                  <a:lnTo>
                    <a:pt x="187" y="204"/>
                  </a:lnTo>
                  <a:lnTo>
                    <a:pt x="185" y="204"/>
                  </a:lnTo>
                  <a:lnTo>
                    <a:pt x="183" y="204"/>
                  </a:lnTo>
                  <a:lnTo>
                    <a:pt x="180" y="206"/>
                  </a:lnTo>
                  <a:lnTo>
                    <a:pt x="178" y="206"/>
                  </a:lnTo>
                  <a:lnTo>
                    <a:pt x="178" y="206"/>
                  </a:lnTo>
                  <a:lnTo>
                    <a:pt x="178" y="208"/>
                  </a:lnTo>
                  <a:lnTo>
                    <a:pt x="178" y="208"/>
                  </a:lnTo>
                  <a:lnTo>
                    <a:pt x="180" y="211"/>
                  </a:lnTo>
                  <a:lnTo>
                    <a:pt x="178" y="211"/>
                  </a:lnTo>
                  <a:lnTo>
                    <a:pt x="178" y="211"/>
                  </a:lnTo>
                  <a:lnTo>
                    <a:pt x="176" y="211"/>
                  </a:lnTo>
                  <a:lnTo>
                    <a:pt x="173" y="208"/>
                  </a:lnTo>
                  <a:lnTo>
                    <a:pt x="171" y="206"/>
                  </a:lnTo>
                  <a:lnTo>
                    <a:pt x="168" y="204"/>
                  </a:lnTo>
                  <a:lnTo>
                    <a:pt x="168" y="208"/>
                  </a:lnTo>
                  <a:lnTo>
                    <a:pt x="166" y="213"/>
                  </a:lnTo>
                  <a:lnTo>
                    <a:pt x="164" y="215"/>
                  </a:lnTo>
                  <a:lnTo>
                    <a:pt x="154" y="223"/>
                  </a:lnTo>
                  <a:lnTo>
                    <a:pt x="152" y="225"/>
                  </a:lnTo>
                  <a:lnTo>
                    <a:pt x="147" y="227"/>
                  </a:lnTo>
                  <a:lnTo>
                    <a:pt x="147" y="225"/>
                  </a:lnTo>
                  <a:lnTo>
                    <a:pt x="147" y="225"/>
                  </a:lnTo>
                  <a:lnTo>
                    <a:pt x="145" y="223"/>
                  </a:lnTo>
                  <a:lnTo>
                    <a:pt x="145" y="223"/>
                  </a:lnTo>
                  <a:lnTo>
                    <a:pt x="142" y="220"/>
                  </a:lnTo>
                  <a:lnTo>
                    <a:pt x="142" y="218"/>
                  </a:lnTo>
                  <a:lnTo>
                    <a:pt x="142" y="218"/>
                  </a:lnTo>
                  <a:lnTo>
                    <a:pt x="140" y="215"/>
                  </a:lnTo>
                  <a:lnTo>
                    <a:pt x="140" y="218"/>
                  </a:lnTo>
                  <a:lnTo>
                    <a:pt x="140" y="218"/>
                  </a:lnTo>
                  <a:lnTo>
                    <a:pt x="140" y="218"/>
                  </a:lnTo>
                  <a:lnTo>
                    <a:pt x="140" y="220"/>
                  </a:lnTo>
                  <a:lnTo>
                    <a:pt x="138" y="220"/>
                  </a:lnTo>
                  <a:lnTo>
                    <a:pt x="135" y="220"/>
                  </a:lnTo>
                  <a:lnTo>
                    <a:pt x="138" y="218"/>
                  </a:lnTo>
                  <a:lnTo>
                    <a:pt x="138" y="218"/>
                  </a:lnTo>
                  <a:lnTo>
                    <a:pt x="138" y="218"/>
                  </a:lnTo>
                  <a:lnTo>
                    <a:pt x="138" y="215"/>
                  </a:lnTo>
                  <a:lnTo>
                    <a:pt x="133" y="218"/>
                  </a:lnTo>
                  <a:lnTo>
                    <a:pt x="133" y="218"/>
                  </a:lnTo>
                  <a:lnTo>
                    <a:pt x="133" y="220"/>
                  </a:lnTo>
                  <a:lnTo>
                    <a:pt x="133" y="223"/>
                  </a:lnTo>
                  <a:lnTo>
                    <a:pt x="133" y="223"/>
                  </a:lnTo>
                  <a:lnTo>
                    <a:pt x="131" y="225"/>
                  </a:lnTo>
                  <a:lnTo>
                    <a:pt x="131" y="225"/>
                  </a:lnTo>
                  <a:lnTo>
                    <a:pt x="131" y="227"/>
                  </a:lnTo>
                  <a:lnTo>
                    <a:pt x="131" y="230"/>
                  </a:lnTo>
                  <a:lnTo>
                    <a:pt x="131" y="227"/>
                  </a:lnTo>
                  <a:lnTo>
                    <a:pt x="131" y="227"/>
                  </a:lnTo>
                  <a:lnTo>
                    <a:pt x="128" y="225"/>
                  </a:lnTo>
                  <a:lnTo>
                    <a:pt x="128" y="223"/>
                  </a:lnTo>
                  <a:lnTo>
                    <a:pt x="131" y="223"/>
                  </a:lnTo>
                  <a:lnTo>
                    <a:pt x="131" y="220"/>
                  </a:lnTo>
                  <a:lnTo>
                    <a:pt x="131" y="220"/>
                  </a:lnTo>
                  <a:lnTo>
                    <a:pt x="131" y="218"/>
                  </a:lnTo>
                  <a:lnTo>
                    <a:pt x="128" y="220"/>
                  </a:lnTo>
                  <a:lnTo>
                    <a:pt x="126" y="223"/>
                  </a:lnTo>
                  <a:lnTo>
                    <a:pt x="123" y="223"/>
                  </a:lnTo>
                  <a:lnTo>
                    <a:pt x="121" y="223"/>
                  </a:lnTo>
                  <a:lnTo>
                    <a:pt x="123" y="223"/>
                  </a:lnTo>
                  <a:lnTo>
                    <a:pt x="126" y="220"/>
                  </a:lnTo>
                  <a:lnTo>
                    <a:pt x="131" y="215"/>
                  </a:lnTo>
                  <a:lnTo>
                    <a:pt x="131" y="213"/>
                  </a:lnTo>
                  <a:lnTo>
                    <a:pt x="131" y="213"/>
                  </a:lnTo>
                  <a:lnTo>
                    <a:pt x="128" y="215"/>
                  </a:lnTo>
                  <a:lnTo>
                    <a:pt x="128" y="215"/>
                  </a:lnTo>
                  <a:lnTo>
                    <a:pt x="126" y="215"/>
                  </a:lnTo>
                  <a:lnTo>
                    <a:pt x="119" y="220"/>
                  </a:lnTo>
                  <a:lnTo>
                    <a:pt x="116" y="220"/>
                  </a:lnTo>
                  <a:lnTo>
                    <a:pt x="119" y="218"/>
                  </a:lnTo>
                  <a:lnTo>
                    <a:pt x="119" y="218"/>
                  </a:lnTo>
                  <a:lnTo>
                    <a:pt x="121" y="218"/>
                  </a:lnTo>
                  <a:lnTo>
                    <a:pt x="123" y="218"/>
                  </a:lnTo>
                  <a:lnTo>
                    <a:pt x="123" y="215"/>
                  </a:lnTo>
                  <a:lnTo>
                    <a:pt x="121" y="215"/>
                  </a:lnTo>
                  <a:lnTo>
                    <a:pt x="119" y="215"/>
                  </a:lnTo>
                  <a:lnTo>
                    <a:pt x="116" y="215"/>
                  </a:lnTo>
                  <a:lnTo>
                    <a:pt x="119" y="213"/>
                  </a:lnTo>
                  <a:lnTo>
                    <a:pt x="121" y="213"/>
                  </a:lnTo>
                  <a:lnTo>
                    <a:pt x="126" y="213"/>
                  </a:lnTo>
                  <a:lnTo>
                    <a:pt x="128" y="211"/>
                  </a:lnTo>
                  <a:lnTo>
                    <a:pt x="131" y="208"/>
                  </a:lnTo>
                  <a:lnTo>
                    <a:pt x="135" y="201"/>
                  </a:lnTo>
                  <a:lnTo>
                    <a:pt x="135" y="201"/>
                  </a:lnTo>
                  <a:lnTo>
                    <a:pt x="138" y="201"/>
                  </a:lnTo>
                  <a:lnTo>
                    <a:pt x="138" y="201"/>
                  </a:lnTo>
                  <a:lnTo>
                    <a:pt x="140" y="199"/>
                  </a:lnTo>
                  <a:lnTo>
                    <a:pt x="142" y="199"/>
                  </a:lnTo>
                  <a:lnTo>
                    <a:pt x="142" y="196"/>
                  </a:lnTo>
                  <a:lnTo>
                    <a:pt x="147" y="192"/>
                  </a:lnTo>
                  <a:lnTo>
                    <a:pt x="147" y="189"/>
                  </a:lnTo>
                  <a:lnTo>
                    <a:pt x="147" y="192"/>
                  </a:lnTo>
                  <a:lnTo>
                    <a:pt x="147" y="192"/>
                  </a:lnTo>
                  <a:lnTo>
                    <a:pt x="147" y="192"/>
                  </a:lnTo>
                  <a:lnTo>
                    <a:pt x="147" y="194"/>
                  </a:lnTo>
                  <a:lnTo>
                    <a:pt x="147" y="194"/>
                  </a:lnTo>
                  <a:lnTo>
                    <a:pt x="147" y="196"/>
                  </a:lnTo>
                  <a:lnTo>
                    <a:pt x="147" y="199"/>
                  </a:lnTo>
                  <a:lnTo>
                    <a:pt x="147" y="201"/>
                  </a:lnTo>
                  <a:lnTo>
                    <a:pt x="145" y="204"/>
                  </a:lnTo>
                  <a:lnTo>
                    <a:pt x="145" y="204"/>
                  </a:lnTo>
                  <a:lnTo>
                    <a:pt x="142" y="206"/>
                  </a:lnTo>
                  <a:lnTo>
                    <a:pt x="142" y="213"/>
                  </a:lnTo>
                  <a:lnTo>
                    <a:pt x="145" y="215"/>
                  </a:lnTo>
                  <a:lnTo>
                    <a:pt x="147" y="215"/>
                  </a:lnTo>
                  <a:lnTo>
                    <a:pt x="147" y="213"/>
                  </a:lnTo>
                  <a:lnTo>
                    <a:pt x="147" y="213"/>
                  </a:lnTo>
                  <a:lnTo>
                    <a:pt x="147" y="213"/>
                  </a:lnTo>
                  <a:lnTo>
                    <a:pt x="147" y="211"/>
                  </a:lnTo>
                  <a:lnTo>
                    <a:pt x="149" y="211"/>
                  </a:lnTo>
                  <a:lnTo>
                    <a:pt x="149" y="211"/>
                  </a:lnTo>
                  <a:lnTo>
                    <a:pt x="149" y="211"/>
                  </a:lnTo>
                  <a:lnTo>
                    <a:pt x="149" y="211"/>
                  </a:lnTo>
                  <a:lnTo>
                    <a:pt x="149" y="211"/>
                  </a:lnTo>
                  <a:lnTo>
                    <a:pt x="149" y="211"/>
                  </a:lnTo>
                  <a:lnTo>
                    <a:pt x="152" y="208"/>
                  </a:lnTo>
                  <a:lnTo>
                    <a:pt x="149" y="206"/>
                  </a:lnTo>
                  <a:lnTo>
                    <a:pt x="149" y="204"/>
                  </a:lnTo>
                  <a:lnTo>
                    <a:pt x="149" y="201"/>
                  </a:lnTo>
                  <a:lnTo>
                    <a:pt x="152" y="201"/>
                  </a:lnTo>
                  <a:lnTo>
                    <a:pt x="152" y="199"/>
                  </a:lnTo>
                  <a:lnTo>
                    <a:pt x="152" y="199"/>
                  </a:lnTo>
                  <a:lnTo>
                    <a:pt x="154" y="196"/>
                  </a:lnTo>
                  <a:lnTo>
                    <a:pt x="154" y="196"/>
                  </a:lnTo>
                  <a:lnTo>
                    <a:pt x="154" y="196"/>
                  </a:lnTo>
                  <a:lnTo>
                    <a:pt x="154" y="196"/>
                  </a:lnTo>
                  <a:lnTo>
                    <a:pt x="157" y="196"/>
                  </a:lnTo>
                  <a:lnTo>
                    <a:pt x="157" y="194"/>
                  </a:lnTo>
                  <a:lnTo>
                    <a:pt x="161" y="194"/>
                  </a:lnTo>
                  <a:lnTo>
                    <a:pt x="161" y="194"/>
                  </a:lnTo>
                  <a:lnTo>
                    <a:pt x="164" y="192"/>
                  </a:lnTo>
                  <a:lnTo>
                    <a:pt x="164" y="194"/>
                  </a:lnTo>
                  <a:lnTo>
                    <a:pt x="161" y="196"/>
                  </a:lnTo>
                  <a:lnTo>
                    <a:pt x="159" y="196"/>
                  </a:lnTo>
                  <a:lnTo>
                    <a:pt x="159" y="199"/>
                  </a:lnTo>
                  <a:lnTo>
                    <a:pt x="157" y="201"/>
                  </a:lnTo>
                  <a:lnTo>
                    <a:pt x="157" y="201"/>
                  </a:lnTo>
                  <a:lnTo>
                    <a:pt x="157" y="204"/>
                  </a:lnTo>
                  <a:lnTo>
                    <a:pt x="157" y="204"/>
                  </a:lnTo>
                  <a:lnTo>
                    <a:pt x="164" y="208"/>
                  </a:lnTo>
                  <a:lnTo>
                    <a:pt x="166" y="208"/>
                  </a:lnTo>
                  <a:lnTo>
                    <a:pt x="166" y="206"/>
                  </a:lnTo>
                  <a:lnTo>
                    <a:pt x="166" y="206"/>
                  </a:lnTo>
                  <a:lnTo>
                    <a:pt x="166" y="201"/>
                  </a:lnTo>
                  <a:lnTo>
                    <a:pt x="166" y="201"/>
                  </a:lnTo>
                  <a:lnTo>
                    <a:pt x="168" y="199"/>
                  </a:lnTo>
                  <a:lnTo>
                    <a:pt x="168" y="199"/>
                  </a:lnTo>
                  <a:lnTo>
                    <a:pt x="171" y="196"/>
                  </a:lnTo>
                  <a:lnTo>
                    <a:pt x="168" y="194"/>
                  </a:lnTo>
                  <a:lnTo>
                    <a:pt x="171" y="192"/>
                  </a:lnTo>
                  <a:lnTo>
                    <a:pt x="171" y="189"/>
                  </a:lnTo>
                  <a:lnTo>
                    <a:pt x="173" y="187"/>
                  </a:lnTo>
                  <a:lnTo>
                    <a:pt x="173" y="185"/>
                  </a:lnTo>
                  <a:lnTo>
                    <a:pt x="176" y="182"/>
                  </a:lnTo>
                  <a:lnTo>
                    <a:pt x="176" y="180"/>
                  </a:lnTo>
                  <a:lnTo>
                    <a:pt x="176" y="180"/>
                  </a:lnTo>
                  <a:lnTo>
                    <a:pt x="173" y="178"/>
                  </a:lnTo>
                  <a:lnTo>
                    <a:pt x="176" y="175"/>
                  </a:lnTo>
                  <a:lnTo>
                    <a:pt x="173" y="173"/>
                  </a:lnTo>
                  <a:lnTo>
                    <a:pt x="171" y="173"/>
                  </a:lnTo>
                  <a:lnTo>
                    <a:pt x="168" y="175"/>
                  </a:lnTo>
                  <a:lnTo>
                    <a:pt x="166" y="175"/>
                  </a:lnTo>
                  <a:lnTo>
                    <a:pt x="161" y="175"/>
                  </a:lnTo>
                  <a:lnTo>
                    <a:pt x="161" y="175"/>
                  </a:lnTo>
                  <a:lnTo>
                    <a:pt x="164" y="175"/>
                  </a:lnTo>
                  <a:lnTo>
                    <a:pt x="166" y="173"/>
                  </a:lnTo>
                  <a:lnTo>
                    <a:pt x="166" y="170"/>
                  </a:lnTo>
                  <a:lnTo>
                    <a:pt x="166" y="170"/>
                  </a:lnTo>
                  <a:lnTo>
                    <a:pt x="166" y="170"/>
                  </a:lnTo>
                  <a:lnTo>
                    <a:pt x="164" y="168"/>
                  </a:lnTo>
                  <a:lnTo>
                    <a:pt x="161" y="168"/>
                  </a:lnTo>
                  <a:lnTo>
                    <a:pt x="161" y="166"/>
                  </a:lnTo>
                  <a:lnTo>
                    <a:pt x="161" y="166"/>
                  </a:lnTo>
                  <a:lnTo>
                    <a:pt x="164" y="163"/>
                  </a:lnTo>
                  <a:lnTo>
                    <a:pt x="164" y="163"/>
                  </a:lnTo>
                  <a:lnTo>
                    <a:pt x="164" y="161"/>
                  </a:lnTo>
                  <a:lnTo>
                    <a:pt x="166" y="168"/>
                  </a:lnTo>
                  <a:lnTo>
                    <a:pt x="168" y="173"/>
                  </a:lnTo>
                  <a:lnTo>
                    <a:pt x="171" y="170"/>
                  </a:lnTo>
                  <a:lnTo>
                    <a:pt x="171" y="170"/>
                  </a:lnTo>
                  <a:lnTo>
                    <a:pt x="171" y="170"/>
                  </a:lnTo>
                  <a:lnTo>
                    <a:pt x="171" y="159"/>
                  </a:lnTo>
                  <a:lnTo>
                    <a:pt x="171" y="156"/>
                  </a:lnTo>
                  <a:lnTo>
                    <a:pt x="168" y="156"/>
                  </a:lnTo>
                  <a:lnTo>
                    <a:pt x="168" y="156"/>
                  </a:lnTo>
                  <a:lnTo>
                    <a:pt x="168" y="154"/>
                  </a:lnTo>
                  <a:lnTo>
                    <a:pt x="168" y="154"/>
                  </a:lnTo>
                  <a:lnTo>
                    <a:pt x="168" y="154"/>
                  </a:lnTo>
                  <a:lnTo>
                    <a:pt x="173" y="159"/>
                  </a:lnTo>
                  <a:lnTo>
                    <a:pt x="176" y="159"/>
                  </a:lnTo>
                  <a:lnTo>
                    <a:pt x="176" y="156"/>
                  </a:lnTo>
                  <a:lnTo>
                    <a:pt x="178" y="156"/>
                  </a:lnTo>
                  <a:lnTo>
                    <a:pt x="178" y="154"/>
                  </a:lnTo>
                  <a:lnTo>
                    <a:pt x="178" y="154"/>
                  </a:lnTo>
                  <a:lnTo>
                    <a:pt x="183" y="156"/>
                  </a:lnTo>
                  <a:lnTo>
                    <a:pt x="183" y="156"/>
                  </a:lnTo>
                  <a:lnTo>
                    <a:pt x="185" y="154"/>
                  </a:lnTo>
                  <a:lnTo>
                    <a:pt x="185" y="154"/>
                  </a:lnTo>
                  <a:lnTo>
                    <a:pt x="185" y="154"/>
                  </a:lnTo>
                  <a:lnTo>
                    <a:pt x="185" y="152"/>
                  </a:lnTo>
                  <a:lnTo>
                    <a:pt x="185" y="152"/>
                  </a:lnTo>
                  <a:lnTo>
                    <a:pt x="185" y="149"/>
                  </a:lnTo>
                  <a:lnTo>
                    <a:pt x="185" y="149"/>
                  </a:lnTo>
                  <a:lnTo>
                    <a:pt x="183" y="149"/>
                  </a:lnTo>
                  <a:lnTo>
                    <a:pt x="185" y="147"/>
                  </a:lnTo>
                  <a:lnTo>
                    <a:pt x="185" y="147"/>
                  </a:lnTo>
                  <a:lnTo>
                    <a:pt x="185" y="144"/>
                  </a:lnTo>
                  <a:lnTo>
                    <a:pt x="183" y="144"/>
                  </a:lnTo>
                  <a:lnTo>
                    <a:pt x="185" y="140"/>
                  </a:lnTo>
                  <a:lnTo>
                    <a:pt x="185" y="137"/>
                  </a:lnTo>
                  <a:lnTo>
                    <a:pt x="185" y="135"/>
                  </a:lnTo>
                  <a:lnTo>
                    <a:pt x="183" y="133"/>
                  </a:lnTo>
                  <a:lnTo>
                    <a:pt x="178" y="128"/>
                  </a:lnTo>
                  <a:lnTo>
                    <a:pt x="178" y="130"/>
                  </a:lnTo>
                  <a:lnTo>
                    <a:pt x="178" y="133"/>
                  </a:lnTo>
                  <a:lnTo>
                    <a:pt x="178" y="135"/>
                  </a:lnTo>
                  <a:lnTo>
                    <a:pt x="178" y="140"/>
                  </a:lnTo>
                  <a:lnTo>
                    <a:pt x="178" y="142"/>
                  </a:lnTo>
                  <a:lnTo>
                    <a:pt x="178" y="144"/>
                  </a:lnTo>
                  <a:lnTo>
                    <a:pt x="176" y="144"/>
                  </a:lnTo>
                  <a:lnTo>
                    <a:pt x="176" y="142"/>
                  </a:lnTo>
                  <a:lnTo>
                    <a:pt x="176" y="142"/>
                  </a:lnTo>
                  <a:lnTo>
                    <a:pt x="176" y="140"/>
                  </a:lnTo>
                  <a:lnTo>
                    <a:pt x="176" y="140"/>
                  </a:lnTo>
                  <a:lnTo>
                    <a:pt x="173" y="140"/>
                  </a:lnTo>
                  <a:lnTo>
                    <a:pt x="173" y="142"/>
                  </a:lnTo>
                  <a:lnTo>
                    <a:pt x="161" y="152"/>
                  </a:lnTo>
                  <a:lnTo>
                    <a:pt x="161" y="152"/>
                  </a:lnTo>
                  <a:lnTo>
                    <a:pt x="159" y="156"/>
                  </a:lnTo>
                  <a:lnTo>
                    <a:pt x="159" y="159"/>
                  </a:lnTo>
                  <a:lnTo>
                    <a:pt x="157" y="159"/>
                  </a:lnTo>
                  <a:lnTo>
                    <a:pt x="154" y="159"/>
                  </a:lnTo>
                  <a:lnTo>
                    <a:pt x="147" y="161"/>
                  </a:lnTo>
                  <a:lnTo>
                    <a:pt x="142" y="163"/>
                  </a:lnTo>
                  <a:lnTo>
                    <a:pt x="140" y="163"/>
                  </a:lnTo>
                  <a:lnTo>
                    <a:pt x="133" y="170"/>
                  </a:lnTo>
                  <a:lnTo>
                    <a:pt x="126" y="178"/>
                  </a:lnTo>
                  <a:lnTo>
                    <a:pt x="126" y="180"/>
                  </a:lnTo>
                  <a:lnTo>
                    <a:pt x="123" y="182"/>
                  </a:lnTo>
                  <a:lnTo>
                    <a:pt x="121" y="182"/>
                  </a:lnTo>
                  <a:lnTo>
                    <a:pt x="121" y="185"/>
                  </a:lnTo>
                  <a:lnTo>
                    <a:pt x="121" y="187"/>
                  </a:lnTo>
                  <a:lnTo>
                    <a:pt x="126" y="189"/>
                  </a:lnTo>
                  <a:lnTo>
                    <a:pt x="133" y="187"/>
                  </a:lnTo>
                  <a:lnTo>
                    <a:pt x="140" y="185"/>
                  </a:lnTo>
                  <a:lnTo>
                    <a:pt x="142" y="185"/>
                  </a:lnTo>
                  <a:lnTo>
                    <a:pt x="145" y="185"/>
                  </a:lnTo>
                  <a:lnTo>
                    <a:pt x="142" y="187"/>
                  </a:lnTo>
                  <a:lnTo>
                    <a:pt x="140" y="187"/>
                  </a:lnTo>
                  <a:lnTo>
                    <a:pt x="123" y="189"/>
                  </a:lnTo>
                  <a:lnTo>
                    <a:pt x="119" y="189"/>
                  </a:lnTo>
                  <a:lnTo>
                    <a:pt x="116" y="187"/>
                  </a:lnTo>
                  <a:lnTo>
                    <a:pt x="116" y="185"/>
                  </a:lnTo>
                  <a:lnTo>
                    <a:pt x="119" y="182"/>
                  </a:lnTo>
                  <a:lnTo>
                    <a:pt x="121" y="178"/>
                  </a:lnTo>
                  <a:lnTo>
                    <a:pt x="123" y="175"/>
                  </a:lnTo>
                  <a:lnTo>
                    <a:pt x="126" y="175"/>
                  </a:lnTo>
                  <a:lnTo>
                    <a:pt x="128" y="173"/>
                  </a:lnTo>
                  <a:lnTo>
                    <a:pt x="131" y="168"/>
                  </a:lnTo>
                  <a:lnTo>
                    <a:pt x="133" y="166"/>
                  </a:lnTo>
                  <a:lnTo>
                    <a:pt x="142" y="159"/>
                  </a:lnTo>
                  <a:lnTo>
                    <a:pt x="142" y="159"/>
                  </a:lnTo>
                  <a:lnTo>
                    <a:pt x="145" y="159"/>
                  </a:lnTo>
                  <a:lnTo>
                    <a:pt x="145" y="159"/>
                  </a:lnTo>
                  <a:lnTo>
                    <a:pt x="145" y="156"/>
                  </a:lnTo>
                  <a:lnTo>
                    <a:pt x="147" y="154"/>
                  </a:lnTo>
                  <a:lnTo>
                    <a:pt x="149" y="152"/>
                  </a:lnTo>
                  <a:lnTo>
                    <a:pt x="152" y="149"/>
                  </a:lnTo>
                  <a:lnTo>
                    <a:pt x="154" y="149"/>
                  </a:lnTo>
                  <a:lnTo>
                    <a:pt x="152" y="144"/>
                  </a:lnTo>
                  <a:lnTo>
                    <a:pt x="152" y="142"/>
                  </a:lnTo>
                  <a:lnTo>
                    <a:pt x="152" y="140"/>
                  </a:lnTo>
                  <a:lnTo>
                    <a:pt x="154" y="137"/>
                  </a:lnTo>
                  <a:lnTo>
                    <a:pt x="154" y="140"/>
                  </a:lnTo>
                  <a:lnTo>
                    <a:pt x="154" y="142"/>
                  </a:lnTo>
                  <a:lnTo>
                    <a:pt x="154" y="144"/>
                  </a:lnTo>
                  <a:lnTo>
                    <a:pt x="157" y="142"/>
                  </a:lnTo>
                  <a:lnTo>
                    <a:pt x="157" y="142"/>
                  </a:lnTo>
                  <a:lnTo>
                    <a:pt x="157" y="140"/>
                  </a:lnTo>
                  <a:lnTo>
                    <a:pt x="159" y="137"/>
                  </a:lnTo>
                  <a:lnTo>
                    <a:pt x="159" y="142"/>
                  </a:lnTo>
                  <a:lnTo>
                    <a:pt x="157" y="144"/>
                  </a:lnTo>
                  <a:lnTo>
                    <a:pt x="154" y="152"/>
                  </a:lnTo>
                  <a:lnTo>
                    <a:pt x="152" y="154"/>
                  </a:lnTo>
                  <a:lnTo>
                    <a:pt x="152" y="156"/>
                  </a:lnTo>
                  <a:lnTo>
                    <a:pt x="154" y="156"/>
                  </a:lnTo>
                  <a:lnTo>
                    <a:pt x="154" y="156"/>
                  </a:lnTo>
                  <a:lnTo>
                    <a:pt x="157" y="156"/>
                  </a:lnTo>
                  <a:lnTo>
                    <a:pt x="157" y="156"/>
                  </a:lnTo>
                  <a:lnTo>
                    <a:pt x="157" y="154"/>
                  </a:lnTo>
                  <a:lnTo>
                    <a:pt x="159" y="152"/>
                  </a:lnTo>
                  <a:lnTo>
                    <a:pt x="159" y="149"/>
                  </a:lnTo>
                  <a:lnTo>
                    <a:pt x="161" y="147"/>
                  </a:lnTo>
                  <a:lnTo>
                    <a:pt x="164" y="144"/>
                  </a:lnTo>
                  <a:lnTo>
                    <a:pt x="168" y="140"/>
                  </a:lnTo>
                  <a:lnTo>
                    <a:pt x="168" y="140"/>
                  </a:lnTo>
                  <a:lnTo>
                    <a:pt x="171" y="137"/>
                  </a:lnTo>
                  <a:lnTo>
                    <a:pt x="171" y="137"/>
                  </a:lnTo>
                  <a:lnTo>
                    <a:pt x="171" y="137"/>
                  </a:lnTo>
                  <a:lnTo>
                    <a:pt x="176" y="137"/>
                  </a:lnTo>
                  <a:lnTo>
                    <a:pt x="176" y="137"/>
                  </a:lnTo>
                  <a:lnTo>
                    <a:pt x="176" y="135"/>
                  </a:lnTo>
                  <a:lnTo>
                    <a:pt x="171" y="128"/>
                  </a:lnTo>
                  <a:lnTo>
                    <a:pt x="171" y="128"/>
                  </a:lnTo>
                  <a:lnTo>
                    <a:pt x="171" y="125"/>
                  </a:lnTo>
                  <a:lnTo>
                    <a:pt x="171" y="125"/>
                  </a:lnTo>
                  <a:lnTo>
                    <a:pt x="171" y="123"/>
                  </a:lnTo>
                  <a:lnTo>
                    <a:pt x="171" y="123"/>
                  </a:lnTo>
                  <a:lnTo>
                    <a:pt x="168" y="121"/>
                  </a:lnTo>
                  <a:lnTo>
                    <a:pt x="166" y="114"/>
                  </a:lnTo>
                  <a:lnTo>
                    <a:pt x="166" y="114"/>
                  </a:lnTo>
                  <a:lnTo>
                    <a:pt x="166" y="111"/>
                  </a:lnTo>
                  <a:lnTo>
                    <a:pt x="166" y="111"/>
                  </a:lnTo>
                  <a:lnTo>
                    <a:pt x="166" y="109"/>
                  </a:lnTo>
                  <a:lnTo>
                    <a:pt x="166" y="109"/>
                  </a:lnTo>
                  <a:lnTo>
                    <a:pt x="166" y="107"/>
                  </a:lnTo>
                  <a:lnTo>
                    <a:pt x="168" y="107"/>
                  </a:lnTo>
                  <a:lnTo>
                    <a:pt x="171" y="107"/>
                  </a:lnTo>
                  <a:lnTo>
                    <a:pt x="168" y="104"/>
                  </a:lnTo>
                  <a:lnTo>
                    <a:pt x="166" y="102"/>
                  </a:lnTo>
                  <a:lnTo>
                    <a:pt x="164" y="104"/>
                  </a:lnTo>
                  <a:lnTo>
                    <a:pt x="161" y="104"/>
                  </a:lnTo>
                  <a:lnTo>
                    <a:pt x="159" y="104"/>
                  </a:lnTo>
                  <a:lnTo>
                    <a:pt x="159" y="107"/>
                  </a:lnTo>
                  <a:lnTo>
                    <a:pt x="159" y="107"/>
                  </a:lnTo>
                  <a:lnTo>
                    <a:pt x="159" y="109"/>
                  </a:lnTo>
                  <a:lnTo>
                    <a:pt x="161" y="114"/>
                  </a:lnTo>
                  <a:lnTo>
                    <a:pt x="161" y="114"/>
                  </a:lnTo>
                  <a:lnTo>
                    <a:pt x="159" y="118"/>
                  </a:lnTo>
                  <a:lnTo>
                    <a:pt x="159" y="118"/>
                  </a:lnTo>
                  <a:lnTo>
                    <a:pt x="157" y="118"/>
                  </a:lnTo>
                  <a:lnTo>
                    <a:pt x="157" y="118"/>
                  </a:lnTo>
                  <a:lnTo>
                    <a:pt x="159" y="116"/>
                  </a:lnTo>
                  <a:lnTo>
                    <a:pt x="159" y="114"/>
                  </a:lnTo>
                  <a:lnTo>
                    <a:pt x="157" y="111"/>
                  </a:lnTo>
                  <a:lnTo>
                    <a:pt x="157" y="111"/>
                  </a:lnTo>
                  <a:lnTo>
                    <a:pt x="157" y="109"/>
                  </a:lnTo>
                  <a:lnTo>
                    <a:pt x="154" y="109"/>
                  </a:lnTo>
                  <a:lnTo>
                    <a:pt x="154" y="109"/>
                  </a:lnTo>
                  <a:lnTo>
                    <a:pt x="154" y="107"/>
                  </a:lnTo>
                  <a:lnTo>
                    <a:pt x="154" y="107"/>
                  </a:lnTo>
                  <a:lnTo>
                    <a:pt x="152" y="104"/>
                  </a:lnTo>
                  <a:lnTo>
                    <a:pt x="152" y="104"/>
                  </a:lnTo>
                  <a:lnTo>
                    <a:pt x="147" y="104"/>
                  </a:lnTo>
                  <a:lnTo>
                    <a:pt x="147" y="107"/>
                  </a:lnTo>
                  <a:lnTo>
                    <a:pt x="147" y="111"/>
                  </a:lnTo>
                  <a:lnTo>
                    <a:pt x="145" y="111"/>
                  </a:lnTo>
                  <a:lnTo>
                    <a:pt x="145" y="109"/>
                  </a:lnTo>
                  <a:lnTo>
                    <a:pt x="142" y="109"/>
                  </a:lnTo>
                  <a:lnTo>
                    <a:pt x="145" y="104"/>
                  </a:lnTo>
                  <a:lnTo>
                    <a:pt x="142" y="102"/>
                  </a:lnTo>
                  <a:lnTo>
                    <a:pt x="140" y="99"/>
                  </a:lnTo>
                  <a:lnTo>
                    <a:pt x="138" y="97"/>
                  </a:lnTo>
                  <a:lnTo>
                    <a:pt x="135" y="97"/>
                  </a:lnTo>
                  <a:lnTo>
                    <a:pt x="135" y="95"/>
                  </a:lnTo>
                  <a:lnTo>
                    <a:pt x="138" y="95"/>
                  </a:lnTo>
                  <a:lnTo>
                    <a:pt x="138" y="95"/>
                  </a:lnTo>
                  <a:lnTo>
                    <a:pt x="140" y="95"/>
                  </a:lnTo>
                  <a:lnTo>
                    <a:pt x="140" y="92"/>
                  </a:lnTo>
                  <a:lnTo>
                    <a:pt x="135" y="95"/>
                  </a:lnTo>
                  <a:lnTo>
                    <a:pt x="128" y="97"/>
                  </a:lnTo>
                  <a:lnTo>
                    <a:pt x="126" y="97"/>
                  </a:lnTo>
                  <a:lnTo>
                    <a:pt x="112" y="95"/>
                  </a:lnTo>
                  <a:lnTo>
                    <a:pt x="112" y="92"/>
                  </a:lnTo>
                  <a:lnTo>
                    <a:pt x="112" y="92"/>
                  </a:lnTo>
                  <a:lnTo>
                    <a:pt x="112" y="92"/>
                  </a:lnTo>
                  <a:lnTo>
                    <a:pt x="112" y="92"/>
                  </a:lnTo>
                  <a:lnTo>
                    <a:pt x="114" y="92"/>
                  </a:lnTo>
                  <a:lnTo>
                    <a:pt x="107" y="92"/>
                  </a:lnTo>
                  <a:lnTo>
                    <a:pt x="105" y="90"/>
                  </a:lnTo>
                  <a:lnTo>
                    <a:pt x="102" y="88"/>
                  </a:lnTo>
                  <a:lnTo>
                    <a:pt x="97" y="88"/>
                  </a:lnTo>
                  <a:lnTo>
                    <a:pt x="95" y="90"/>
                  </a:lnTo>
                  <a:lnTo>
                    <a:pt x="93" y="88"/>
                  </a:lnTo>
                  <a:lnTo>
                    <a:pt x="90" y="85"/>
                  </a:lnTo>
                  <a:lnTo>
                    <a:pt x="88" y="85"/>
                  </a:lnTo>
                  <a:lnTo>
                    <a:pt x="81" y="83"/>
                  </a:lnTo>
                  <a:lnTo>
                    <a:pt x="69" y="81"/>
                  </a:lnTo>
                  <a:lnTo>
                    <a:pt x="57" y="73"/>
                  </a:lnTo>
                  <a:lnTo>
                    <a:pt x="57" y="73"/>
                  </a:lnTo>
                  <a:lnTo>
                    <a:pt x="55" y="69"/>
                  </a:lnTo>
                  <a:lnTo>
                    <a:pt x="53" y="66"/>
                  </a:lnTo>
                  <a:lnTo>
                    <a:pt x="45" y="64"/>
                  </a:lnTo>
                  <a:lnTo>
                    <a:pt x="45" y="62"/>
                  </a:lnTo>
                  <a:lnTo>
                    <a:pt x="41" y="62"/>
                  </a:lnTo>
                  <a:lnTo>
                    <a:pt x="38" y="62"/>
                  </a:lnTo>
                  <a:lnTo>
                    <a:pt x="38" y="59"/>
                  </a:lnTo>
                  <a:lnTo>
                    <a:pt x="36" y="57"/>
                  </a:lnTo>
                  <a:lnTo>
                    <a:pt x="31" y="54"/>
                  </a:lnTo>
                  <a:lnTo>
                    <a:pt x="29" y="52"/>
                  </a:lnTo>
                  <a:lnTo>
                    <a:pt x="17" y="43"/>
                  </a:lnTo>
                  <a:lnTo>
                    <a:pt x="12" y="40"/>
                  </a:lnTo>
                  <a:lnTo>
                    <a:pt x="8" y="38"/>
                  </a:lnTo>
                  <a:lnTo>
                    <a:pt x="8" y="40"/>
                  </a:lnTo>
                  <a:lnTo>
                    <a:pt x="8" y="43"/>
                  </a:lnTo>
                  <a:lnTo>
                    <a:pt x="10" y="45"/>
                  </a:lnTo>
                  <a:lnTo>
                    <a:pt x="10" y="47"/>
                  </a:lnTo>
                  <a:lnTo>
                    <a:pt x="10" y="47"/>
                  </a:lnTo>
                  <a:lnTo>
                    <a:pt x="10" y="47"/>
                  </a:lnTo>
                  <a:lnTo>
                    <a:pt x="10" y="50"/>
                  </a:lnTo>
                  <a:lnTo>
                    <a:pt x="8" y="52"/>
                  </a:lnTo>
                  <a:lnTo>
                    <a:pt x="8" y="54"/>
                  </a:lnTo>
                  <a:lnTo>
                    <a:pt x="8" y="57"/>
                  </a:lnTo>
                  <a:lnTo>
                    <a:pt x="5" y="57"/>
                  </a:lnTo>
                  <a:lnTo>
                    <a:pt x="5" y="57"/>
                  </a:lnTo>
                  <a:lnTo>
                    <a:pt x="5" y="57"/>
                  </a:lnTo>
                  <a:lnTo>
                    <a:pt x="5" y="59"/>
                  </a:lnTo>
                  <a:lnTo>
                    <a:pt x="5" y="59"/>
                  </a:lnTo>
                  <a:lnTo>
                    <a:pt x="5" y="64"/>
                  </a:lnTo>
                  <a:lnTo>
                    <a:pt x="3" y="64"/>
                  </a:lnTo>
                  <a:lnTo>
                    <a:pt x="3" y="64"/>
                  </a:lnTo>
                  <a:lnTo>
                    <a:pt x="0" y="66"/>
                  </a:lnTo>
                  <a:lnTo>
                    <a:pt x="3" y="73"/>
                  </a:lnTo>
                  <a:lnTo>
                    <a:pt x="3" y="76"/>
                  </a:lnTo>
                  <a:lnTo>
                    <a:pt x="0" y="81"/>
                  </a:lnTo>
                  <a:lnTo>
                    <a:pt x="0" y="85"/>
                  </a:lnTo>
                  <a:lnTo>
                    <a:pt x="3" y="90"/>
                  </a:lnTo>
                  <a:lnTo>
                    <a:pt x="3" y="95"/>
                  </a:lnTo>
                  <a:lnTo>
                    <a:pt x="5" y="99"/>
                  </a:lnTo>
                  <a:lnTo>
                    <a:pt x="5" y="99"/>
                  </a:lnTo>
                  <a:lnTo>
                    <a:pt x="8" y="102"/>
                  </a:lnTo>
                  <a:lnTo>
                    <a:pt x="8" y="102"/>
                  </a:lnTo>
                  <a:lnTo>
                    <a:pt x="10" y="102"/>
                  </a:lnTo>
                  <a:lnTo>
                    <a:pt x="12" y="109"/>
                  </a:lnTo>
                  <a:lnTo>
                    <a:pt x="15" y="111"/>
                  </a:lnTo>
                  <a:lnTo>
                    <a:pt x="15" y="116"/>
                  </a:lnTo>
                  <a:lnTo>
                    <a:pt x="15" y="118"/>
                  </a:lnTo>
                  <a:lnTo>
                    <a:pt x="15" y="118"/>
                  </a:lnTo>
                  <a:lnTo>
                    <a:pt x="17" y="118"/>
                  </a:lnTo>
                  <a:lnTo>
                    <a:pt x="17" y="121"/>
                  </a:lnTo>
                  <a:lnTo>
                    <a:pt x="17" y="123"/>
                  </a:lnTo>
                  <a:lnTo>
                    <a:pt x="19" y="130"/>
                  </a:lnTo>
                  <a:lnTo>
                    <a:pt x="19" y="133"/>
                  </a:lnTo>
                  <a:lnTo>
                    <a:pt x="17" y="142"/>
                  </a:lnTo>
                  <a:lnTo>
                    <a:pt x="17" y="147"/>
                  </a:lnTo>
                  <a:lnTo>
                    <a:pt x="17" y="166"/>
                  </a:lnTo>
                  <a:lnTo>
                    <a:pt x="17" y="166"/>
                  </a:lnTo>
                  <a:lnTo>
                    <a:pt x="19" y="168"/>
                  </a:lnTo>
                  <a:lnTo>
                    <a:pt x="19" y="168"/>
                  </a:lnTo>
                  <a:lnTo>
                    <a:pt x="19" y="168"/>
                  </a:lnTo>
                  <a:lnTo>
                    <a:pt x="17" y="170"/>
                  </a:lnTo>
                  <a:lnTo>
                    <a:pt x="17" y="170"/>
                  </a:lnTo>
                  <a:lnTo>
                    <a:pt x="19" y="173"/>
                  </a:lnTo>
                  <a:lnTo>
                    <a:pt x="19" y="173"/>
                  </a:lnTo>
                  <a:lnTo>
                    <a:pt x="19" y="173"/>
                  </a:lnTo>
                  <a:lnTo>
                    <a:pt x="22" y="178"/>
                  </a:lnTo>
                  <a:lnTo>
                    <a:pt x="22" y="182"/>
                  </a:lnTo>
                  <a:lnTo>
                    <a:pt x="22" y="187"/>
                  </a:lnTo>
                  <a:lnTo>
                    <a:pt x="22" y="196"/>
                  </a:lnTo>
                  <a:lnTo>
                    <a:pt x="22" y="204"/>
                  </a:lnTo>
                  <a:lnTo>
                    <a:pt x="22" y="206"/>
                  </a:lnTo>
                  <a:lnTo>
                    <a:pt x="19" y="213"/>
                  </a:lnTo>
                  <a:lnTo>
                    <a:pt x="17" y="215"/>
                  </a:lnTo>
                  <a:lnTo>
                    <a:pt x="17" y="215"/>
                  </a:lnTo>
                  <a:lnTo>
                    <a:pt x="17" y="218"/>
                  </a:lnTo>
                  <a:lnTo>
                    <a:pt x="17" y="218"/>
                  </a:lnTo>
                  <a:lnTo>
                    <a:pt x="17" y="218"/>
                  </a:lnTo>
                  <a:lnTo>
                    <a:pt x="17" y="218"/>
                  </a:lnTo>
                  <a:lnTo>
                    <a:pt x="22" y="215"/>
                  </a:lnTo>
                  <a:lnTo>
                    <a:pt x="22" y="215"/>
                  </a:lnTo>
                  <a:lnTo>
                    <a:pt x="22" y="215"/>
                  </a:lnTo>
                  <a:lnTo>
                    <a:pt x="22" y="215"/>
                  </a:lnTo>
                  <a:lnTo>
                    <a:pt x="22" y="213"/>
                  </a:lnTo>
                  <a:lnTo>
                    <a:pt x="22" y="213"/>
                  </a:lnTo>
                  <a:lnTo>
                    <a:pt x="22" y="211"/>
                  </a:lnTo>
                  <a:lnTo>
                    <a:pt x="22" y="208"/>
                  </a:lnTo>
                  <a:lnTo>
                    <a:pt x="22" y="208"/>
                  </a:lnTo>
                  <a:lnTo>
                    <a:pt x="22" y="206"/>
                  </a:lnTo>
                  <a:lnTo>
                    <a:pt x="24" y="206"/>
                  </a:lnTo>
                  <a:lnTo>
                    <a:pt x="26" y="206"/>
                  </a:lnTo>
                  <a:lnTo>
                    <a:pt x="29" y="206"/>
                  </a:lnTo>
                  <a:lnTo>
                    <a:pt x="31" y="208"/>
                  </a:lnTo>
                  <a:lnTo>
                    <a:pt x="31" y="211"/>
                  </a:lnTo>
                  <a:lnTo>
                    <a:pt x="34" y="211"/>
                  </a:lnTo>
                  <a:lnTo>
                    <a:pt x="34" y="215"/>
                  </a:lnTo>
                  <a:lnTo>
                    <a:pt x="34" y="215"/>
                  </a:lnTo>
                  <a:lnTo>
                    <a:pt x="36" y="218"/>
                  </a:lnTo>
                  <a:lnTo>
                    <a:pt x="41" y="218"/>
                  </a:lnTo>
                  <a:lnTo>
                    <a:pt x="41" y="218"/>
                  </a:lnTo>
                  <a:lnTo>
                    <a:pt x="41" y="218"/>
                  </a:lnTo>
                  <a:lnTo>
                    <a:pt x="38" y="218"/>
                  </a:lnTo>
                  <a:lnTo>
                    <a:pt x="45" y="220"/>
                  </a:lnTo>
                  <a:lnTo>
                    <a:pt x="48" y="220"/>
                  </a:lnTo>
                  <a:lnTo>
                    <a:pt x="50" y="223"/>
                  </a:lnTo>
                  <a:lnTo>
                    <a:pt x="43" y="223"/>
                  </a:lnTo>
                  <a:lnTo>
                    <a:pt x="36" y="223"/>
                  </a:lnTo>
                  <a:lnTo>
                    <a:pt x="31" y="225"/>
                  </a:lnTo>
                  <a:lnTo>
                    <a:pt x="31" y="225"/>
                  </a:lnTo>
                  <a:lnTo>
                    <a:pt x="29" y="225"/>
                  </a:lnTo>
                  <a:lnTo>
                    <a:pt x="26" y="225"/>
                  </a:lnTo>
                  <a:lnTo>
                    <a:pt x="26" y="227"/>
                  </a:lnTo>
                  <a:lnTo>
                    <a:pt x="26" y="227"/>
                  </a:lnTo>
                  <a:lnTo>
                    <a:pt x="29" y="227"/>
                  </a:lnTo>
                  <a:lnTo>
                    <a:pt x="29" y="230"/>
                  </a:lnTo>
                  <a:lnTo>
                    <a:pt x="29" y="230"/>
                  </a:lnTo>
                  <a:lnTo>
                    <a:pt x="29" y="232"/>
                  </a:lnTo>
                  <a:lnTo>
                    <a:pt x="26" y="232"/>
                  </a:lnTo>
                  <a:lnTo>
                    <a:pt x="26" y="232"/>
                  </a:lnTo>
                  <a:lnTo>
                    <a:pt x="26" y="232"/>
                  </a:lnTo>
                  <a:lnTo>
                    <a:pt x="24" y="230"/>
                  </a:lnTo>
                  <a:lnTo>
                    <a:pt x="24" y="230"/>
                  </a:lnTo>
                  <a:lnTo>
                    <a:pt x="24" y="227"/>
                  </a:lnTo>
                  <a:lnTo>
                    <a:pt x="22" y="225"/>
                  </a:lnTo>
                  <a:lnTo>
                    <a:pt x="22" y="225"/>
                  </a:lnTo>
                  <a:lnTo>
                    <a:pt x="22" y="223"/>
                  </a:lnTo>
                  <a:lnTo>
                    <a:pt x="19" y="223"/>
                  </a:lnTo>
                  <a:lnTo>
                    <a:pt x="19" y="225"/>
                  </a:lnTo>
                  <a:lnTo>
                    <a:pt x="19" y="230"/>
                  </a:lnTo>
                  <a:lnTo>
                    <a:pt x="19" y="234"/>
                  </a:lnTo>
                  <a:lnTo>
                    <a:pt x="19" y="241"/>
                  </a:lnTo>
                  <a:lnTo>
                    <a:pt x="19" y="244"/>
                  </a:lnTo>
                  <a:lnTo>
                    <a:pt x="22" y="244"/>
                  </a:lnTo>
                  <a:lnTo>
                    <a:pt x="24" y="246"/>
                  </a:lnTo>
                  <a:lnTo>
                    <a:pt x="26" y="246"/>
                  </a:lnTo>
                  <a:lnTo>
                    <a:pt x="26" y="246"/>
                  </a:lnTo>
                  <a:lnTo>
                    <a:pt x="26" y="246"/>
                  </a:lnTo>
                  <a:lnTo>
                    <a:pt x="29" y="249"/>
                  </a:lnTo>
                  <a:lnTo>
                    <a:pt x="29" y="249"/>
                  </a:lnTo>
                  <a:lnTo>
                    <a:pt x="29" y="249"/>
                  </a:lnTo>
                  <a:lnTo>
                    <a:pt x="29" y="246"/>
                  </a:lnTo>
                  <a:lnTo>
                    <a:pt x="29" y="246"/>
                  </a:lnTo>
                  <a:lnTo>
                    <a:pt x="34" y="249"/>
                  </a:lnTo>
                  <a:lnTo>
                    <a:pt x="34" y="249"/>
                  </a:lnTo>
                  <a:lnTo>
                    <a:pt x="36" y="246"/>
                  </a:lnTo>
                  <a:lnTo>
                    <a:pt x="36" y="246"/>
                  </a:lnTo>
                  <a:lnTo>
                    <a:pt x="38" y="246"/>
                  </a:lnTo>
                  <a:lnTo>
                    <a:pt x="38" y="246"/>
                  </a:lnTo>
                  <a:lnTo>
                    <a:pt x="41" y="249"/>
                  </a:lnTo>
                  <a:lnTo>
                    <a:pt x="43" y="253"/>
                  </a:lnTo>
                  <a:lnTo>
                    <a:pt x="43" y="253"/>
                  </a:lnTo>
                  <a:lnTo>
                    <a:pt x="45" y="256"/>
                  </a:lnTo>
                  <a:lnTo>
                    <a:pt x="45" y="256"/>
                  </a:lnTo>
                  <a:lnTo>
                    <a:pt x="43" y="258"/>
                  </a:lnTo>
                  <a:lnTo>
                    <a:pt x="41" y="256"/>
                  </a:lnTo>
                  <a:lnTo>
                    <a:pt x="41" y="256"/>
                  </a:lnTo>
                  <a:lnTo>
                    <a:pt x="41" y="253"/>
                  </a:lnTo>
                  <a:lnTo>
                    <a:pt x="41" y="251"/>
                  </a:lnTo>
                  <a:lnTo>
                    <a:pt x="36" y="251"/>
                  </a:lnTo>
                  <a:lnTo>
                    <a:pt x="34" y="253"/>
                  </a:lnTo>
                  <a:lnTo>
                    <a:pt x="31" y="256"/>
                  </a:lnTo>
                  <a:lnTo>
                    <a:pt x="31" y="258"/>
                  </a:lnTo>
                  <a:lnTo>
                    <a:pt x="34" y="263"/>
                  </a:lnTo>
                  <a:lnTo>
                    <a:pt x="31" y="260"/>
                  </a:lnTo>
                  <a:lnTo>
                    <a:pt x="29" y="258"/>
                  </a:lnTo>
                  <a:lnTo>
                    <a:pt x="29" y="258"/>
                  </a:lnTo>
                  <a:lnTo>
                    <a:pt x="29" y="260"/>
                  </a:lnTo>
                  <a:lnTo>
                    <a:pt x="31" y="263"/>
                  </a:lnTo>
                  <a:lnTo>
                    <a:pt x="31" y="267"/>
                  </a:lnTo>
                  <a:lnTo>
                    <a:pt x="31" y="267"/>
                  </a:lnTo>
                  <a:lnTo>
                    <a:pt x="31" y="267"/>
                  </a:lnTo>
                  <a:lnTo>
                    <a:pt x="31" y="270"/>
                  </a:lnTo>
                  <a:lnTo>
                    <a:pt x="31" y="272"/>
                  </a:lnTo>
                  <a:lnTo>
                    <a:pt x="31" y="272"/>
                  </a:lnTo>
                  <a:lnTo>
                    <a:pt x="29" y="272"/>
                  </a:lnTo>
                  <a:lnTo>
                    <a:pt x="26" y="272"/>
                  </a:lnTo>
                  <a:lnTo>
                    <a:pt x="26" y="275"/>
                  </a:lnTo>
                  <a:lnTo>
                    <a:pt x="26" y="275"/>
                  </a:lnTo>
                  <a:lnTo>
                    <a:pt x="26" y="277"/>
                  </a:lnTo>
                  <a:lnTo>
                    <a:pt x="26" y="277"/>
                  </a:lnTo>
                  <a:lnTo>
                    <a:pt x="26" y="277"/>
                  </a:lnTo>
                  <a:lnTo>
                    <a:pt x="29" y="279"/>
                  </a:lnTo>
                  <a:lnTo>
                    <a:pt x="29" y="279"/>
                  </a:lnTo>
                  <a:lnTo>
                    <a:pt x="29" y="279"/>
                  </a:lnTo>
                  <a:lnTo>
                    <a:pt x="29" y="279"/>
                  </a:lnTo>
                  <a:lnTo>
                    <a:pt x="29" y="282"/>
                  </a:lnTo>
                  <a:lnTo>
                    <a:pt x="29" y="282"/>
                  </a:lnTo>
                  <a:lnTo>
                    <a:pt x="31" y="284"/>
                  </a:lnTo>
                  <a:lnTo>
                    <a:pt x="34" y="284"/>
                  </a:lnTo>
                  <a:lnTo>
                    <a:pt x="31" y="286"/>
                  </a:lnTo>
                  <a:lnTo>
                    <a:pt x="31" y="284"/>
                  </a:lnTo>
                  <a:lnTo>
                    <a:pt x="26" y="282"/>
                  </a:lnTo>
                  <a:lnTo>
                    <a:pt x="26" y="282"/>
                  </a:lnTo>
                  <a:lnTo>
                    <a:pt x="26" y="282"/>
                  </a:lnTo>
                  <a:lnTo>
                    <a:pt x="26" y="284"/>
                  </a:lnTo>
                  <a:lnTo>
                    <a:pt x="24" y="286"/>
                  </a:lnTo>
                  <a:lnTo>
                    <a:pt x="22" y="286"/>
                  </a:lnTo>
                  <a:lnTo>
                    <a:pt x="19" y="286"/>
                  </a:lnTo>
                  <a:lnTo>
                    <a:pt x="19" y="284"/>
                  </a:lnTo>
                  <a:lnTo>
                    <a:pt x="17" y="282"/>
                  </a:lnTo>
                  <a:lnTo>
                    <a:pt x="17" y="275"/>
                  </a:lnTo>
                  <a:lnTo>
                    <a:pt x="19" y="272"/>
                  </a:lnTo>
                  <a:lnTo>
                    <a:pt x="22" y="263"/>
                  </a:lnTo>
                  <a:lnTo>
                    <a:pt x="22" y="260"/>
                  </a:lnTo>
                  <a:lnTo>
                    <a:pt x="19" y="258"/>
                  </a:lnTo>
                  <a:lnTo>
                    <a:pt x="19" y="256"/>
                  </a:lnTo>
                  <a:lnTo>
                    <a:pt x="22" y="253"/>
                  </a:lnTo>
                  <a:lnTo>
                    <a:pt x="19" y="256"/>
                  </a:lnTo>
                  <a:lnTo>
                    <a:pt x="17" y="260"/>
                  </a:lnTo>
                  <a:lnTo>
                    <a:pt x="15" y="279"/>
                  </a:lnTo>
                  <a:lnTo>
                    <a:pt x="15" y="284"/>
                  </a:lnTo>
                  <a:lnTo>
                    <a:pt x="12" y="286"/>
                  </a:lnTo>
                  <a:lnTo>
                    <a:pt x="12" y="289"/>
                  </a:lnTo>
                  <a:lnTo>
                    <a:pt x="12" y="291"/>
                  </a:lnTo>
                  <a:lnTo>
                    <a:pt x="10" y="291"/>
                  </a:lnTo>
                  <a:lnTo>
                    <a:pt x="10" y="294"/>
                  </a:lnTo>
                  <a:lnTo>
                    <a:pt x="8" y="296"/>
                  </a:lnTo>
                  <a:lnTo>
                    <a:pt x="8" y="296"/>
                  </a:lnTo>
                  <a:lnTo>
                    <a:pt x="8" y="298"/>
                  </a:lnTo>
                  <a:lnTo>
                    <a:pt x="10" y="298"/>
                  </a:lnTo>
                  <a:lnTo>
                    <a:pt x="12" y="298"/>
                  </a:lnTo>
                  <a:lnTo>
                    <a:pt x="12" y="298"/>
                  </a:lnTo>
                  <a:lnTo>
                    <a:pt x="12" y="298"/>
                  </a:lnTo>
                  <a:lnTo>
                    <a:pt x="12" y="298"/>
                  </a:lnTo>
                  <a:lnTo>
                    <a:pt x="12" y="298"/>
                  </a:lnTo>
                  <a:lnTo>
                    <a:pt x="12" y="298"/>
                  </a:lnTo>
                  <a:lnTo>
                    <a:pt x="12" y="296"/>
                  </a:lnTo>
                  <a:lnTo>
                    <a:pt x="12" y="296"/>
                  </a:lnTo>
                  <a:lnTo>
                    <a:pt x="12" y="296"/>
                  </a:lnTo>
                  <a:lnTo>
                    <a:pt x="15" y="294"/>
                  </a:lnTo>
                  <a:lnTo>
                    <a:pt x="17" y="294"/>
                  </a:lnTo>
                  <a:lnTo>
                    <a:pt x="17" y="296"/>
                  </a:lnTo>
                  <a:lnTo>
                    <a:pt x="19" y="296"/>
                  </a:lnTo>
                  <a:lnTo>
                    <a:pt x="22" y="303"/>
                  </a:lnTo>
                  <a:lnTo>
                    <a:pt x="24" y="303"/>
                  </a:lnTo>
                  <a:lnTo>
                    <a:pt x="26" y="303"/>
                  </a:lnTo>
                  <a:lnTo>
                    <a:pt x="29" y="303"/>
                  </a:lnTo>
                  <a:lnTo>
                    <a:pt x="31" y="303"/>
                  </a:lnTo>
                  <a:lnTo>
                    <a:pt x="34" y="301"/>
                  </a:lnTo>
                  <a:lnTo>
                    <a:pt x="34" y="301"/>
                  </a:lnTo>
                  <a:lnTo>
                    <a:pt x="36" y="303"/>
                  </a:lnTo>
                  <a:lnTo>
                    <a:pt x="36" y="303"/>
                  </a:lnTo>
                  <a:lnTo>
                    <a:pt x="38" y="303"/>
                  </a:lnTo>
                  <a:lnTo>
                    <a:pt x="41" y="301"/>
                  </a:lnTo>
                  <a:lnTo>
                    <a:pt x="43" y="301"/>
                  </a:lnTo>
                  <a:lnTo>
                    <a:pt x="43" y="301"/>
                  </a:lnTo>
                  <a:lnTo>
                    <a:pt x="43" y="303"/>
                  </a:lnTo>
                  <a:lnTo>
                    <a:pt x="45" y="303"/>
                  </a:lnTo>
                  <a:lnTo>
                    <a:pt x="45" y="305"/>
                  </a:lnTo>
                  <a:lnTo>
                    <a:pt x="45" y="305"/>
                  </a:lnTo>
                  <a:lnTo>
                    <a:pt x="50" y="308"/>
                  </a:lnTo>
                  <a:lnTo>
                    <a:pt x="62" y="308"/>
                  </a:lnTo>
                  <a:lnTo>
                    <a:pt x="64" y="308"/>
                  </a:lnTo>
                  <a:lnTo>
                    <a:pt x="64" y="310"/>
                  </a:lnTo>
                  <a:lnTo>
                    <a:pt x="67" y="312"/>
                  </a:lnTo>
                  <a:lnTo>
                    <a:pt x="67" y="315"/>
                  </a:lnTo>
                  <a:lnTo>
                    <a:pt x="67" y="317"/>
                  </a:lnTo>
                  <a:lnTo>
                    <a:pt x="74" y="324"/>
                  </a:lnTo>
                  <a:lnTo>
                    <a:pt x="74" y="324"/>
                  </a:lnTo>
                  <a:lnTo>
                    <a:pt x="76" y="327"/>
                  </a:lnTo>
                  <a:lnTo>
                    <a:pt x="79" y="327"/>
                  </a:lnTo>
                  <a:lnTo>
                    <a:pt x="83" y="324"/>
                  </a:lnTo>
                  <a:lnTo>
                    <a:pt x="86" y="324"/>
                  </a:lnTo>
                  <a:lnTo>
                    <a:pt x="90" y="324"/>
                  </a:lnTo>
                  <a:lnTo>
                    <a:pt x="93" y="327"/>
                  </a:lnTo>
                  <a:lnTo>
                    <a:pt x="93" y="327"/>
                  </a:lnTo>
                  <a:lnTo>
                    <a:pt x="95" y="331"/>
                  </a:lnTo>
                  <a:lnTo>
                    <a:pt x="97" y="331"/>
                  </a:lnTo>
                  <a:lnTo>
                    <a:pt x="100" y="331"/>
                  </a:lnTo>
                  <a:lnTo>
                    <a:pt x="102" y="334"/>
                  </a:lnTo>
                  <a:lnTo>
                    <a:pt x="105" y="336"/>
                  </a:lnTo>
                  <a:lnTo>
                    <a:pt x="107" y="338"/>
                  </a:lnTo>
                  <a:lnTo>
                    <a:pt x="107" y="341"/>
                  </a:lnTo>
                  <a:lnTo>
                    <a:pt x="109" y="343"/>
                  </a:lnTo>
                  <a:lnTo>
                    <a:pt x="109" y="346"/>
                  </a:lnTo>
                  <a:lnTo>
                    <a:pt x="109" y="350"/>
                  </a:lnTo>
                  <a:lnTo>
                    <a:pt x="112" y="353"/>
                  </a:lnTo>
                  <a:lnTo>
                    <a:pt x="112" y="353"/>
                  </a:lnTo>
                  <a:lnTo>
                    <a:pt x="112" y="355"/>
                  </a:lnTo>
                  <a:lnTo>
                    <a:pt x="114" y="357"/>
                  </a:lnTo>
                  <a:lnTo>
                    <a:pt x="112" y="362"/>
                  </a:lnTo>
                  <a:lnTo>
                    <a:pt x="114" y="367"/>
                  </a:lnTo>
                  <a:lnTo>
                    <a:pt x="112" y="369"/>
                  </a:lnTo>
                  <a:lnTo>
                    <a:pt x="112" y="372"/>
                  </a:lnTo>
                  <a:lnTo>
                    <a:pt x="112" y="374"/>
                  </a:lnTo>
                  <a:lnTo>
                    <a:pt x="112" y="379"/>
                  </a:lnTo>
                  <a:lnTo>
                    <a:pt x="112" y="379"/>
                  </a:lnTo>
                  <a:lnTo>
                    <a:pt x="112" y="381"/>
                  </a:lnTo>
                  <a:lnTo>
                    <a:pt x="112" y="383"/>
                  </a:lnTo>
                  <a:lnTo>
                    <a:pt x="112" y="383"/>
                  </a:lnTo>
                  <a:lnTo>
                    <a:pt x="112" y="388"/>
                  </a:lnTo>
                  <a:lnTo>
                    <a:pt x="112" y="393"/>
                  </a:lnTo>
                  <a:lnTo>
                    <a:pt x="112" y="393"/>
                  </a:lnTo>
                  <a:lnTo>
                    <a:pt x="112" y="395"/>
                  </a:lnTo>
                  <a:lnTo>
                    <a:pt x="114" y="398"/>
                  </a:lnTo>
                  <a:lnTo>
                    <a:pt x="116" y="400"/>
                  </a:lnTo>
                  <a:lnTo>
                    <a:pt x="123" y="402"/>
                  </a:lnTo>
                  <a:lnTo>
                    <a:pt x="126" y="402"/>
                  </a:lnTo>
                  <a:lnTo>
                    <a:pt x="128" y="402"/>
                  </a:lnTo>
                  <a:lnTo>
                    <a:pt x="131" y="405"/>
                  </a:lnTo>
                  <a:lnTo>
                    <a:pt x="135" y="407"/>
                  </a:lnTo>
                  <a:lnTo>
                    <a:pt x="138" y="409"/>
                  </a:lnTo>
                  <a:lnTo>
                    <a:pt x="145" y="409"/>
                  </a:lnTo>
                  <a:lnTo>
                    <a:pt x="152" y="414"/>
                  </a:lnTo>
                  <a:lnTo>
                    <a:pt x="152" y="414"/>
                  </a:lnTo>
                  <a:lnTo>
                    <a:pt x="154" y="414"/>
                  </a:lnTo>
                  <a:lnTo>
                    <a:pt x="161" y="412"/>
                  </a:lnTo>
                  <a:lnTo>
                    <a:pt x="178" y="409"/>
                  </a:lnTo>
                  <a:lnTo>
                    <a:pt x="183" y="409"/>
                  </a:lnTo>
                  <a:lnTo>
                    <a:pt x="190" y="405"/>
                  </a:lnTo>
                  <a:lnTo>
                    <a:pt x="194" y="405"/>
                  </a:lnTo>
                  <a:lnTo>
                    <a:pt x="197" y="405"/>
                  </a:lnTo>
                  <a:lnTo>
                    <a:pt x="204" y="407"/>
                  </a:lnTo>
                  <a:lnTo>
                    <a:pt x="216" y="407"/>
                  </a:lnTo>
                  <a:lnTo>
                    <a:pt x="242" y="414"/>
                  </a:lnTo>
                  <a:lnTo>
                    <a:pt x="246" y="417"/>
                  </a:lnTo>
                  <a:lnTo>
                    <a:pt x="249" y="419"/>
                  </a:lnTo>
                  <a:lnTo>
                    <a:pt x="249" y="421"/>
                  </a:lnTo>
                  <a:lnTo>
                    <a:pt x="249" y="424"/>
                  </a:lnTo>
                  <a:lnTo>
                    <a:pt x="249" y="426"/>
                  </a:lnTo>
                  <a:lnTo>
                    <a:pt x="251" y="426"/>
                  </a:lnTo>
                  <a:lnTo>
                    <a:pt x="254" y="426"/>
                  </a:lnTo>
                  <a:lnTo>
                    <a:pt x="261" y="426"/>
                  </a:lnTo>
                  <a:lnTo>
                    <a:pt x="261" y="426"/>
                  </a:lnTo>
                  <a:lnTo>
                    <a:pt x="263" y="426"/>
                  </a:lnTo>
                  <a:lnTo>
                    <a:pt x="265" y="426"/>
                  </a:lnTo>
                  <a:lnTo>
                    <a:pt x="265" y="426"/>
                  </a:lnTo>
                  <a:lnTo>
                    <a:pt x="268" y="426"/>
                  </a:lnTo>
                  <a:lnTo>
                    <a:pt x="270" y="426"/>
                  </a:lnTo>
                  <a:lnTo>
                    <a:pt x="270" y="428"/>
                  </a:lnTo>
                  <a:lnTo>
                    <a:pt x="275" y="428"/>
                  </a:lnTo>
                  <a:lnTo>
                    <a:pt x="277" y="428"/>
                  </a:lnTo>
                  <a:lnTo>
                    <a:pt x="280" y="428"/>
                  </a:lnTo>
                  <a:lnTo>
                    <a:pt x="280" y="428"/>
                  </a:lnTo>
                  <a:lnTo>
                    <a:pt x="284" y="426"/>
                  </a:lnTo>
                  <a:lnTo>
                    <a:pt x="284" y="426"/>
                  </a:lnTo>
                  <a:lnTo>
                    <a:pt x="291" y="426"/>
                  </a:lnTo>
                  <a:lnTo>
                    <a:pt x="296" y="426"/>
                  </a:lnTo>
                  <a:lnTo>
                    <a:pt x="296" y="424"/>
                  </a:lnTo>
                  <a:lnTo>
                    <a:pt x="296" y="424"/>
                  </a:lnTo>
                  <a:lnTo>
                    <a:pt x="299" y="424"/>
                  </a:lnTo>
                  <a:lnTo>
                    <a:pt x="301" y="424"/>
                  </a:lnTo>
                  <a:lnTo>
                    <a:pt x="313" y="428"/>
                  </a:lnTo>
                  <a:lnTo>
                    <a:pt x="315" y="428"/>
                  </a:lnTo>
                  <a:lnTo>
                    <a:pt x="317" y="428"/>
                  </a:lnTo>
                  <a:lnTo>
                    <a:pt x="317" y="428"/>
                  </a:lnTo>
                  <a:lnTo>
                    <a:pt x="322" y="428"/>
                  </a:lnTo>
                  <a:lnTo>
                    <a:pt x="322" y="428"/>
                  </a:lnTo>
                  <a:lnTo>
                    <a:pt x="325" y="428"/>
                  </a:lnTo>
                  <a:lnTo>
                    <a:pt x="329" y="428"/>
                  </a:lnTo>
                  <a:lnTo>
                    <a:pt x="329" y="428"/>
                  </a:lnTo>
                  <a:lnTo>
                    <a:pt x="332" y="428"/>
                  </a:lnTo>
                  <a:lnTo>
                    <a:pt x="334" y="428"/>
                  </a:lnTo>
                  <a:lnTo>
                    <a:pt x="336" y="428"/>
                  </a:lnTo>
                  <a:lnTo>
                    <a:pt x="339" y="428"/>
                  </a:lnTo>
                  <a:lnTo>
                    <a:pt x="341" y="428"/>
                  </a:lnTo>
                  <a:lnTo>
                    <a:pt x="343" y="426"/>
                  </a:lnTo>
                  <a:lnTo>
                    <a:pt x="346" y="424"/>
                  </a:lnTo>
                  <a:lnTo>
                    <a:pt x="351" y="424"/>
                  </a:lnTo>
                  <a:lnTo>
                    <a:pt x="365" y="421"/>
                  </a:lnTo>
                  <a:lnTo>
                    <a:pt x="388" y="421"/>
                  </a:lnTo>
                  <a:lnTo>
                    <a:pt x="393" y="419"/>
                  </a:lnTo>
                  <a:lnTo>
                    <a:pt x="395" y="417"/>
                  </a:lnTo>
                  <a:lnTo>
                    <a:pt x="398" y="417"/>
                  </a:lnTo>
                  <a:lnTo>
                    <a:pt x="400" y="417"/>
                  </a:lnTo>
                  <a:lnTo>
                    <a:pt x="407" y="419"/>
                  </a:lnTo>
                  <a:lnTo>
                    <a:pt x="412" y="419"/>
                  </a:lnTo>
                  <a:lnTo>
                    <a:pt x="419" y="419"/>
                  </a:lnTo>
                  <a:lnTo>
                    <a:pt x="440" y="421"/>
                  </a:lnTo>
                  <a:lnTo>
                    <a:pt x="445" y="421"/>
                  </a:lnTo>
                  <a:lnTo>
                    <a:pt x="450" y="417"/>
                  </a:lnTo>
                  <a:lnTo>
                    <a:pt x="452" y="417"/>
                  </a:lnTo>
                  <a:lnTo>
                    <a:pt x="455" y="419"/>
                  </a:lnTo>
                  <a:lnTo>
                    <a:pt x="466" y="421"/>
                  </a:lnTo>
                  <a:lnTo>
                    <a:pt x="478" y="421"/>
                  </a:lnTo>
                  <a:lnTo>
                    <a:pt x="490" y="424"/>
                  </a:lnTo>
                  <a:lnTo>
                    <a:pt x="502" y="426"/>
                  </a:lnTo>
                  <a:lnTo>
                    <a:pt x="511" y="428"/>
                  </a:lnTo>
                  <a:lnTo>
                    <a:pt x="535" y="431"/>
                  </a:lnTo>
                  <a:lnTo>
                    <a:pt x="547" y="433"/>
                  </a:lnTo>
                  <a:lnTo>
                    <a:pt x="559" y="436"/>
                  </a:lnTo>
                  <a:lnTo>
                    <a:pt x="571" y="438"/>
                  </a:lnTo>
                  <a:lnTo>
                    <a:pt x="582" y="440"/>
                  </a:lnTo>
                  <a:lnTo>
                    <a:pt x="592" y="440"/>
                  </a:lnTo>
                  <a:lnTo>
                    <a:pt x="604" y="443"/>
                  </a:lnTo>
                  <a:lnTo>
                    <a:pt x="615" y="445"/>
                  </a:lnTo>
                  <a:lnTo>
                    <a:pt x="627" y="447"/>
                  </a:lnTo>
                  <a:lnTo>
                    <a:pt x="639" y="447"/>
                  </a:lnTo>
                  <a:lnTo>
                    <a:pt x="639" y="443"/>
                  </a:lnTo>
                  <a:lnTo>
                    <a:pt x="634" y="436"/>
                  </a:lnTo>
                  <a:lnTo>
                    <a:pt x="634" y="436"/>
                  </a:lnTo>
                  <a:lnTo>
                    <a:pt x="637" y="433"/>
                  </a:lnTo>
                  <a:lnTo>
                    <a:pt x="639" y="431"/>
                  </a:lnTo>
                  <a:lnTo>
                    <a:pt x="639" y="428"/>
                  </a:lnTo>
                  <a:lnTo>
                    <a:pt x="639" y="426"/>
                  </a:lnTo>
                  <a:lnTo>
                    <a:pt x="639" y="424"/>
                  </a:lnTo>
                  <a:lnTo>
                    <a:pt x="639" y="417"/>
                  </a:lnTo>
                  <a:lnTo>
                    <a:pt x="637" y="414"/>
                  </a:lnTo>
                  <a:lnTo>
                    <a:pt x="634" y="409"/>
                  </a:lnTo>
                  <a:lnTo>
                    <a:pt x="632" y="402"/>
                  </a:lnTo>
                  <a:lnTo>
                    <a:pt x="632" y="402"/>
                  </a:lnTo>
                  <a:lnTo>
                    <a:pt x="632" y="400"/>
                  </a:lnTo>
                  <a:lnTo>
                    <a:pt x="634" y="395"/>
                  </a:lnTo>
                  <a:lnTo>
                    <a:pt x="634" y="393"/>
                  </a:lnTo>
                  <a:lnTo>
                    <a:pt x="637" y="374"/>
                  </a:lnTo>
                  <a:lnTo>
                    <a:pt x="641" y="355"/>
                  </a:lnTo>
                  <a:lnTo>
                    <a:pt x="644" y="336"/>
                  </a:lnTo>
                  <a:lnTo>
                    <a:pt x="646" y="317"/>
                  </a:lnTo>
                  <a:lnTo>
                    <a:pt x="649" y="298"/>
                  </a:lnTo>
                  <a:lnTo>
                    <a:pt x="651" y="279"/>
                  </a:lnTo>
                  <a:lnTo>
                    <a:pt x="653" y="260"/>
                  </a:lnTo>
                  <a:lnTo>
                    <a:pt x="658" y="241"/>
                  </a:lnTo>
                  <a:lnTo>
                    <a:pt x="660" y="225"/>
                  </a:lnTo>
                  <a:lnTo>
                    <a:pt x="663" y="206"/>
                  </a:lnTo>
                  <a:lnTo>
                    <a:pt x="665" y="187"/>
                  </a:lnTo>
                  <a:lnTo>
                    <a:pt x="667" y="168"/>
                  </a:lnTo>
                  <a:lnTo>
                    <a:pt x="672" y="149"/>
                  </a:lnTo>
                  <a:lnTo>
                    <a:pt x="675" y="130"/>
                  </a:lnTo>
                  <a:lnTo>
                    <a:pt x="677" y="114"/>
                  </a:lnTo>
                  <a:lnTo>
                    <a:pt x="679" y="95"/>
                  </a:lnTo>
                  <a:lnTo>
                    <a:pt x="670" y="92"/>
                  </a:lnTo>
                  <a:close/>
                  <a:moveTo>
                    <a:pt x="166" y="0"/>
                  </a:moveTo>
                  <a:lnTo>
                    <a:pt x="161" y="0"/>
                  </a:lnTo>
                  <a:lnTo>
                    <a:pt x="161" y="0"/>
                  </a:lnTo>
                  <a:lnTo>
                    <a:pt x="161" y="2"/>
                  </a:lnTo>
                  <a:lnTo>
                    <a:pt x="166" y="0"/>
                  </a:lnTo>
                  <a:lnTo>
                    <a:pt x="166" y="0"/>
                  </a:lnTo>
                  <a:close/>
                  <a:moveTo>
                    <a:pt x="145" y="36"/>
                  </a:moveTo>
                  <a:lnTo>
                    <a:pt x="147" y="36"/>
                  </a:lnTo>
                  <a:lnTo>
                    <a:pt x="145" y="36"/>
                  </a:lnTo>
                  <a:lnTo>
                    <a:pt x="145" y="36"/>
                  </a:lnTo>
                  <a:lnTo>
                    <a:pt x="145" y="33"/>
                  </a:lnTo>
                  <a:lnTo>
                    <a:pt x="145" y="36"/>
                  </a:lnTo>
                  <a:lnTo>
                    <a:pt x="147" y="36"/>
                  </a:lnTo>
                  <a:lnTo>
                    <a:pt x="147" y="36"/>
                  </a:lnTo>
                  <a:lnTo>
                    <a:pt x="147" y="36"/>
                  </a:lnTo>
                  <a:lnTo>
                    <a:pt x="147" y="33"/>
                  </a:lnTo>
                  <a:lnTo>
                    <a:pt x="147" y="33"/>
                  </a:lnTo>
                  <a:lnTo>
                    <a:pt x="147" y="33"/>
                  </a:lnTo>
                  <a:lnTo>
                    <a:pt x="147" y="33"/>
                  </a:lnTo>
                  <a:lnTo>
                    <a:pt x="145" y="33"/>
                  </a:lnTo>
                  <a:lnTo>
                    <a:pt x="145" y="33"/>
                  </a:lnTo>
                  <a:lnTo>
                    <a:pt x="145" y="33"/>
                  </a:lnTo>
                  <a:lnTo>
                    <a:pt x="145" y="33"/>
                  </a:lnTo>
                  <a:lnTo>
                    <a:pt x="142" y="31"/>
                  </a:lnTo>
                  <a:lnTo>
                    <a:pt x="142" y="31"/>
                  </a:lnTo>
                  <a:lnTo>
                    <a:pt x="142" y="33"/>
                  </a:lnTo>
                  <a:lnTo>
                    <a:pt x="145" y="36"/>
                  </a:lnTo>
                  <a:close/>
                  <a:moveTo>
                    <a:pt x="190" y="62"/>
                  </a:moveTo>
                  <a:lnTo>
                    <a:pt x="190" y="62"/>
                  </a:lnTo>
                  <a:lnTo>
                    <a:pt x="192" y="62"/>
                  </a:lnTo>
                  <a:lnTo>
                    <a:pt x="194" y="62"/>
                  </a:lnTo>
                  <a:lnTo>
                    <a:pt x="194" y="62"/>
                  </a:lnTo>
                  <a:lnTo>
                    <a:pt x="194" y="62"/>
                  </a:lnTo>
                  <a:lnTo>
                    <a:pt x="194" y="62"/>
                  </a:lnTo>
                  <a:lnTo>
                    <a:pt x="194" y="59"/>
                  </a:lnTo>
                  <a:lnTo>
                    <a:pt x="192" y="57"/>
                  </a:lnTo>
                  <a:lnTo>
                    <a:pt x="190" y="54"/>
                  </a:lnTo>
                  <a:lnTo>
                    <a:pt x="190" y="54"/>
                  </a:lnTo>
                  <a:lnTo>
                    <a:pt x="190" y="54"/>
                  </a:lnTo>
                  <a:lnTo>
                    <a:pt x="190" y="57"/>
                  </a:lnTo>
                  <a:lnTo>
                    <a:pt x="190" y="57"/>
                  </a:lnTo>
                  <a:lnTo>
                    <a:pt x="187" y="59"/>
                  </a:lnTo>
                  <a:lnTo>
                    <a:pt x="190" y="6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rgbClr val="F8F8F8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62B4EFCB-A52B-4332-AEDC-9A05E7E1EF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91826" y="209807"/>
              <a:ext cx="292030" cy="516536"/>
            </a:xfrm>
            <a:custGeom>
              <a:avLst/>
              <a:gdLst>
                <a:gd name="T0" fmla="*/ 3 w 173"/>
                <a:gd name="T1" fmla="*/ 43 h 306"/>
                <a:gd name="T2" fmla="*/ 3 w 173"/>
                <a:gd name="T3" fmla="*/ 48 h 306"/>
                <a:gd name="T4" fmla="*/ 0 w 173"/>
                <a:gd name="T5" fmla="*/ 52 h 306"/>
                <a:gd name="T6" fmla="*/ 3 w 173"/>
                <a:gd name="T7" fmla="*/ 64 h 306"/>
                <a:gd name="T8" fmla="*/ 5 w 173"/>
                <a:gd name="T9" fmla="*/ 71 h 306"/>
                <a:gd name="T10" fmla="*/ 3 w 173"/>
                <a:gd name="T11" fmla="*/ 74 h 306"/>
                <a:gd name="T12" fmla="*/ 7 w 173"/>
                <a:gd name="T13" fmla="*/ 78 h 306"/>
                <a:gd name="T14" fmla="*/ 3 w 173"/>
                <a:gd name="T15" fmla="*/ 78 h 306"/>
                <a:gd name="T16" fmla="*/ 3 w 173"/>
                <a:gd name="T17" fmla="*/ 88 h 306"/>
                <a:gd name="T18" fmla="*/ 5 w 173"/>
                <a:gd name="T19" fmla="*/ 90 h 306"/>
                <a:gd name="T20" fmla="*/ 10 w 173"/>
                <a:gd name="T21" fmla="*/ 97 h 306"/>
                <a:gd name="T22" fmla="*/ 14 w 173"/>
                <a:gd name="T23" fmla="*/ 107 h 306"/>
                <a:gd name="T24" fmla="*/ 14 w 173"/>
                <a:gd name="T25" fmla="*/ 116 h 306"/>
                <a:gd name="T26" fmla="*/ 17 w 173"/>
                <a:gd name="T27" fmla="*/ 109 h 306"/>
                <a:gd name="T28" fmla="*/ 22 w 173"/>
                <a:gd name="T29" fmla="*/ 121 h 306"/>
                <a:gd name="T30" fmla="*/ 19 w 173"/>
                <a:gd name="T31" fmla="*/ 138 h 306"/>
                <a:gd name="T32" fmla="*/ 22 w 173"/>
                <a:gd name="T33" fmla="*/ 159 h 306"/>
                <a:gd name="T34" fmla="*/ 24 w 173"/>
                <a:gd name="T35" fmla="*/ 161 h 306"/>
                <a:gd name="T36" fmla="*/ 29 w 173"/>
                <a:gd name="T37" fmla="*/ 175 h 306"/>
                <a:gd name="T38" fmla="*/ 31 w 173"/>
                <a:gd name="T39" fmla="*/ 183 h 306"/>
                <a:gd name="T40" fmla="*/ 36 w 173"/>
                <a:gd name="T41" fmla="*/ 190 h 306"/>
                <a:gd name="T42" fmla="*/ 36 w 173"/>
                <a:gd name="T43" fmla="*/ 206 h 306"/>
                <a:gd name="T44" fmla="*/ 38 w 173"/>
                <a:gd name="T45" fmla="*/ 213 h 306"/>
                <a:gd name="T46" fmla="*/ 40 w 173"/>
                <a:gd name="T47" fmla="*/ 211 h 306"/>
                <a:gd name="T48" fmla="*/ 40 w 173"/>
                <a:gd name="T49" fmla="*/ 206 h 306"/>
                <a:gd name="T50" fmla="*/ 43 w 173"/>
                <a:gd name="T51" fmla="*/ 204 h 306"/>
                <a:gd name="T52" fmla="*/ 50 w 173"/>
                <a:gd name="T53" fmla="*/ 209 h 306"/>
                <a:gd name="T54" fmla="*/ 55 w 173"/>
                <a:gd name="T55" fmla="*/ 213 h 306"/>
                <a:gd name="T56" fmla="*/ 57 w 173"/>
                <a:gd name="T57" fmla="*/ 232 h 306"/>
                <a:gd name="T58" fmla="*/ 66 w 173"/>
                <a:gd name="T59" fmla="*/ 275 h 306"/>
                <a:gd name="T60" fmla="*/ 71 w 173"/>
                <a:gd name="T61" fmla="*/ 291 h 306"/>
                <a:gd name="T62" fmla="*/ 76 w 173"/>
                <a:gd name="T63" fmla="*/ 306 h 306"/>
                <a:gd name="T64" fmla="*/ 107 w 173"/>
                <a:gd name="T65" fmla="*/ 299 h 306"/>
                <a:gd name="T66" fmla="*/ 130 w 173"/>
                <a:gd name="T67" fmla="*/ 296 h 306"/>
                <a:gd name="T68" fmla="*/ 149 w 173"/>
                <a:gd name="T69" fmla="*/ 291 h 306"/>
                <a:gd name="T70" fmla="*/ 137 w 173"/>
                <a:gd name="T71" fmla="*/ 280 h 306"/>
                <a:gd name="T72" fmla="*/ 135 w 173"/>
                <a:gd name="T73" fmla="*/ 273 h 306"/>
                <a:gd name="T74" fmla="*/ 140 w 173"/>
                <a:gd name="T75" fmla="*/ 261 h 306"/>
                <a:gd name="T76" fmla="*/ 137 w 173"/>
                <a:gd name="T77" fmla="*/ 239 h 306"/>
                <a:gd name="T78" fmla="*/ 135 w 173"/>
                <a:gd name="T79" fmla="*/ 232 h 306"/>
                <a:gd name="T80" fmla="*/ 135 w 173"/>
                <a:gd name="T81" fmla="*/ 228 h 306"/>
                <a:gd name="T82" fmla="*/ 135 w 173"/>
                <a:gd name="T83" fmla="*/ 220 h 306"/>
                <a:gd name="T84" fmla="*/ 133 w 173"/>
                <a:gd name="T85" fmla="*/ 185 h 306"/>
                <a:gd name="T86" fmla="*/ 133 w 173"/>
                <a:gd name="T87" fmla="*/ 171 h 306"/>
                <a:gd name="T88" fmla="*/ 140 w 173"/>
                <a:gd name="T89" fmla="*/ 157 h 306"/>
                <a:gd name="T90" fmla="*/ 145 w 173"/>
                <a:gd name="T91" fmla="*/ 135 h 306"/>
                <a:gd name="T92" fmla="*/ 142 w 173"/>
                <a:gd name="T93" fmla="*/ 130 h 306"/>
                <a:gd name="T94" fmla="*/ 140 w 173"/>
                <a:gd name="T95" fmla="*/ 97 h 306"/>
                <a:gd name="T96" fmla="*/ 154 w 173"/>
                <a:gd name="T97" fmla="*/ 86 h 306"/>
                <a:gd name="T98" fmla="*/ 166 w 173"/>
                <a:gd name="T99" fmla="*/ 71 h 306"/>
                <a:gd name="T100" fmla="*/ 171 w 173"/>
                <a:gd name="T101" fmla="*/ 59 h 306"/>
                <a:gd name="T102" fmla="*/ 173 w 173"/>
                <a:gd name="T103" fmla="*/ 52 h 306"/>
                <a:gd name="T104" fmla="*/ 166 w 173"/>
                <a:gd name="T105" fmla="*/ 41 h 306"/>
                <a:gd name="T106" fmla="*/ 161 w 173"/>
                <a:gd name="T107" fmla="*/ 31 h 306"/>
                <a:gd name="T108" fmla="*/ 166 w 173"/>
                <a:gd name="T109" fmla="*/ 10 h 306"/>
                <a:gd name="T110" fmla="*/ 166 w 173"/>
                <a:gd name="T111" fmla="*/ 0 h 306"/>
                <a:gd name="T112" fmla="*/ 121 w 173"/>
                <a:gd name="T113" fmla="*/ 12 h 306"/>
                <a:gd name="T114" fmla="*/ 76 w 173"/>
                <a:gd name="T115" fmla="*/ 24 h 306"/>
                <a:gd name="T116" fmla="*/ 24 w 173"/>
                <a:gd name="T117" fmla="*/ 3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73" h="306">
                  <a:moveTo>
                    <a:pt x="19" y="38"/>
                  </a:moveTo>
                  <a:lnTo>
                    <a:pt x="14" y="38"/>
                  </a:lnTo>
                  <a:lnTo>
                    <a:pt x="14" y="41"/>
                  </a:lnTo>
                  <a:lnTo>
                    <a:pt x="7" y="41"/>
                  </a:lnTo>
                  <a:lnTo>
                    <a:pt x="3" y="43"/>
                  </a:lnTo>
                  <a:lnTo>
                    <a:pt x="3" y="43"/>
                  </a:lnTo>
                  <a:lnTo>
                    <a:pt x="0" y="43"/>
                  </a:lnTo>
                  <a:lnTo>
                    <a:pt x="3" y="45"/>
                  </a:lnTo>
                  <a:lnTo>
                    <a:pt x="3" y="48"/>
                  </a:lnTo>
                  <a:lnTo>
                    <a:pt x="3" y="48"/>
                  </a:lnTo>
                  <a:lnTo>
                    <a:pt x="3" y="50"/>
                  </a:lnTo>
                  <a:lnTo>
                    <a:pt x="3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2"/>
                  </a:lnTo>
                  <a:lnTo>
                    <a:pt x="3" y="55"/>
                  </a:lnTo>
                  <a:lnTo>
                    <a:pt x="3" y="59"/>
                  </a:lnTo>
                  <a:lnTo>
                    <a:pt x="3" y="62"/>
                  </a:lnTo>
                  <a:lnTo>
                    <a:pt x="3" y="64"/>
                  </a:lnTo>
                  <a:lnTo>
                    <a:pt x="3" y="64"/>
                  </a:lnTo>
                  <a:lnTo>
                    <a:pt x="5" y="67"/>
                  </a:lnTo>
                  <a:lnTo>
                    <a:pt x="5" y="67"/>
                  </a:lnTo>
                  <a:lnTo>
                    <a:pt x="5" y="69"/>
                  </a:lnTo>
                  <a:lnTo>
                    <a:pt x="5" y="71"/>
                  </a:lnTo>
                  <a:lnTo>
                    <a:pt x="5" y="71"/>
                  </a:lnTo>
                  <a:lnTo>
                    <a:pt x="5" y="71"/>
                  </a:lnTo>
                  <a:lnTo>
                    <a:pt x="3" y="71"/>
                  </a:lnTo>
                  <a:lnTo>
                    <a:pt x="3" y="74"/>
                  </a:lnTo>
                  <a:lnTo>
                    <a:pt x="3" y="74"/>
                  </a:lnTo>
                  <a:lnTo>
                    <a:pt x="3" y="74"/>
                  </a:lnTo>
                  <a:lnTo>
                    <a:pt x="5" y="76"/>
                  </a:lnTo>
                  <a:lnTo>
                    <a:pt x="5" y="76"/>
                  </a:lnTo>
                  <a:lnTo>
                    <a:pt x="7" y="76"/>
                  </a:lnTo>
                  <a:lnTo>
                    <a:pt x="7" y="78"/>
                  </a:lnTo>
                  <a:lnTo>
                    <a:pt x="7" y="78"/>
                  </a:lnTo>
                  <a:lnTo>
                    <a:pt x="7" y="81"/>
                  </a:lnTo>
                  <a:lnTo>
                    <a:pt x="7" y="81"/>
                  </a:lnTo>
                  <a:lnTo>
                    <a:pt x="5" y="78"/>
                  </a:lnTo>
                  <a:lnTo>
                    <a:pt x="5" y="78"/>
                  </a:lnTo>
                  <a:lnTo>
                    <a:pt x="3" y="78"/>
                  </a:lnTo>
                  <a:lnTo>
                    <a:pt x="3" y="78"/>
                  </a:lnTo>
                  <a:lnTo>
                    <a:pt x="3" y="81"/>
                  </a:lnTo>
                  <a:lnTo>
                    <a:pt x="5" y="83"/>
                  </a:lnTo>
                  <a:lnTo>
                    <a:pt x="5" y="86"/>
                  </a:lnTo>
                  <a:lnTo>
                    <a:pt x="3" y="88"/>
                  </a:lnTo>
                  <a:lnTo>
                    <a:pt x="5" y="88"/>
                  </a:lnTo>
                  <a:lnTo>
                    <a:pt x="5" y="90"/>
                  </a:lnTo>
                  <a:lnTo>
                    <a:pt x="5" y="90"/>
                  </a:lnTo>
                  <a:lnTo>
                    <a:pt x="5" y="90"/>
                  </a:lnTo>
                  <a:lnTo>
                    <a:pt x="5" y="90"/>
                  </a:lnTo>
                  <a:lnTo>
                    <a:pt x="5" y="93"/>
                  </a:lnTo>
                  <a:lnTo>
                    <a:pt x="7" y="95"/>
                  </a:lnTo>
                  <a:lnTo>
                    <a:pt x="7" y="97"/>
                  </a:lnTo>
                  <a:lnTo>
                    <a:pt x="10" y="97"/>
                  </a:lnTo>
                  <a:lnTo>
                    <a:pt x="10" y="97"/>
                  </a:lnTo>
                  <a:lnTo>
                    <a:pt x="12" y="100"/>
                  </a:lnTo>
                  <a:lnTo>
                    <a:pt x="12" y="102"/>
                  </a:lnTo>
                  <a:lnTo>
                    <a:pt x="10" y="104"/>
                  </a:lnTo>
                  <a:lnTo>
                    <a:pt x="12" y="107"/>
                  </a:lnTo>
                  <a:lnTo>
                    <a:pt x="14" y="107"/>
                  </a:lnTo>
                  <a:lnTo>
                    <a:pt x="14" y="109"/>
                  </a:lnTo>
                  <a:lnTo>
                    <a:pt x="12" y="112"/>
                  </a:lnTo>
                  <a:lnTo>
                    <a:pt x="12" y="112"/>
                  </a:lnTo>
                  <a:lnTo>
                    <a:pt x="14" y="114"/>
                  </a:lnTo>
                  <a:lnTo>
                    <a:pt x="14" y="116"/>
                  </a:lnTo>
                  <a:lnTo>
                    <a:pt x="14" y="114"/>
                  </a:lnTo>
                  <a:lnTo>
                    <a:pt x="14" y="112"/>
                  </a:lnTo>
                  <a:lnTo>
                    <a:pt x="14" y="109"/>
                  </a:lnTo>
                  <a:lnTo>
                    <a:pt x="14" y="109"/>
                  </a:lnTo>
                  <a:lnTo>
                    <a:pt x="17" y="109"/>
                  </a:lnTo>
                  <a:lnTo>
                    <a:pt x="17" y="116"/>
                  </a:lnTo>
                  <a:lnTo>
                    <a:pt x="17" y="116"/>
                  </a:lnTo>
                  <a:lnTo>
                    <a:pt x="19" y="116"/>
                  </a:lnTo>
                  <a:lnTo>
                    <a:pt x="19" y="119"/>
                  </a:lnTo>
                  <a:lnTo>
                    <a:pt x="22" y="121"/>
                  </a:lnTo>
                  <a:lnTo>
                    <a:pt x="22" y="126"/>
                  </a:lnTo>
                  <a:lnTo>
                    <a:pt x="22" y="126"/>
                  </a:lnTo>
                  <a:lnTo>
                    <a:pt x="24" y="128"/>
                  </a:lnTo>
                  <a:lnTo>
                    <a:pt x="24" y="130"/>
                  </a:lnTo>
                  <a:lnTo>
                    <a:pt x="19" y="138"/>
                  </a:lnTo>
                  <a:lnTo>
                    <a:pt x="17" y="140"/>
                  </a:lnTo>
                  <a:lnTo>
                    <a:pt x="19" y="142"/>
                  </a:lnTo>
                  <a:lnTo>
                    <a:pt x="19" y="157"/>
                  </a:lnTo>
                  <a:lnTo>
                    <a:pt x="22" y="161"/>
                  </a:lnTo>
                  <a:lnTo>
                    <a:pt x="22" y="159"/>
                  </a:lnTo>
                  <a:lnTo>
                    <a:pt x="22" y="159"/>
                  </a:lnTo>
                  <a:lnTo>
                    <a:pt x="24" y="159"/>
                  </a:lnTo>
                  <a:lnTo>
                    <a:pt x="24" y="159"/>
                  </a:lnTo>
                  <a:lnTo>
                    <a:pt x="24" y="159"/>
                  </a:lnTo>
                  <a:lnTo>
                    <a:pt x="24" y="161"/>
                  </a:lnTo>
                  <a:lnTo>
                    <a:pt x="24" y="164"/>
                  </a:lnTo>
                  <a:lnTo>
                    <a:pt x="26" y="168"/>
                  </a:lnTo>
                  <a:lnTo>
                    <a:pt x="26" y="171"/>
                  </a:lnTo>
                  <a:lnTo>
                    <a:pt x="29" y="173"/>
                  </a:lnTo>
                  <a:lnTo>
                    <a:pt x="29" y="175"/>
                  </a:lnTo>
                  <a:lnTo>
                    <a:pt x="31" y="175"/>
                  </a:lnTo>
                  <a:lnTo>
                    <a:pt x="31" y="178"/>
                  </a:lnTo>
                  <a:lnTo>
                    <a:pt x="31" y="178"/>
                  </a:lnTo>
                  <a:lnTo>
                    <a:pt x="31" y="180"/>
                  </a:lnTo>
                  <a:lnTo>
                    <a:pt x="31" y="183"/>
                  </a:lnTo>
                  <a:lnTo>
                    <a:pt x="31" y="183"/>
                  </a:lnTo>
                  <a:lnTo>
                    <a:pt x="33" y="185"/>
                  </a:lnTo>
                  <a:lnTo>
                    <a:pt x="36" y="185"/>
                  </a:lnTo>
                  <a:lnTo>
                    <a:pt x="36" y="187"/>
                  </a:lnTo>
                  <a:lnTo>
                    <a:pt x="36" y="190"/>
                  </a:lnTo>
                  <a:lnTo>
                    <a:pt x="36" y="190"/>
                  </a:lnTo>
                  <a:lnTo>
                    <a:pt x="36" y="192"/>
                  </a:lnTo>
                  <a:lnTo>
                    <a:pt x="36" y="204"/>
                  </a:lnTo>
                  <a:lnTo>
                    <a:pt x="36" y="204"/>
                  </a:lnTo>
                  <a:lnTo>
                    <a:pt x="36" y="206"/>
                  </a:lnTo>
                  <a:lnTo>
                    <a:pt x="36" y="209"/>
                  </a:lnTo>
                  <a:lnTo>
                    <a:pt x="36" y="211"/>
                  </a:lnTo>
                  <a:lnTo>
                    <a:pt x="36" y="211"/>
                  </a:lnTo>
                  <a:lnTo>
                    <a:pt x="38" y="213"/>
                  </a:lnTo>
                  <a:lnTo>
                    <a:pt x="38" y="213"/>
                  </a:lnTo>
                  <a:lnTo>
                    <a:pt x="38" y="213"/>
                  </a:lnTo>
                  <a:lnTo>
                    <a:pt x="38" y="213"/>
                  </a:lnTo>
                  <a:lnTo>
                    <a:pt x="40" y="211"/>
                  </a:lnTo>
                  <a:lnTo>
                    <a:pt x="40" y="211"/>
                  </a:lnTo>
                  <a:lnTo>
                    <a:pt x="40" y="211"/>
                  </a:lnTo>
                  <a:lnTo>
                    <a:pt x="40" y="211"/>
                  </a:lnTo>
                  <a:lnTo>
                    <a:pt x="40" y="209"/>
                  </a:lnTo>
                  <a:lnTo>
                    <a:pt x="40" y="206"/>
                  </a:lnTo>
                  <a:lnTo>
                    <a:pt x="40" y="206"/>
                  </a:lnTo>
                  <a:lnTo>
                    <a:pt x="40" y="206"/>
                  </a:lnTo>
                  <a:lnTo>
                    <a:pt x="40" y="206"/>
                  </a:lnTo>
                  <a:lnTo>
                    <a:pt x="43" y="204"/>
                  </a:lnTo>
                  <a:lnTo>
                    <a:pt x="43" y="204"/>
                  </a:lnTo>
                  <a:lnTo>
                    <a:pt x="43" y="204"/>
                  </a:lnTo>
                  <a:lnTo>
                    <a:pt x="43" y="204"/>
                  </a:lnTo>
                  <a:lnTo>
                    <a:pt x="45" y="204"/>
                  </a:lnTo>
                  <a:lnTo>
                    <a:pt x="45" y="204"/>
                  </a:lnTo>
                  <a:lnTo>
                    <a:pt x="48" y="204"/>
                  </a:lnTo>
                  <a:lnTo>
                    <a:pt x="48" y="206"/>
                  </a:lnTo>
                  <a:lnTo>
                    <a:pt x="50" y="209"/>
                  </a:lnTo>
                  <a:lnTo>
                    <a:pt x="50" y="211"/>
                  </a:lnTo>
                  <a:lnTo>
                    <a:pt x="52" y="211"/>
                  </a:lnTo>
                  <a:lnTo>
                    <a:pt x="52" y="211"/>
                  </a:lnTo>
                  <a:lnTo>
                    <a:pt x="52" y="211"/>
                  </a:lnTo>
                  <a:lnTo>
                    <a:pt x="55" y="213"/>
                  </a:lnTo>
                  <a:lnTo>
                    <a:pt x="55" y="216"/>
                  </a:lnTo>
                  <a:lnTo>
                    <a:pt x="55" y="218"/>
                  </a:lnTo>
                  <a:lnTo>
                    <a:pt x="55" y="220"/>
                  </a:lnTo>
                  <a:lnTo>
                    <a:pt x="57" y="225"/>
                  </a:lnTo>
                  <a:lnTo>
                    <a:pt x="57" y="232"/>
                  </a:lnTo>
                  <a:lnTo>
                    <a:pt x="59" y="239"/>
                  </a:lnTo>
                  <a:lnTo>
                    <a:pt x="62" y="246"/>
                  </a:lnTo>
                  <a:lnTo>
                    <a:pt x="64" y="261"/>
                  </a:lnTo>
                  <a:lnTo>
                    <a:pt x="66" y="268"/>
                  </a:lnTo>
                  <a:lnTo>
                    <a:pt x="66" y="275"/>
                  </a:lnTo>
                  <a:lnTo>
                    <a:pt x="69" y="280"/>
                  </a:lnTo>
                  <a:lnTo>
                    <a:pt x="69" y="284"/>
                  </a:lnTo>
                  <a:lnTo>
                    <a:pt x="71" y="289"/>
                  </a:lnTo>
                  <a:lnTo>
                    <a:pt x="71" y="291"/>
                  </a:lnTo>
                  <a:lnTo>
                    <a:pt x="71" y="291"/>
                  </a:lnTo>
                  <a:lnTo>
                    <a:pt x="71" y="294"/>
                  </a:lnTo>
                  <a:lnTo>
                    <a:pt x="71" y="296"/>
                  </a:lnTo>
                  <a:lnTo>
                    <a:pt x="71" y="301"/>
                  </a:lnTo>
                  <a:lnTo>
                    <a:pt x="74" y="303"/>
                  </a:lnTo>
                  <a:lnTo>
                    <a:pt x="76" y="306"/>
                  </a:lnTo>
                  <a:lnTo>
                    <a:pt x="90" y="303"/>
                  </a:lnTo>
                  <a:lnTo>
                    <a:pt x="95" y="303"/>
                  </a:lnTo>
                  <a:lnTo>
                    <a:pt x="100" y="301"/>
                  </a:lnTo>
                  <a:lnTo>
                    <a:pt x="102" y="301"/>
                  </a:lnTo>
                  <a:lnTo>
                    <a:pt x="107" y="299"/>
                  </a:lnTo>
                  <a:lnTo>
                    <a:pt x="111" y="299"/>
                  </a:lnTo>
                  <a:lnTo>
                    <a:pt x="116" y="299"/>
                  </a:lnTo>
                  <a:lnTo>
                    <a:pt x="121" y="296"/>
                  </a:lnTo>
                  <a:lnTo>
                    <a:pt x="126" y="296"/>
                  </a:lnTo>
                  <a:lnTo>
                    <a:pt x="130" y="296"/>
                  </a:lnTo>
                  <a:lnTo>
                    <a:pt x="135" y="294"/>
                  </a:lnTo>
                  <a:lnTo>
                    <a:pt x="140" y="294"/>
                  </a:lnTo>
                  <a:lnTo>
                    <a:pt x="145" y="291"/>
                  </a:lnTo>
                  <a:lnTo>
                    <a:pt x="149" y="291"/>
                  </a:lnTo>
                  <a:lnTo>
                    <a:pt x="149" y="291"/>
                  </a:lnTo>
                  <a:lnTo>
                    <a:pt x="147" y="287"/>
                  </a:lnTo>
                  <a:lnTo>
                    <a:pt x="145" y="287"/>
                  </a:lnTo>
                  <a:lnTo>
                    <a:pt x="140" y="282"/>
                  </a:lnTo>
                  <a:lnTo>
                    <a:pt x="137" y="282"/>
                  </a:lnTo>
                  <a:lnTo>
                    <a:pt x="137" y="280"/>
                  </a:lnTo>
                  <a:lnTo>
                    <a:pt x="137" y="280"/>
                  </a:lnTo>
                  <a:lnTo>
                    <a:pt x="135" y="277"/>
                  </a:lnTo>
                  <a:lnTo>
                    <a:pt x="135" y="275"/>
                  </a:lnTo>
                  <a:lnTo>
                    <a:pt x="135" y="275"/>
                  </a:lnTo>
                  <a:lnTo>
                    <a:pt x="135" y="273"/>
                  </a:lnTo>
                  <a:lnTo>
                    <a:pt x="137" y="270"/>
                  </a:lnTo>
                  <a:lnTo>
                    <a:pt x="135" y="265"/>
                  </a:lnTo>
                  <a:lnTo>
                    <a:pt x="135" y="263"/>
                  </a:lnTo>
                  <a:lnTo>
                    <a:pt x="137" y="263"/>
                  </a:lnTo>
                  <a:lnTo>
                    <a:pt x="140" y="261"/>
                  </a:lnTo>
                  <a:lnTo>
                    <a:pt x="140" y="258"/>
                  </a:lnTo>
                  <a:lnTo>
                    <a:pt x="137" y="254"/>
                  </a:lnTo>
                  <a:lnTo>
                    <a:pt x="137" y="246"/>
                  </a:lnTo>
                  <a:lnTo>
                    <a:pt x="137" y="244"/>
                  </a:lnTo>
                  <a:lnTo>
                    <a:pt x="137" y="239"/>
                  </a:lnTo>
                  <a:lnTo>
                    <a:pt x="135" y="239"/>
                  </a:lnTo>
                  <a:lnTo>
                    <a:pt x="135" y="235"/>
                  </a:lnTo>
                  <a:lnTo>
                    <a:pt x="135" y="232"/>
                  </a:lnTo>
                  <a:lnTo>
                    <a:pt x="135" y="232"/>
                  </a:lnTo>
                  <a:lnTo>
                    <a:pt x="135" y="232"/>
                  </a:lnTo>
                  <a:lnTo>
                    <a:pt x="135" y="230"/>
                  </a:lnTo>
                  <a:lnTo>
                    <a:pt x="135" y="230"/>
                  </a:lnTo>
                  <a:lnTo>
                    <a:pt x="135" y="230"/>
                  </a:lnTo>
                  <a:lnTo>
                    <a:pt x="135" y="230"/>
                  </a:lnTo>
                  <a:lnTo>
                    <a:pt x="135" y="228"/>
                  </a:lnTo>
                  <a:lnTo>
                    <a:pt x="135" y="228"/>
                  </a:lnTo>
                  <a:lnTo>
                    <a:pt x="135" y="225"/>
                  </a:lnTo>
                  <a:lnTo>
                    <a:pt x="135" y="225"/>
                  </a:lnTo>
                  <a:lnTo>
                    <a:pt x="137" y="223"/>
                  </a:lnTo>
                  <a:lnTo>
                    <a:pt x="135" y="220"/>
                  </a:lnTo>
                  <a:lnTo>
                    <a:pt x="135" y="216"/>
                  </a:lnTo>
                  <a:lnTo>
                    <a:pt x="130" y="194"/>
                  </a:lnTo>
                  <a:lnTo>
                    <a:pt x="130" y="192"/>
                  </a:lnTo>
                  <a:lnTo>
                    <a:pt x="130" y="190"/>
                  </a:lnTo>
                  <a:lnTo>
                    <a:pt x="133" y="185"/>
                  </a:lnTo>
                  <a:lnTo>
                    <a:pt x="133" y="183"/>
                  </a:lnTo>
                  <a:lnTo>
                    <a:pt x="133" y="180"/>
                  </a:lnTo>
                  <a:lnTo>
                    <a:pt x="133" y="175"/>
                  </a:lnTo>
                  <a:lnTo>
                    <a:pt x="133" y="171"/>
                  </a:lnTo>
                  <a:lnTo>
                    <a:pt x="133" y="171"/>
                  </a:lnTo>
                  <a:lnTo>
                    <a:pt x="135" y="168"/>
                  </a:lnTo>
                  <a:lnTo>
                    <a:pt x="135" y="166"/>
                  </a:lnTo>
                  <a:lnTo>
                    <a:pt x="140" y="161"/>
                  </a:lnTo>
                  <a:lnTo>
                    <a:pt x="140" y="159"/>
                  </a:lnTo>
                  <a:lnTo>
                    <a:pt x="140" y="157"/>
                  </a:lnTo>
                  <a:lnTo>
                    <a:pt x="140" y="154"/>
                  </a:lnTo>
                  <a:lnTo>
                    <a:pt x="140" y="152"/>
                  </a:lnTo>
                  <a:lnTo>
                    <a:pt x="140" y="147"/>
                  </a:lnTo>
                  <a:lnTo>
                    <a:pt x="140" y="145"/>
                  </a:lnTo>
                  <a:lnTo>
                    <a:pt x="145" y="135"/>
                  </a:lnTo>
                  <a:lnTo>
                    <a:pt x="145" y="135"/>
                  </a:lnTo>
                  <a:lnTo>
                    <a:pt x="142" y="135"/>
                  </a:lnTo>
                  <a:lnTo>
                    <a:pt x="142" y="133"/>
                  </a:lnTo>
                  <a:lnTo>
                    <a:pt x="142" y="133"/>
                  </a:lnTo>
                  <a:lnTo>
                    <a:pt x="142" y="130"/>
                  </a:lnTo>
                  <a:lnTo>
                    <a:pt x="145" y="123"/>
                  </a:lnTo>
                  <a:lnTo>
                    <a:pt x="145" y="119"/>
                  </a:lnTo>
                  <a:lnTo>
                    <a:pt x="142" y="114"/>
                  </a:lnTo>
                  <a:lnTo>
                    <a:pt x="140" y="104"/>
                  </a:lnTo>
                  <a:lnTo>
                    <a:pt x="140" y="97"/>
                  </a:lnTo>
                  <a:lnTo>
                    <a:pt x="140" y="93"/>
                  </a:lnTo>
                  <a:lnTo>
                    <a:pt x="142" y="90"/>
                  </a:lnTo>
                  <a:lnTo>
                    <a:pt x="147" y="88"/>
                  </a:lnTo>
                  <a:lnTo>
                    <a:pt x="152" y="88"/>
                  </a:lnTo>
                  <a:lnTo>
                    <a:pt x="154" y="86"/>
                  </a:lnTo>
                  <a:lnTo>
                    <a:pt x="156" y="86"/>
                  </a:lnTo>
                  <a:lnTo>
                    <a:pt x="156" y="81"/>
                  </a:lnTo>
                  <a:lnTo>
                    <a:pt x="159" y="78"/>
                  </a:lnTo>
                  <a:lnTo>
                    <a:pt x="166" y="71"/>
                  </a:lnTo>
                  <a:lnTo>
                    <a:pt x="166" y="71"/>
                  </a:lnTo>
                  <a:lnTo>
                    <a:pt x="168" y="69"/>
                  </a:lnTo>
                  <a:lnTo>
                    <a:pt x="168" y="67"/>
                  </a:lnTo>
                  <a:lnTo>
                    <a:pt x="171" y="64"/>
                  </a:lnTo>
                  <a:lnTo>
                    <a:pt x="173" y="59"/>
                  </a:lnTo>
                  <a:lnTo>
                    <a:pt x="171" y="59"/>
                  </a:lnTo>
                  <a:lnTo>
                    <a:pt x="171" y="57"/>
                  </a:lnTo>
                  <a:lnTo>
                    <a:pt x="171" y="55"/>
                  </a:lnTo>
                  <a:lnTo>
                    <a:pt x="171" y="52"/>
                  </a:lnTo>
                  <a:lnTo>
                    <a:pt x="173" y="52"/>
                  </a:lnTo>
                  <a:lnTo>
                    <a:pt x="173" y="52"/>
                  </a:lnTo>
                  <a:lnTo>
                    <a:pt x="173" y="50"/>
                  </a:lnTo>
                  <a:lnTo>
                    <a:pt x="173" y="50"/>
                  </a:lnTo>
                  <a:lnTo>
                    <a:pt x="173" y="48"/>
                  </a:lnTo>
                  <a:lnTo>
                    <a:pt x="171" y="48"/>
                  </a:lnTo>
                  <a:lnTo>
                    <a:pt x="166" y="41"/>
                  </a:lnTo>
                  <a:lnTo>
                    <a:pt x="166" y="41"/>
                  </a:lnTo>
                  <a:lnTo>
                    <a:pt x="166" y="38"/>
                  </a:lnTo>
                  <a:lnTo>
                    <a:pt x="163" y="36"/>
                  </a:lnTo>
                  <a:lnTo>
                    <a:pt x="161" y="36"/>
                  </a:lnTo>
                  <a:lnTo>
                    <a:pt x="161" y="31"/>
                  </a:lnTo>
                  <a:lnTo>
                    <a:pt x="163" y="26"/>
                  </a:lnTo>
                  <a:lnTo>
                    <a:pt x="166" y="22"/>
                  </a:lnTo>
                  <a:lnTo>
                    <a:pt x="168" y="15"/>
                  </a:lnTo>
                  <a:lnTo>
                    <a:pt x="168" y="12"/>
                  </a:lnTo>
                  <a:lnTo>
                    <a:pt x="166" y="10"/>
                  </a:lnTo>
                  <a:lnTo>
                    <a:pt x="166" y="7"/>
                  </a:lnTo>
                  <a:lnTo>
                    <a:pt x="163" y="5"/>
                  </a:lnTo>
                  <a:lnTo>
                    <a:pt x="163" y="3"/>
                  </a:lnTo>
                  <a:lnTo>
                    <a:pt x="163" y="0"/>
                  </a:lnTo>
                  <a:lnTo>
                    <a:pt x="166" y="0"/>
                  </a:lnTo>
                  <a:lnTo>
                    <a:pt x="156" y="3"/>
                  </a:lnTo>
                  <a:lnTo>
                    <a:pt x="147" y="5"/>
                  </a:lnTo>
                  <a:lnTo>
                    <a:pt x="137" y="7"/>
                  </a:lnTo>
                  <a:lnTo>
                    <a:pt x="130" y="10"/>
                  </a:lnTo>
                  <a:lnTo>
                    <a:pt x="121" y="12"/>
                  </a:lnTo>
                  <a:lnTo>
                    <a:pt x="111" y="15"/>
                  </a:lnTo>
                  <a:lnTo>
                    <a:pt x="104" y="17"/>
                  </a:lnTo>
                  <a:lnTo>
                    <a:pt x="95" y="19"/>
                  </a:lnTo>
                  <a:lnTo>
                    <a:pt x="85" y="22"/>
                  </a:lnTo>
                  <a:lnTo>
                    <a:pt x="76" y="24"/>
                  </a:lnTo>
                  <a:lnTo>
                    <a:pt x="69" y="26"/>
                  </a:lnTo>
                  <a:lnTo>
                    <a:pt x="59" y="29"/>
                  </a:lnTo>
                  <a:lnTo>
                    <a:pt x="40" y="33"/>
                  </a:lnTo>
                  <a:lnTo>
                    <a:pt x="33" y="36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2" y="38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rgbClr val="F8F8F8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269F1FFD-FB0B-4994-A405-617DC63064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90360" y="1572041"/>
              <a:ext cx="1341980" cy="739355"/>
            </a:xfrm>
            <a:custGeom>
              <a:avLst/>
              <a:gdLst>
                <a:gd name="T0" fmla="*/ 769 w 795"/>
                <a:gd name="T1" fmla="*/ 192 h 438"/>
                <a:gd name="T2" fmla="*/ 757 w 795"/>
                <a:gd name="T3" fmla="*/ 128 h 438"/>
                <a:gd name="T4" fmla="*/ 752 w 795"/>
                <a:gd name="T5" fmla="*/ 150 h 438"/>
                <a:gd name="T6" fmla="*/ 740 w 795"/>
                <a:gd name="T7" fmla="*/ 173 h 438"/>
                <a:gd name="T8" fmla="*/ 740 w 795"/>
                <a:gd name="T9" fmla="*/ 197 h 438"/>
                <a:gd name="T10" fmla="*/ 750 w 795"/>
                <a:gd name="T11" fmla="*/ 232 h 438"/>
                <a:gd name="T12" fmla="*/ 757 w 795"/>
                <a:gd name="T13" fmla="*/ 197 h 438"/>
                <a:gd name="T14" fmla="*/ 769 w 795"/>
                <a:gd name="T15" fmla="*/ 180 h 438"/>
                <a:gd name="T16" fmla="*/ 781 w 795"/>
                <a:gd name="T17" fmla="*/ 116 h 438"/>
                <a:gd name="T18" fmla="*/ 785 w 795"/>
                <a:gd name="T19" fmla="*/ 131 h 438"/>
                <a:gd name="T20" fmla="*/ 722 w 795"/>
                <a:gd name="T21" fmla="*/ 268 h 438"/>
                <a:gd name="T22" fmla="*/ 703 w 795"/>
                <a:gd name="T23" fmla="*/ 270 h 438"/>
                <a:gd name="T24" fmla="*/ 677 w 795"/>
                <a:gd name="T25" fmla="*/ 242 h 438"/>
                <a:gd name="T26" fmla="*/ 620 w 795"/>
                <a:gd name="T27" fmla="*/ 239 h 438"/>
                <a:gd name="T28" fmla="*/ 639 w 795"/>
                <a:gd name="T29" fmla="*/ 237 h 438"/>
                <a:gd name="T30" fmla="*/ 660 w 795"/>
                <a:gd name="T31" fmla="*/ 237 h 438"/>
                <a:gd name="T32" fmla="*/ 691 w 795"/>
                <a:gd name="T33" fmla="*/ 251 h 438"/>
                <a:gd name="T34" fmla="*/ 717 w 795"/>
                <a:gd name="T35" fmla="*/ 242 h 438"/>
                <a:gd name="T36" fmla="*/ 670 w 795"/>
                <a:gd name="T37" fmla="*/ 216 h 438"/>
                <a:gd name="T38" fmla="*/ 691 w 795"/>
                <a:gd name="T39" fmla="*/ 225 h 438"/>
                <a:gd name="T40" fmla="*/ 698 w 795"/>
                <a:gd name="T41" fmla="*/ 211 h 438"/>
                <a:gd name="T42" fmla="*/ 710 w 795"/>
                <a:gd name="T43" fmla="*/ 202 h 438"/>
                <a:gd name="T44" fmla="*/ 698 w 795"/>
                <a:gd name="T45" fmla="*/ 187 h 438"/>
                <a:gd name="T46" fmla="*/ 662 w 795"/>
                <a:gd name="T47" fmla="*/ 168 h 438"/>
                <a:gd name="T48" fmla="*/ 634 w 795"/>
                <a:gd name="T49" fmla="*/ 150 h 438"/>
                <a:gd name="T50" fmla="*/ 617 w 795"/>
                <a:gd name="T51" fmla="*/ 133 h 438"/>
                <a:gd name="T52" fmla="*/ 665 w 795"/>
                <a:gd name="T53" fmla="*/ 166 h 438"/>
                <a:gd name="T54" fmla="*/ 688 w 795"/>
                <a:gd name="T55" fmla="*/ 180 h 438"/>
                <a:gd name="T56" fmla="*/ 698 w 795"/>
                <a:gd name="T57" fmla="*/ 168 h 438"/>
                <a:gd name="T58" fmla="*/ 696 w 795"/>
                <a:gd name="T59" fmla="*/ 142 h 438"/>
                <a:gd name="T60" fmla="*/ 662 w 795"/>
                <a:gd name="T61" fmla="*/ 128 h 438"/>
                <a:gd name="T62" fmla="*/ 625 w 795"/>
                <a:gd name="T63" fmla="*/ 123 h 438"/>
                <a:gd name="T64" fmla="*/ 613 w 795"/>
                <a:gd name="T65" fmla="*/ 102 h 438"/>
                <a:gd name="T66" fmla="*/ 584 w 795"/>
                <a:gd name="T67" fmla="*/ 102 h 438"/>
                <a:gd name="T68" fmla="*/ 594 w 795"/>
                <a:gd name="T69" fmla="*/ 76 h 438"/>
                <a:gd name="T70" fmla="*/ 599 w 795"/>
                <a:gd name="T71" fmla="*/ 45 h 438"/>
                <a:gd name="T72" fmla="*/ 558 w 795"/>
                <a:gd name="T73" fmla="*/ 29 h 438"/>
                <a:gd name="T74" fmla="*/ 521 w 795"/>
                <a:gd name="T75" fmla="*/ 5 h 438"/>
                <a:gd name="T76" fmla="*/ 459 w 795"/>
                <a:gd name="T77" fmla="*/ 5 h 438"/>
                <a:gd name="T78" fmla="*/ 459 w 795"/>
                <a:gd name="T79" fmla="*/ 34 h 438"/>
                <a:gd name="T80" fmla="*/ 445 w 795"/>
                <a:gd name="T81" fmla="*/ 64 h 438"/>
                <a:gd name="T82" fmla="*/ 431 w 795"/>
                <a:gd name="T83" fmla="*/ 81 h 438"/>
                <a:gd name="T84" fmla="*/ 407 w 795"/>
                <a:gd name="T85" fmla="*/ 109 h 438"/>
                <a:gd name="T86" fmla="*/ 393 w 795"/>
                <a:gd name="T87" fmla="*/ 142 h 438"/>
                <a:gd name="T88" fmla="*/ 355 w 795"/>
                <a:gd name="T89" fmla="*/ 131 h 438"/>
                <a:gd name="T90" fmla="*/ 348 w 795"/>
                <a:gd name="T91" fmla="*/ 161 h 438"/>
                <a:gd name="T92" fmla="*/ 338 w 795"/>
                <a:gd name="T93" fmla="*/ 187 h 438"/>
                <a:gd name="T94" fmla="*/ 319 w 795"/>
                <a:gd name="T95" fmla="*/ 256 h 438"/>
                <a:gd name="T96" fmla="*/ 315 w 795"/>
                <a:gd name="T97" fmla="*/ 273 h 438"/>
                <a:gd name="T98" fmla="*/ 284 w 795"/>
                <a:gd name="T99" fmla="*/ 289 h 438"/>
                <a:gd name="T100" fmla="*/ 263 w 795"/>
                <a:gd name="T101" fmla="*/ 292 h 438"/>
                <a:gd name="T102" fmla="*/ 251 w 795"/>
                <a:gd name="T103" fmla="*/ 310 h 438"/>
                <a:gd name="T104" fmla="*/ 213 w 795"/>
                <a:gd name="T105" fmla="*/ 313 h 438"/>
                <a:gd name="T106" fmla="*/ 182 w 795"/>
                <a:gd name="T107" fmla="*/ 329 h 438"/>
                <a:gd name="T108" fmla="*/ 159 w 795"/>
                <a:gd name="T109" fmla="*/ 318 h 438"/>
                <a:gd name="T110" fmla="*/ 154 w 795"/>
                <a:gd name="T111" fmla="*/ 301 h 438"/>
                <a:gd name="T112" fmla="*/ 88 w 795"/>
                <a:gd name="T113" fmla="*/ 365 h 438"/>
                <a:gd name="T114" fmla="*/ 73 w 795"/>
                <a:gd name="T115" fmla="*/ 391 h 438"/>
                <a:gd name="T116" fmla="*/ 26 w 795"/>
                <a:gd name="T117" fmla="*/ 424 h 438"/>
                <a:gd name="T118" fmla="*/ 166 w 795"/>
                <a:gd name="T119" fmla="*/ 412 h 438"/>
                <a:gd name="T120" fmla="*/ 360 w 795"/>
                <a:gd name="T121" fmla="*/ 381 h 438"/>
                <a:gd name="T122" fmla="*/ 724 w 795"/>
                <a:gd name="T123" fmla="*/ 313 h 438"/>
                <a:gd name="T124" fmla="*/ 771 w 795"/>
                <a:gd name="T125" fmla="*/ 296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95" h="438">
                  <a:moveTo>
                    <a:pt x="767" y="301"/>
                  </a:moveTo>
                  <a:lnTo>
                    <a:pt x="767" y="303"/>
                  </a:lnTo>
                  <a:lnTo>
                    <a:pt x="767" y="303"/>
                  </a:lnTo>
                  <a:lnTo>
                    <a:pt x="767" y="303"/>
                  </a:lnTo>
                  <a:lnTo>
                    <a:pt x="769" y="303"/>
                  </a:lnTo>
                  <a:lnTo>
                    <a:pt x="769" y="303"/>
                  </a:lnTo>
                  <a:lnTo>
                    <a:pt x="769" y="301"/>
                  </a:lnTo>
                  <a:lnTo>
                    <a:pt x="767" y="301"/>
                  </a:lnTo>
                  <a:close/>
                  <a:moveTo>
                    <a:pt x="759" y="218"/>
                  </a:moveTo>
                  <a:lnTo>
                    <a:pt x="757" y="218"/>
                  </a:lnTo>
                  <a:lnTo>
                    <a:pt x="759" y="221"/>
                  </a:lnTo>
                  <a:lnTo>
                    <a:pt x="762" y="218"/>
                  </a:lnTo>
                  <a:lnTo>
                    <a:pt x="762" y="216"/>
                  </a:lnTo>
                  <a:lnTo>
                    <a:pt x="762" y="213"/>
                  </a:lnTo>
                  <a:lnTo>
                    <a:pt x="762" y="209"/>
                  </a:lnTo>
                  <a:lnTo>
                    <a:pt x="762" y="209"/>
                  </a:lnTo>
                  <a:lnTo>
                    <a:pt x="762" y="211"/>
                  </a:lnTo>
                  <a:lnTo>
                    <a:pt x="762" y="213"/>
                  </a:lnTo>
                  <a:lnTo>
                    <a:pt x="759" y="216"/>
                  </a:lnTo>
                  <a:lnTo>
                    <a:pt x="759" y="218"/>
                  </a:lnTo>
                  <a:close/>
                  <a:moveTo>
                    <a:pt x="769" y="192"/>
                  </a:moveTo>
                  <a:lnTo>
                    <a:pt x="769" y="190"/>
                  </a:lnTo>
                  <a:lnTo>
                    <a:pt x="769" y="187"/>
                  </a:lnTo>
                  <a:lnTo>
                    <a:pt x="769" y="187"/>
                  </a:lnTo>
                  <a:lnTo>
                    <a:pt x="767" y="187"/>
                  </a:lnTo>
                  <a:lnTo>
                    <a:pt x="767" y="194"/>
                  </a:lnTo>
                  <a:lnTo>
                    <a:pt x="767" y="197"/>
                  </a:lnTo>
                  <a:lnTo>
                    <a:pt x="767" y="197"/>
                  </a:lnTo>
                  <a:lnTo>
                    <a:pt x="767" y="197"/>
                  </a:lnTo>
                  <a:lnTo>
                    <a:pt x="769" y="192"/>
                  </a:lnTo>
                  <a:close/>
                  <a:moveTo>
                    <a:pt x="781" y="114"/>
                  </a:moveTo>
                  <a:lnTo>
                    <a:pt x="778" y="114"/>
                  </a:lnTo>
                  <a:lnTo>
                    <a:pt x="774" y="116"/>
                  </a:lnTo>
                  <a:lnTo>
                    <a:pt x="769" y="119"/>
                  </a:lnTo>
                  <a:lnTo>
                    <a:pt x="764" y="119"/>
                  </a:lnTo>
                  <a:lnTo>
                    <a:pt x="762" y="121"/>
                  </a:lnTo>
                  <a:lnTo>
                    <a:pt x="759" y="121"/>
                  </a:lnTo>
                  <a:lnTo>
                    <a:pt x="759" y="121"/>
                  </a:lnTo>
                  <a:lnTo>
                    <a:pt x="757" y="123"/>
                  </a:lnTo>
                  <a:lnTo>
                    <a:pt x="757" y="126"/>
                  </a:lnTo>
                  <a:lnTo>
                    <a:pt x="759" y="126"/>
                  </a:lnTo>
                  <a:lnTo>
                    <a:pt x="757" y="128"/>
                  </a:lnTo>
                  <a:lnTo>
                    <a:pt x="757" y="128"/>
                  </a:lnTo>
                  <a:lnTo>
                    <a:pt x="752" y="131"/>
                  </a:lnTo>
                  <a:lnTo>
                    <a:pt x="752" y="133"/>
                  </a:lnTo>
                  <a:lnTo>
                    <a:pt x="750" y="135"/>
                  </a:lnTo>
                  <a:lnTo>
                    <a:pt x="750" y="135"/>
                  </a:lnTo>
                  <a:lnTo>
                    <a:pt x="752" y="135"/>
                  </a:lnTo>
                  <a:lnTo>
                    <a:pt x="755" y="135"/>
                  </a:lnTo>
                  <a:lnTo>
                    <a:pt x="757" y="135"/>
                  </a:lnTo>
                  <a:lnTo>
                    <a:pt x="757" y="138"/>
                  </a:lnTo>
                  <a:lnTo>
                    <a:pt x="757" y="138"/>
                  </a:lnTo>
                  <a:lnTo>
                    <a:pt x="757" y="140"/>
                  </a:lnTo>
                  <a:lnTo>
                    <a:pt x="757" y="140"/>
                  </a:lnTo>
                  <a:lnTo>
                    <a:pt x="759" y="140"/>
                  </a:lnTo>
                  <a:lnTo>
                    <a:pt x="757" y="142"/>
                  </a:lnTo>
                  <a:lnTo>
                    <a:pt x="755" y="142"/>
                  </a:lnTo>
                  <a:lnTo>
                    <a:pt x="755" y="142"/>
                  </a:lnTo>
                  <a:lnTo>
                    <a:pt x="755" y="142"/>
                  </a:lnTo>
                  <a:lnTo>
                    <a:pt x="755" y="145"/>
                  </a:lnTo>
                  <a:lnTo>
                    <a:pt x="755" y="145"/>
                  </a:lnTo>
                  <a:lnTo>
                    <a:pt x="757" y="147"/>
                  </a:lnTo>
                  <a:lnTo>
                    <a:pt x="752" y="150"/>
                  </a:lnTo>
                  <a:lnTo>
                    <a:pt x="750" y="150"/>
                  </a:lnTo>
                  <a:lnTo>
                    <a:pt x="750" y="147"/>
                  </a:lnTo>
                  <a:lnTo>
                    <a:pt x="748" y="147"/>
                  </a:lnTo>
                  <a:lnTo>
                    <a:pt x="748" y="150"/>
                  </a:lnTo>
                  <a:lnTo>
                    <a:pt x="750" y="152"/>
                  </a:lnTo>
                  <a:lnTo>
                    <a:pt x="750" y="152"/>
                  </a:lnTo>
                  <a:lnTo>
                    <a:pt x="750" y="154"/>
                  </a:lnTo>
                  <a:lnTo>
                    <a:pt x="748" y="157"/>
                  </a:lnTo>
                  <a:lnTo>
                    <a:pt x="748" y="157"/>
                  </a:lnTo>
                  <a:lnTo>
                    <a:pt x="750" y="157"/>
                  </a:lnTo>
                  <a:lnTo>
                    <a:pt x="750" y="157"/>
                  </a:lnTo>
                  <a:lnTo>
                    <a:pt x="748" y="161"/>
                  </a:lnTo>
                  <a:lnTo>
                    <a:pt x="748" y="164"/>
                  </a:lnTo>
                  <a:lnTo>
                    <a:pt x="748" y="166"/>
                  </a:lnTo>
                  <a:lnTo>
                    <a:pt x="745" y="166"/>
                  </a:lnTo>
                  <a:lnTo>
                    <a:pt x="745" y="166"/>
                  </a:lnTo>
                  <a:lnTo>
                    <a:pt x="743" y="168"/>
                  </a:lnTo>
                  <a:lnTo>
                    <a:pt x="743" y="171"/>
                  </a:lnTo>
                  <a:lnTo>
                    <a:pt x="745" y="171"/>
                  </a:lnTo>
                  <a:lnTo>
                    <a:pt x="743" y="173"/>
                  </a:lnTo>
                  <a:lnTo>
                    <a:pt x="740" y="173"/>
                  </a:lnTo>
                  <a:lnTo>
                    <a:pt x="740" y="176"/>
                  </a:lnTo>
                  <a:lnTo>
                    <a:pt x="740" y="176"/>
                  </a:lnTo>
                  <a:lnTo>
                    <a:pt x="740" y="176"/>
                  </a:lnTo>
                  <a:lnTo>
                    <a:pt x="740" y="178"/>
                  </a:lnTo>
                  <a:lnTo>
                    <a:pt x="740" y="180"/>
                  </a:lnTo>
                  <a:lnTo>
                    <a:pt x="743" y="180"/>
                  </a:lnTo>
                  <a:lnTo>
                    <a:pt x="743" y="183"/>
                  </a:lnTo>
                  <a:lnTo>
                    <a:pt x="740" y="185"/>
                  </a:lnTo>
                  <a:lnTo>
                    <a:pt x="740" y="187"/>
                  </a:lnTo>
                  <a:lnTo>
                    <a:pt x="740" y="190"/>
                  </a:lnTo>
                  <a:lnTo>
                    <a:pt x="743" y="190"/>
                  </a:lnTo>
                  <a:lnTo>
                    <a:pt x="743" y="190"/>
                  </a:lnTo>
                  <a:lnTo>
                    <a:pt x="743" y="190"/>
                  </a:lnTo>
                  <a:lnTo>
                    <a:pt x="740" y="192"/>
                  </a:lnTo>
                  <a:lnTo>
                    <a:pt x="740" y="194"/>
                  </a:lnTo>
                  <a:lnTo>
                    <a:pt x="740" y="197"/>
                  </a:lnTo>
                  <a:lnTo>
                    <a:pt x="740" y="199"/>
                  </a:lnTo>
                  <a:lnTo>
                    <a:pt x="740" y="199"/>
                  </a:lnTo>
                  <a:lnTo>
                    <a:pt x="740" y="199"/>
                  </a:lnTo>
                  <a:lnTo>
                    <a:pt x="740" y="197"/>
                  </a:lnTo>
                  <a:lnTo>
                    <a:pt x="740" y="197"/>
                  </a:lnTo>
                  <a:lnTo>
                    <a:pt x="743" y="197"/>
                  </a:lnTo>
                  <a:lnTo>
                    <a:pt x="743" y="199"/>
                  </a:lnTo>
                  <a:lnTo>
                    <a:pt x="740" y="202"/>
                  </a:lnTo>
                  <a:lnTo>
                    <a:pt x="740" y="202"/>
                  </a:lnTo>
                  <a:lnTo>
                    <a:pt x="740" y="204"/>
                  </a:lnTo>
                  <a:lnTo>
                    <a:pt x="740" y="204"/>
                  </a:lnTo>
                  <a:lnTo>
                    <a:pt x="740" y="206"/>
                  </a:lnTo>
                  <a:lnTo>
                    <a:pt x="738" y="213"/>
                  </a:lnTo>
                  <a:lnTo>
                    <a:pt x="740" y="211"/>
                  </a:lnTo>
                  <a:lnTo>
                    <a:pt x="740" y="211"/>
                  </a:lnTo>
                  <a:lnTo>
                    <a:pt x="743" y="211"/>
                  </a:lnTo>
                  <a:lnTo>
                    <a:pt x="740" y="213"/>
                  </a:lnTo>
                  <a:lnTo>
                    <a:pt x="740" y="216"/>
                  </a:lnTo>
                  <a:lnTo>
                    <a:pt x="740" y="221"/>
                  </a:lnTo>
                  <a:lnTo>
                    <a:pt x="743" y="221"/>
                  </a:lnTo>
                  <a:lnTo>
                    <a:pt x="743" y="223"/>
                  </a:lnTo>
                  <a:lnTo>
                    <a:pt x="743" y="223"/>
                  </a:lnTo>
                  <a:lnTo>
                    <a:pt x="745" y="228"/>
                  </a:lnTo>
                  <a:lnTo>
                    <a:pt x="748" y="230"/>
                  </a:lnTo>
                  <a:lnTo>
                    <a:pt x="748" y="232"/>
                  </a:lnTo>
                  <a:lnTo>
                    <a:pt x="750" y="232"/>
                  </a:lnTo>
                  <a:lnTo>
                    <a:pt x="752" y="232"/>
                  </a:lnTo>
                  <a:lnTo>
                    <a:pt x="752" y="230"/>
                  </a:lnTo>
                  <a:lnTo>
                    <a:pt x="752" y="228"/>
                  </a:lnTo>
                  <a:lnTo>
                    <a:pt x="752" y="223"/>
                  </a:lnTo>
                  <a:lnTo>
                    <a:pt x="752" y="223"/>
                  </a:lnTo>
                  <a:lnTo>
                    <a:pt x="752" y="221"/>
                  </a:lnTo>
                  <a:lnTo>
                    <a:pt x="752" y="221"/>
                  </a:lnTo>
                  <a:lnTo>
                    <a:pt x="755" y="221"/>
                  </a:lnTo>
                  <a:lnTo>
                    <a:pt x="755" y="225"/>
                  </a:lnTo>
                  <a:lnTo>
                    <a:pt x="755" y="228"/>
                  </a:lnTo>
                  <a:lnTo>
                    <a:pt x="757" y="225"/>
                  </a:lnTo>
                  <a:lnTo>
                    <a:pt x="757" y="225"/>
                  </a:lnTo>
                  <a:lnTo>
                    <a:pt x="755" y="223"/>
                  </a:lnTo>
                  <a:lnTo>
                    <a:pt x="755" y="221"/>
                  </a:lnTo>
                  <a:lnTo>
                    <a:pt x="755" y="218"/>
                  </a:lnTo>
                  <a:lnTo>
                    <a:pt x="755" y="216"/>
                  </a:lnTo>
                  <a:lnTo>
                    <a:pt x="755" y="204"/>
                  </a:lnTo>
                  <a:lnTo>
                    <a:pt x="755" y="204"/>
                  </a:lnTo>
                  <a:lnTo>
                    <a:pt x="755" y="202"/>
                  </a:lnTo>
                  <a:lnTo>
                    <a:pt x="755" y="199"/>
                  </a:lnTo>
                  <a:lnTo>
                    <a:pt x="757" y="197"/>
                  </a:lnTo>
                  <a:lnTo>
                    <a:pt x="757" y="194"/>
                  </a:lnTo>
                  <a:lnTo>
                    <a:pt x="755" y="194"/>
                  </a:lnTo>
                  <a:lnTo>
                    <a:pt x="755" y="192"/>
                  </a:lnTo>
                  <a:lnTo>
                    <a:pt x="755" y="192"/>
                  </a:lnTo>
                  <a:lnTo>
                    <a:pt x="757" y="187"/>
                  </a:lnTo>
                  <a:lnTo>
                    <a:pt x="757" y="187"/>
                  </a:lnTo>
                  <a:lnTo>
                    <a:pt x="757" y="185"/>
                  </a:lnTo>
                  <a:lnTo>
                    <a:pt x="764" y="183"/>
                  </a:lnTo>
                  <a:lnTo>
                    <a:pt x="764" y="183"/>
                  </a:lnTo>
                  <a:lnTo>
                    <a:pt x="762" y="183"/>
                  </a:lnTo>
                  <a:lnTo>
                    <a:pt x="762" y="183"/>
                  </a:lnTo>
                  <a:lnTo>
                    <a:pt x="759" y="183"/>
                  </a:lnTo>
                  <a:lnTo>
                    <a:pt x="759" y="180"/>
                  </a:lnTo>
                  <a:lnTo>
                    <a:pt x="762" y="178"/>
                  </a:lnTo>
                  <a:lnTo>
                    <a:pt x="762" y="176"/>
                  </a:lnTo>
                  <a:lnTo>
                    <a:pt x="764" y="178"/>
                  </a:lnTo>
                  <a:lnTo>
                    <a:pt x="764" y="180"/>
                  </a:lnTo>
                  <a:lnTo>
                    <a:pt x="767" y="180"/>
                  </a:lnTo>
                  <a:lnTo>
                    <a:pt x="767" y="183"/>
                  </a:lnTo>
                  <a:lnTo>
                    <a:pt x="769" y="183"/>
                  </a:lnTo>
                  <a:lnTo>
                    <a:pt x="769" y="180"/>
                  </a:lnTo>
                  <a:lnTo>
                    <a:pt x="771" y="178"/>
                  </a:lnTo>
                  <a:lnTo>
                    <a:pt x="774" y="176"/>
                  </a:lnTo>
                  <a:lnTo>
                    <a:pt x="774" y="171"/>
                  </a:lnTo>
                  <a:lnTo>
                    <a:pt x="771" y="171"/>
                  </a:lnTo>
                  <a:lnTo>
                    <a:pt x="771" y="168"/>
                  </a:lnTo>
                  <a:lnTo>
                    <a:pt x="771" y="164"/>
                  </a:lnTo>
                  <a:lnTo>
                    <a:pt x="774" y="159"/>
                  </a:lnTo>
                  <a:lnTo>
                    <a:pt x="774" y="154"/>
                  </a:lnTo>
                  <a:lnTo>
                    <a:pt x="776" y="138"/>
                  </a:lnTo>
                  <a:lnTo>
                    <a:pt x="781" y="133"/>
                  </a:lnTo>
                  <a:lnTo>
                    <a:pt x="781" y="131"/>
                  </a:lnTo>
                  <a:lnTo>
                    <a:pt x="778" y="128"/>
                  </a:lnTo>
                  <a:lnTo>
                    <a:pt x="781" y="128"/>
                  </a:lnTo>
                  <a:lnTo>
                    <a:pt x="781" y="126"/>
                  </a:lnTo>
                  <a:lnTo>
                    <a:pt x="781" y="126"/>
                  </a:lnTo>
                  <a:lnTo>
                    <a:pt x="778" y="126"/>
                  </a:lnTo>
                  <a:lnTo>
                    <a:pt x="778" y="121"/>
                  </a:lnTo>
                  <a:lnTo>
                    <a:pt x="778" y="119"/>
                  </a:lnTo>
                  <a:lnTo>
                    <a:pt x="778" y="119"/>
                  </a:lnTo>
                  <a:lnTo>
                    <a:pt x="778" y="116"/>
                  </a:lnTo>
                  <a:lnTo>
                    <a:pt x="781" y="116"/>
                  </a:lnTo>
                  <a:lnTo>
                    <a:pt x="781" y="114"/>
                  </a:lnTo>
                  <a:lnTo>
                    <a:pt x="781" y="114"/>
                  </a:lnTo>
                  <a:lnTo>
                    <a:pt x="781" y="114"/>
                  </a:lnTo>
                  <a:close/>
                  <a:moveTo>
                    <a:pt x="795" y="109"/>
                  </a:moveTo>
                  <a:lnTo>
                    <a:pt x="793" y="109"/>
                  </a:lnTo>
                  <a:lnTo>
                    <a:pt x="793" y="109"/>
                  </a:lnTo>
                  <a:lnTo>
                    <a:pt x="793" y="112"/>
                  </a:lnTo>
                  <a:lnTo>
                    <a:pt x="790" y="116"/>
                  </a:lnTo>
                  <a:lnTo>
                    <a:pt x="790" y="116"/>
                  </a:lnTo>
                  <a:lnTo>
                    <a:pt x="790" y="121"/>
                  </a:lnTo>
                  <a:lnTo>
                    <a:pt x="790" y="123"/>
                  </a:lnTo>
                  <a:lnTo>
                    <a:pt x="788" y="123"/>
                  </a:lnTo>
                  <a:lnTo>
                    <a:pt x="788" y="126"/>
                  </a:lnTo>
                  <a:lnTo>
                    <a:pt x="788" y="126"/>
                  </a:lnTo>
                  <a:lnTo>
                    <a:pt x="785" y="126"/>
                  </a:lnTo>
                  <a:lnTo>
                    <a:pt x="785" y="126"/>
                  </a:lnTo>
                  <a:lnTo>
                    <a:pt x="788" y="128"/>
                  </a:lnTo>
                  <a:lnTo>
                    <a:pt x="788" y="128"/>
                  </a:lnTo>
                  <a:lnTo>
                    <a:pt x="788" y="131"/>
                  </a:lnTo>
                  <a:lnTo>
                    <a:pt x="788" y="131"/>
                  </a:lnTo>
                  <a:lnTo>
                    <a:pt x="785" y="131"/>
                  </a:lnTo>
                  <a:lnTo>
                    <a:pt x="785" y="131"/>
                  </a:lnTo>
                  <a:lnTo>
                    <a:pt x="785" y="131"/>
                  </a:lnTo>
                  <a:lnTo>
                    <a:pt x="788" y="131"/>
                  </a:lnTo>
                  <a:lnTo>
                    <a:pt x="790" y="128"/>
                  </a:lnTo>
                  <a:lnTo>
                    <a:pt x="793" y="123"/>
                  </a:lnTo>
                  <a:lnTo>
                    <a:pt x="795" y="107"/>
                  </a:lnTo>
                  <a:lnTo>
                    <a:pt x="795" y="109"/>
                  </a:lnTo>
                  <a:close/>
                  <a:moveTo>
                    <a:pt x="757" y="273"/>
                  </a:moveTo>
                  <a:lnTo>
                    <a:pt x="755" y="263"/>
                  </a:lnTo>
                  <a:lnTo>
                    <a:pt x="752" y="261"/>
                  </a:lnTo>
                  <a:lnTo>
                    <a:pt x="750" y="261"/>
                  </a:lnTo>
                  <a:lnTo>
                    <a:pt x="748" y="263"/>
                  </a:lnTo>
                  <a:lnTo>
                    <a:pt x="743" y="263"/>
                  </a:lnTo>
                  <a:lnTo>
                    <a:pt x="738" y="263"/>
                  </a:lnTo>
                  <a:lnTo>
                    <a:pt x="733" y="263"/>
                  </a:lnTo>
                  <a:lnTo>
                    <a:pt x="724" y="261"/>
                  </a:lnTo>
                  <a:lnTo>
                    <a:pt x="722" y="261"/>
                  </a:lnTo>
                  <a:lnTo>
                    <a:pt x="719" y="265"/>
                  </a:lnTo>
                  <a:lnTo>
                    <a:pt x="719" y="265"/>
                  </a:lnTo>
                  <a:lnTo>
                    <a:pt x="722" y="268"/>
                  </a:lnTo>
                  <a:lnTo>
                    <a:pt x="722" y="268"/>
                  </a:lnTo>
                  <a:lnTo>
                    <a:pt x="722" y="270"/>
                  </a:lnTo>
                  <a:lnTo>
                    <a:pt x="722" y="270"/>
                  </a:lnTo>
                  <a:lnTo>
                    <a:pt x="722" y="273"/>
                  </a:lnTo>
                  <a:lnTo>
                    <a:pt x="724" y="275"/>
                  </a:lnTo>
                  <a:lnTo>
                    <a:pt x="722" y="275"/>
                  </a:lnTo>
                  <a:lnTo>
                    <a:pt x="722" y="275"/>
                  </a:lnTo>
                  <a:lnTo>
                    <a:pt x="719" y="273"/>
                  </a:lnTo>
                  <a:lnTo>
                    <a:pt x="719" y="273"/>
                  </a:lnTo>
                  <a:lnTo>
                    <a:pt x="717" y="270"/>
                  </a:lnTo>
                  <a:lnTo>
                    <a:pt x="714" y="270"/>
                  </a:lnTo>
                  <a:lnTo>
                    <a:pt x="712" y="270"/>
                  </a:lnTo>
                  <a:lnTo>
                    <a:pt x="710" y="273"/>
                  </a:lnTo>
                  <a:lnTo>
                    <a:pt x="707" y="275"/>
                  </a:lnTo>
                  <a:lnTo>
                    <a:pt x="705" y="275"/>
                  </a:lnTo>
                  <a:lnTo>
                    <a:pt x="703" y="277"/>
                  </a:lnTo>
                  <a:lnTo>
                    <a:pt x="700" y="277"/>
                  </a:lnTo>
                  <a:lnTo>
                    <a:pt x="700" y="277"/>
                  </a:lnTo>
                  <a:lnTo>
                    <a:pt x="703" y="275"/>
                  </a:lnTo>
                  <a:lnTo>
                    <a:pt x="705" y="273"/>
                  </a:lnTo>
                  <a:lnTo>
                    <a:pt x="705" y="273"/>
                  </a:lnTo>
                  <a:lnTo>
                    <a:pt x="703" y="270"/>
                  </a:lnTo>
                  <a:lnTo>
                    <a:pt x="703" y="270"/>
                  </a:lnTo>
                  <a:lnTo>
                    <a:pt x="703" y="268"/>
                  </a:lnTo>
                  <a:lnTo>
                    <a:pt x="703" y="265"/>
                  </a:lnTo>
                  <a:lnTo>
                    <a:pt x="703" y="265"/>
                  </a:lnTo>
                  <a:lnTo>
                    <a:pt x="696" y="263"/>
                  </a:lnTo>
                  <a:lnTo>
                    <a:pt x="696" y="263"/>
                  </a:lnTo>
                  <a:lnTo>
                    <a:pt x="693" y="263"/>
                  </a:lnTo>
                  <a:lnTo>
                    <a:pt x="693" y="263"/>
                  </a:lnTo>
                  <a:lnTo>
                    <a:pt x="691" y="263"/>
                  </a:lnTo>
                  <a:lnTo>
                    <a:pt x="691" y="261"/>
                  </a:lnTo>
                  <a:lnTo>
                    <a:pt x="691" y="261"/>
                  </a:lnTo>
                  <a:lnTo>
                    <a:pt x="691" y="261"/>
                  </a:lnTo>
                  <a:lnTo>
                    <a:pt x="693" y="261"/>
                  </a:lnTo>
                  <a:lnTo>
                    <a:pt x="693" y="258"/>
                  </a:lnTo>
                  <a:lnTo>
                    <a:pt x="686" y="258"/>
                  </a:lnTo>
                  <a:lnTo>
                    <a:pt x="684" y="258"/>
                  </a:lnTo>
                  <a:lnTo>
                    <a:pt x="684" y="256"/>
                  </a:lnTo>
                  <a:lnTo>
                    <a:pt x="681" y="249"/>
                  </a:lnTo>
                  <a:lnTo>
                    <a:pt x="679" y="242"/>
                  </a:lnTo>
                  <a:lnTo>
                    <a:pt x="677" y="242"/>
                  </a:lnTo>
                  <a:lnTo>
                    <a:pt x="677" y="242"/>
                  </a:lnTo>
                  <a:lnTo>
                    <a:pt x="674" y="247"/>
                  </a:lnTo>
                  <a:lnTo>
                    <a:pt x="672" y="247"/>
                  </a:lnTo>
                  <a:lnTo>
                    <a:pt x="670" y="247"/>
                  </a:lnTo>
                  <a:lnTo>
                    <a:pt x="667" y="242"/>
                  </a:lnTo>
                  <a:lnTo>
                    <a:pt x="665" y="242"/>
                  </a:lnTo>
                  <a:lnTo>
                    <a:pt x="655" y="244"/>
                  </a:lnTo>
                  <a:lnTo>
                    <a:pt x="653" y="244"/>
                  </a:lnTo>
                  <a:lnTo>
                    <a:pt x="651" y="242"/>
                  </a:lnTo>
                  <a:lnTo>
                    <a:pt x="648" y="242"/>
                  </a:lnTo>
                  <a:lnTo>
                    <a:pt x="646" y="242"/>
                  </a:lnTo>
                  <a:lnTo>
                    <a:pt x="646" y="239"/>
                  </a:lnTo>
                  <a:lnTo>
                    <a:pt x="644" y="237"/>
                  </a:lnTo>
                  <a:lnTo>
                    <a:pt x="641" y="237"/>
                  </a:lnTo>
                  <a:lnTo>
                    <a:pt x="641" y="237"/>
                  </a:lnTo>
                  <a:lnTo>
                    <a:pt x="639" y="239"/>
                  </a:lnTo>
                  <a:lnTo>
                    <a:pt x="636" y="239"/>
                  </a:lnTo>
                  <a:lnTo>
                    <a:pt x="636" y="239"/>
                  </a:lnTo>
                  <a:lnTo>
                    <a:pt x="636" y="239"/>
                  </a:lnTo>
                  <a:lnTo>
                    <a:pt x="634" y="239"/>
                  </a:lnTo>
                  <a:lnTo>
                    <a:pt x="627" y="239"/>
                  </a:lnTo>
                  <a:lnTo>
                    <a:pt x="620" y="239"/>
                  </a:lnTo>
                  <a:lnTo>
                    <a:pt x="617" y="239"/>
                  </a:lnTo>
                  <a:lnTo>
                    <a:pt x="617" y="239"/>
                  </a:lnTo>
                  <a:lnTo>
                    <a:pt x="617" y="239"/>
                  </a:lnTo>
                  <a:lnTo>
                    <a:pt x="615" y="239"/>
                  </a:lnTo>
                  <a:lnTo>
                    <a:pt x="615" y="237"/>
                  </a:lnTo>
                  <a:lnTo>
                    <a:pt x="617" y="235"/>
                  </a:lnTo>
                  <a:lnTo>
                    <a:pt x="620" y="235"/>
                  </a:lnTo>
                  <a:lnTo>
                    <a:pt x="620" y="237"/>
                  </a:lnTo>
                  <a:lnTo>
                    <a:pt x="625" y="235"/>
                  </a:lnTo>
                  <a:lnTo>
                    <a:pt x="625" y="235"/>
                  </a:lnTo>
                  <a:lnTo>
                    <a:pt x="627" y="237"/>
                  </a:lnTo>
                  <a:lnTo>
                    <a:pt x="629" y="237"/>
                  </a:lnTo>
                  <a:lnTo>
                    <a:pt x="629" y="235"/>
                  </a:lnTo>
                  <a:lnTo>
                    <a:pt x="632" y="235"/>
                  </a:lnTo>
                  <a:lnTo>
                    <a:pt x="632" y="235"/>
                  </a:lnTo>
                  <a:lnTo>
                    <a:pt x="634" y="235"/>
                  </a:lnTo>
                  <a:lnTo>
                    <a:pt x="634" y="235"/>
                  </a:lnTo>
                  <a:lnTo>
                    <a:pt x="636" y="235"/>
                  </a:lnTo>
                  <a:lnTo>
                    <a:pt x="636" y="235"/>
                  </a:lnTo>
                  <a:lnTo>
                    <a:pt x="636" y="237"/>
                  </a:lnTo>
                  <a:lnTo>
                    <a:pt x="639" y="237"/>
                  </a:lnTo>
                  <a:lnTo>
                    <a:pt x="639" y="237"/>
                  </a:lnTo>
                  <a:lnTo>
                    <a:pt x="639" y="237"/>
                  </a:lnTo>
                  <a:lnTo>
                    <a:pt x="641" y="232"/>
                  </a:lnTo>
                  <a:lnTo>
                    <a:pt x="641" y="232"/>
                  </a:lnTo>
                  <a:lnTo>
                    <a:pt x="644" y="232"/>
                  </a:lnTo>
                  <a:lnTo>
                    <a:pt x="644" y="232"/>
                  </a:lnTo>
                  <a:lnTo>
                    <a:pt x="648" y="237"/>
                  </a:lnTo>
                  <a:lnTo>
                    <a:pt x="651" y="239"/>
                  </a:lnTo>
                  <a:lnTo>
                    <a:pt x="651" y="239"/>
                  </a:lnTo>
                  <a:lnTo>
                    <a:pt x="653" y="239"/>
                  </a:lnTo>
                  <a:lnTo>
                    <a:pt x="655" y="237"/>
                  </a:lnTo>
                  <a:lnTo>
                    <a:pt x="655" y="237"/>
                  </a:lnTo>
                  <a:lnTo>
                    <a:pt x="655" y="235"/>
                  </a:lnTo>
                  <a:lnTo>
                    <a:pt x="655" y="232"/>
                  </a:lnTo>
                  <a:lnTo>
                    <a:pt x="655" y="230"/>
                  </a:lnTo>
                  <a:lnTo>
                    <a:pt x="655" y="230"/>
                  </a:lnTo>
                  <a:lnTo>
                    <a:pt x="658" y="232"/>
                  </a:lnTo>
                  <a:lnTo>
                    <a:pt x="658" y="235"/>
                  </a:lnTo>
                  <a:lnTo>
                    <a:pt x="658" y="237"/>
                  </a:lnTo>
                  <a:lnTo>
                    <a:pt x="660" y="237"/>
                  </a:lnTo>
                  <a:lnTo>
                    <a:pt x="660" y="237"/>
                  </a:lnTo>
                  <a:lnTo>
                    <a:pt x="665" y="239"/>
                  </a:lnTo>
                  <a:lnTo>
                    <a:pt x="667" y="239"/>
                  </a:lnTo>
                  <a:lnTo>
                    <a:pt x="667" y="239"/>
                  </a:lnTo>
                  <a:lnTo>
                    <a:pt x="670" y="239"/>
                  </a:lnTo>
                  <a:lnTo>
                    <a:pt x="670" y="242"/>
                  </a:lnTo>
                  <a:lnTo>
                    <a:pt x="670" y="242"/>
                  </a:lnTo>
                  <a:lnTo>
                    <a:pt x="672" y="242"/>
                  </a:lnTo>
                  <a:lnTo>
                    <a:pt x="672" y="242"/>
                  </a:lnTo>
                  <a:lnTo>
                    <a:pt x="672" y="239"/>
                  </a:lnTo>
                  <a:lnTo>
                    <a:pt x="672" y="239"/>
                  </a:lnTo>
                  <a:lnTo>
                    <a:pt x="674" y="239"/>
                  </a:lnTo>
                  <a:lnTo>
                    <a:pt x="677" y="237"/>
                  </a:lnTo>
                  <a:lnTo>
                    <a:pt x="679" y="237"/>
                  </a:lnTo>
                  <a:lnTo>
                    <a:pt x="681" y="237"/>
                  </a:lnTo>
                  <a:lnTo>
                    <a:pt x="684" y="239"/>
                  </a:lnTo>
                  <a:lnTo>
                    <a:pt x="684" y="242"/>
                  </a:lnTo>
                  <a:lnTo>
                    <a:pt x="684" y="247"/>
                  </a:lnTo>
                  <a:lnTo>
                    <a:pt x="686" y="247"/>
                  </a:lnTo>
                  <a:lnTo>
                    <a:pt x="686" y="249"/>
                  </a:lnTo>
                  <a:lnTo>
                    <a:pt x="688" y="249"/>
                  </a:lnTo>
                  <a:lnTo>
                    <a:pt x="691" y="251"/>
                  </a:lnTo>
                  <a:lnTo>
                    <a:pt x="693" y="251"/>
                  </a:lnTo>
                  <a:lnTo>
                    <a:pt x="703" y="256"/>
                  </a:lnTo>
                  <a:lnTo>
                    <a:pt x="705" y="258"/>
                  </a:lnTo>
                  <a:lnTo>
                    <a:pt x="707" y="263"/>
                  </a:lnTo>
                  <a:lnTo>
                    <a:pt x="710" y="263"/>
                  </a:lnTo>
                  <a:lnTo>
                    <a:pt x="710" y="261"/>
                  </a:lnTo>
                  <a:lnTo>
                    <a:pt x="712" y="258"/>
                  </a:lnTo>
                  <a:lnTo>
                    <a:pt x="714" y="258"/>
                  </a:lnTo>
                  <a:lnTo>
                    <a:pt x="714" y="256"/>
                  </a:lnTo>
                  <a:lnTo>
                    <a:pt x="717" y="256"/>
                  </a:lnTo>
                  <a:lnTo>
                    <a:pt x="719" y="256"/>
                  </a:lnTo>
                  <a:lnTo>
                    <a:pt x="719" y="254"/>
                  </a:lnTo>
                  <a:lnTo>
                    <a:pt x="722" y="251"/>
                  </a:lnTo>
                  <a:lnTo>
                    <a:pt x="722" y="249"/>
                  </a:lnTo>
                  <a:lnTo>
                    <a:pt x="719" y="244"/>
                  </a:lnTo>
                  <a:lnTo>
                    <a:pt x="719" y="244"/>
                  </a:lnTo>
                  <a:lnTo>
                    <a:pt x="714" y="247"/>
                  </a:lnTo>
                  <a:lnTo>
                    <a:pt x="712" y="244"/>
                  </a:lnTo>
                  <a:lnTo>
                    <a:pt x="714" y="244"/>
                  </a:lnTo>
                  <a:lnTo>
                    <a:pt x="717" y="242"/>
                  </a:lnTo>
                  <a:lnTo>
                    <a:pt x="717" y="242"/>
                  </a:lnTo>
                  <a:lnTo>
                    <a:pt x="717" y="239"/>
                  </a:lnTo>
                  <a:lnTo>
                    <a:pt x="714" y="237"/>
                  </a:lnTo>
                  <a:lnTo>
                    <a:pt x="710" y="237"/>
                  </a:lnTo>
                  <a:lnTo>
                    <a:pt x="710" y="237"/>
                  </a:lnTo>
                  <a:lnTo>
                    <a:pt x="710" y="237"/>
                  </a:lnTo>
                  <a:lnTo>
                    <a:pt x="707" y="237"/>
                  </a:lnTo>
                  <a:lnTo>
                    <a:pt x="707" y="237"/>
                  </a:lnTo>
                  <a:lnTo>
                    <a:pt x="707" y="235"/>
                  </a:lnTo>
                  <a:lnTo>
                    <a:pt x="705" y="232"/>
                  </a:lnTo>
                  <a:lnTo>
                    <a:pt x="705" y="232"/>
                  </a:lnTo>
                  <a:lnTo>
                    <a:pt x="707" y="232"/>
                  </a:lnTo>
                  <a:lnTo>
                    <a:pt x="705" y="230"/>
                  </a:lnTo>
                  <a:lnTo>
                    <a:pt x="703" y="230"/>
                  </a:lnTo>
                  <a:lnTo>
                    <a:pt x="700" y="232"/>
                  </a:lnTo>
                  <a:lnTo>
                    <a:pt x="698" y="232"/>
                  </a:lnTo>
                  <a:lnTo>
                    <a:pt x="696" y="232"/>
                  </a:lnTo>
                  <a:lnTo>
                    <a:pt x="691" y="230"/>
                  </a:lnTo>
                  <a:lnTo>
                    <a:pt x="681" y="225"/>
                  </a:lnTo>
                  <a:lnTo>
                    <a:pt x="674" y="221"/>
                  </a:lnTo>
                  <a:lnTo>
                    <a:pt x="672" y="216"/>
                  </a:lnTo>
                  <a:lnTo>
                    <a:pt x="670" y="216"/>
                  </a:lnTo>
                  <a:lnTo>
                    <a:pt x="667" y="213"/>
                  </a:lnTo>
                  <a:lnTo>
                    <a:pt x="662" y="209"/>
                  </a:lnTo>
                  <a:lnTo>
                    <a:pt x="660" y="206"/>
                  </a:lnTo>
                  <a:lnTo>
                    <a:pt x="660" y="206"/>
                  </a:lnTo>
                  <a:lnTo>
                    <a:pt x="658" y="206"/>
                  </a:lnTo>
                  <a:lnTo>
                    <a:pt x="658" y="206"/>
                  </a:lnTo>
                  <a:lnTo>
                    <a:pt x="658" y="204"/>
                  </a:lnTo>
                  <a:lnTo>
                    <a:pt x="658" y="204"/>
                  </a:lnTo>
                  <a:lnTo>
                    <a:pt x="658" y="202"/>
                  </a:lnTo>
                  <a:lnTo>
                    <a:pt x="658" y="202"/>
                  </a:lnTo>
                  <a:lnTo>
                    <a:pt x="665" y="206"/>
                  </a:lnTo>
                  <a:lnTo>
                    <a:pt x="670" y="211"/>
                  </a:lnTo>
                  <a:lnTo>
                    <a:pt x="672" y="213"/>
                  </a:lnTo>
                  <a:lnTo>
                    <a:pt x="674" y="213"/>
                  </a:lnTo>
                  <a:lnTo>
                    <a:pt x="674" y="213"/>
                  </a:lnTo>
                  <a:lnTo>
                    <a:pt x="684" y="223"/>
                  </a:lnTo>
                  <a:lnTo>
                    <a:pt x="684" y="223"/>
                  </a:lnTo>
                  <a:lnTo>
                    <a:pt x="686" y="223"/>
                  </a:lnTo>
                  <a:lnTo>
                    <a:pt x="686" y="223"/>
                  </a:lnTo>
                  <a:lnTo>
                    <a:pt x="688" y="225"/>
                  </a:lnTo>
                  <a:lnTo>
                    <a:pt x="691" y="225"/>
                  </a:lnTo>
                  <a:lnTo>
                    <a:pt x="696" y="228"/>
                  </a:lnTo>
                  <a:lnTo>
                    <a:pt x="698" y="228"/>
                  </a:lnTo>
                  <a:lnTo>
                    <a:pt x="705" y="225"/>
                  </a:lnTo>
                  <a:lnTo>
                    <a:pt x="705" y="223"/>
                  </a:lnTo>
                  <a:lnTo>
                    <a:pt x="705" y="223"/>
                  </a:lnTo>
                  <a:lnTo>
                    <a:pt x="703" y="221"/>
                  </a:lnTo>
                  <a:lnTo>
                    <a:pt x="703" y="221"/>
                  </a:lnTo>
                  <a:lnTo>
                    <a:pt x="700" y="221"/>
                  </a:lnTo>
                  <a:lnTo>
                    <a:pt x="698" y="221"/>
                  </a:lnTo>
                  <a:lnTo>
                    <a:pt x="698" y="221"/>
                  </a:lnTo>
                  <a:lnTo>
                    <a:pt x="700" y="218"/>
                  </a:lnTo>
                  <a:lnTo>
                    <a:pt x="700" y="218"/>
                  </a:lnTo>
                  <a:lnTo>
                    <a:pt x="700" y="216"/>
                  </a:lnTo>
                  <a:lnTo>
                    <a:pt x="700" y="216"/>
                  </a:lnTo>
                  <a:lnTo>
                    <a:pt x="698" y="216"/>
                  </a:lnTo>
                  <a:lnTo>
                    <a:pt x="696" y="216"/>
                  </a:lnTo>
                  <a:lnTo>
                    <a:pt x="696" y="213"/>
                  </a:lnTo>
                  <a:lnTo>
                    <a:pt x="696" y="213"/>
                  </a:lnTo>
                  <a:lnTo>
                    <a:pt x="696" y="211"/>
                  </a:lnTo>
                  <a:lnTo>
                    <a:pt x="698" y="211"/>
                  </a:lnTo>
                  <a:lnTo>
                    <a:pt x="698" y="211"/>
                  </a:lnTo>
                  <a:lnTo>
                    <a:pt x="700" y="211"/>
                  </a:lnTo>
                  <a:lnTo>
                    <a:pt x="698" y="211"/>
                  </a:lnTo>
                  <a:lnTo>
                    <a:pt x="698" y="209"/>
                  </a:lnTo>
                  <a:lnTo>
                    <a:pt x="698" y="209"/>
                  </a:lnTo>
                  <a:lnTo>
                    <a:pt x="696" y="209"/>
                  </a:lnTo>
                  <a:lnTo>
                    <a:pt x="696" y="206"/>
                  </a:lnTo>
                  <a:lnTo>
                    <a:pt x="698" y="206"/>
                  </a:lnTo>
                  <a:lnTo>
                    <a:pt x="703" y="211"/>
                  </a:lnTo>
                  <a:lnTo>
                    <a:pt x="705" y="211"/>
                  </a:lnTo>
                  <a:lnTo>
                    <a:pt x="705" y="211"/>
                  </a:lnTo>
                  <a:lnTo>
                    <a:pt x="707" y="211"/>
                  </a:lnTo>
                  <a:lnTo>
                    <a:pt x="707" y="213"/>
                  </a:lnTo>
                  <a:lnTo>
                    <a:pt x="712" y="216"/>
                  </a:lnTo>
                  <a:lnTo>
                    <a:pt x="714" y="218"/>
                  </a:lnTo>
                  <a:lnTo>
                    <a:pt x="714" y="218"/>
                  </a:lnTo>
                  <a:lnTo>
                    <a:pt x="714" y="213"/>
                  </a:lnTo>
                  <a:lnTo>
                    <a:pt x="714" y="206"/>
                  </a:lnTo>
                  <a:lnTo>
                    <a:pt x="714" y="204"/>
                  </a:lnTo>
                  <a:lnTo>
                    <a:pt x="712" y="202"/>
                  </a:lnTo>
                  <a:lnTo>
                    <a:pt x="712" y="202"/>
                  </a:lnTo>
                  <a:lnTo>
                    <a:pt x="710" y="202"/>
                  </a:lnTo>
                  <a:lnTo>
                    <a:pt x="710" y="202"/>
                  </a:lnTo>
                  <a:lnTo>
                    <a:pt x="710" y="199"/>
                  </a:lnTo>
                  <a:lnTo>
                    <a:pt x="710" y="197"/>
                  </a:lnTo>
                  <a:lnTo>
                    <a:pt x="710" y="197"/>
                  </a:lnTo>
                  <a:lnTo>
                    <a:pt x="712" y="197"/>
                  </a:lnTo>
                  <a:lnTo>
                    <a:pt x="712" y="194"/>
                  </a:lnTo>
                  <a:lnTo>
                    <a:pt x="707" y="192"/>
                  </a:lnTo>
                  <a:lnTo>
                    <a:pt x="707" y="192"/>
                  </a:lnTo>
                  <a:lnTo>
                    <a:pt x="707" y="194"/>
                  </a:lnTo>
                  <a:lnTo>
                    <a:pt x="705" y="197"/>
                  </a:lnTo>
                  <a:lnTo>
                    <a:pt x="705" y="197"/>
                  </a:lnTo>
                  <a:lnTo>
                    <a:pt x="700" y="194"/>
                  </a:lnTo>
                  <a:lnTo>
                    <a:pt x="698" y="194"/>
                  </a:lnTo>
                  <a:lnTo>
                    <a:pt x="696" y="194"/>
                  </a:lnTo>
                  <a:lnTo>
                    <a:pt x="696" y="192"/>
                  </a:lnTo>
                  <a:lnTo>
                    <a:pt x="698" y="192"/>
                  </a:lnTo>
                  <a:lnTo>
                    <a:pt x="703" y="190"/>
                  </a:lnTo>
                  <a:lnTo>
                    <a:pt x="705" y="190"/>
                  </a:lnTo>
                  <a:lnTo>
                    <a:pt x="705" y="187"/>
                  </a:lnTo>
                  <a:lnTo>
                    <a:pt x="703" y="187"/>
                  </a:lnTo>
                  <a:lnTo>
                    <a:pt x="698" y="187"/>
                  </a:lnTo>
                  <a:lnTo>
                    <a:pt x="693" y="187"/>
                  </a:lnTo>
                  <a:lnTo>
                    <a:pt x="691" y="185"/>
                  </a:lnTo>
                  <a:lnTo>
                    <a:pt x="688" y="185"/>
                  </a:lnTo>
                  <a:lnTo>
                    <a:pt x="686" y="185"/>
                  </a:lnTo>
                  <a:lnTo>
                    <a:pt x="681" y="185"/>
                  </a:lnTo>
                  <a:lnTo>
                    <a:pt x="679" y="185"/>
                  </a:lnTo>
                  <a:lnTo>
                    <a:pt x="677" y="183"/>
                  </a:lnTo>
                  <a:lnTo>
                    <a:pt x="677" y="180"/>
                  </a:lnTo>
                  <a:lnTo>
                    <a:pt x="674" y="180"/>
                  </a:lnTo>
                  <a:lnTo>
                    <a:pt x="674" y="178"/>
                  </a:lnTo>
                  <a:lnTo>
                    <a:pt x="674" y="178"/>
                  </a:lnTo>
                  <a:lnTo>
                    <a:pt x="672" y="176"/>
                  </a:lnTo>
                  <a:lnTo>
                    <a:pt x="672" y="173"/>
                  </a:lnTo>
                  <a:lnTo>
                    <a:pt x="667" y="171"/>
                  </a:lnTo>
                  <a:lnTo>
                    <a:pt x="667" y="171"/>
                  </a:lnTo>
                  <a:lnTo>
                    <a:pt x="662" y="171"/>
                  </a:lnTo>
                  <a:lnTo>
                    <a:pt x="662" y="171"/>
                  </a:lnTo>
                  <a:lnTo>
                    <a:pt x="662" y="168"/>
                  </a:lnTo>
                  <a:lnTo>
                    <a:pt x="662" y="168"/>
                  </a:lnTo>
                  <a:lnTo>
                    <a:pt x="662" y="168"/>
                  </a:lnTo>
                  <a:lnTo>
                    <a:pt x="662" y="168"/>
                  </a:lnTo>
                  <a:lnTo>
                    <a:pt x="660" y="168"/>
                  </a:lnTo>
                  <a:lnTo>
                    <a:pt x="660" y="168"/>
                  </a:lnTo>
                  <a:lnTo>
                    <a:pt x="658" y="168"/>
                  </a:lnTo>
                  <a:lnTo>
                    <a:pt x="658" y="168"/>
                  </a:lnTo>
                  <a:lnTo>
                    <a:pt x="655" y="166"/>
                  </a:lnTo>
                  <a:lnTo>
                    <a:pt x="655" y="166"/>
                  </a:lnTo>
                  <a:lnTo>
                    <a:pt x="653" y="166"/>
                  </a:lnTo>
                  <a:lnTo>
                    <a:pt x="651" y="161"/>
                  </a:lnTo>
                  <a:lnTo>
                    <a:pt x="651" y="161"/>
                  </a:lnTo>
                  <a:lnTo>
                    <a:pt x="648" y="159"/>
                  </a:lnTo>
                  <a:lnTo>
                    <a:pt x="648" y="157"/>
                  </a:lnTo>
                  <a:lnTo>
                    <a:pt x="646" y="157"/>
                  </a:lnTo>
                  <a:lnTo>
                    <a:pt x="644" y="157"/>
                  </a:lnTo>
                  <a:lnTo>
                    <a:pt x="641" y="157"/>
                  </a:lnTo>
                  <a:lnTo>
                    <a:pt x="641" y="154"/>
                  </a:lnTo>
                  <a:lnTo>
                    <a:pt x="639" y="152"/>
                  </a:lnTo>
                  <a:lnTo>
                    <a:pt x="639" y="152"/>
                  </a:lnTo>
                  <a:lnTo>
                    <a:pt x="636" y="152"/>
                  </a:lnTo>
                  <a:lnTo>
                    <a:pt x="636" y="150"/>
                  </a:lnTo>
                  <a:lnTo>
                    <a:pt x="634" y="150"/>
                  </a:lnTo>
                  <a:lnTo>
                    <a:pt x="634" y="150"/>
                  </a:lnTo>
                  <a:lnTo>
                    <a:pt x="632" y="142"/>
                  </a:lnTo>
                  <a:lnTo>
                    <a:pt x="632" y="142"/>
                  </a:lnTo>
                  <a:lnTo>
                    <a:pt x="629" y="140"/>
                  </a:lnTo>
                  <a:lnTo>
                    <a:pt x="627" y="140"/>
                  </a:lnTo>
                  <a:lnTo>
                    <a:pt x="627" y="138"/>
                  </a:lnTo>
                  <a:lnTo>
                    <a:pt x="620" y="138"/>
                  </a:lnTo>
                  <a:lnTo>
                    <a:pt x="617" y="138"/>
                  </a:lnTo>
                  <a:lnTo>
                    <a:pt x="617" y="138"/>
                  </a:lnTo>
                  <a:lnTo>
                    <a:pt x="617" y="135"/>
                  </a:lnTo>
                  <a:lnTo>
                    <a:pt x="617" y="133"/>
                  </a:lnTo>
                  <a:lnTo>
                    <a:pt x="615" y="133"/>
                  </a:lnTo>
                  <a:lnTo>
                    <a:pt x="615" y="133"/>
                  </a:lnTo>
                  <a:lnTo>
                    <a:pt x="615" y="133"/>
                  </a:lnTo>
                  <a:lnTo>
                    <a:pt x="610" y="135"/>
                  </a:lnTo>
                  <a:lnTo>
                    <a:pt x="608" y="133"/>
                  </a:lnTo>
                  <a:lnTo>
                    <a:pt x="608" y="133"/>
                  </a:lnTo>
                  <a:lnTo>
                    <a:pt x="608" y="131"/>
                  </a:lnTo>
                  <a:lnTo>
                    <a:pt x="610" y="131"/>
                  </a:lnTo>
                  <a:lnTo>
                    <a:pt x="615" y="131"/>
                  </a:lnTo>
                  <a:lnTo>
                    <a:pt x="617" y="133"/>
                  </a:lnTo>
                  <a:lnTo>
                    <a:pt x="617" y="133"/>
                  </a:lnTo>
                  <a:lnTo>
                    <a:pt x="620" y="135"/>
                  </a:lnTo>
                  <a:lnTo>
                    <a:pt x="620" y="135"/>
                  </a:lnTo>
                  <a:lnTo>
                    <a:pt x="622" y="135"/>
                  </a:lnTo>
                  <a:lnTo>
                    <a:pt x="627" y="135"/>
                  </a:lnTo>
                  <a:lnTo>
                    <a:pt x="627" y="138"/>
                  </a:lnTo>
                  <a:lnTo>
                    <a:pt x="629" y="138"/>
                  </a:lnTo>
                  <a:lnTo>
                    <a:pt x="632" y="140"/>
                  </a:lnTo>
                  <a:lnTo>
                    <a:pt x="636" y="147"/>
                  </a:lnTo>
                  <a:lnTo>
                    <a:pt x="636" y="147"/>
                  </a:lnTo>
                  <a:lnTo>
                    <a:pt x="641" y="150"/>
                  </a:lnTo>
                  <a:lnTo>
                    <a:pt x="644" y="152"/>
                  </a:lnTo>
                  <a:lnTo>
                    <a:pt x="651" y="154"/>
                  </a:lnTo>
                  <a:lnTo>
                    <a:pt x="653" y="157"/>
                  </a:lnTo>
                  <a:lnTo>
                    <a:pt x="658" y="164"/>
                  </a:lnTo>
                  <a:lnTo>
                    <a:pt x="658" y="164"/>
                  </a:lnTo>
                  <a:lnTo>
                    <a:pt x="660" y="164"/>
                  </a:lnTo>
                  <a:lnTo>
                    <a:pt x="660" y="164"/>
                  </a:lnTo>
                  <a:lnTo>
                    <a:pt x="662" y="161"/>
                  </a:lnTo>
                  <a:lnTo>
                    <a:pt x="662" y="164"/>
                  </a:lnTo>
                  <a:lnTo>
                    <a:pt x="662" y="166"/>
                  </a:lnTo>
                  <a:lnTo>
                    <a:pt x="665" y="166"/>
                  </a:lnTo>
                  <a:lnTo>
                    <a:pt x="665" y="166"/>
                  </a:lnTo>
                  <a:lnTo>
                    <a:pt x="665" y="164"/>
                  </a:lnTo>
                  <a:lnTo>
                    <a:pt x="667" y="166"/>
                  </a:lnTo>
                  <a:lnTo>
                    <a:pt x="667" y="166"/>
                  </a:lnTo>
                  <a:lnTo>
                    <a:pt x="667" y="166"/>
                  </a:lnTo>
                  <a:lnTo>
                    <a:pt x="672" y="168"/>
                  </a:lnTo>
                  <a:lnTo>
                    <a:pt x="672" y="168"/>
                  </a:lnTo>
                  <a:lnTo>
                    <a:pt x="674" y="171"/>
                  </a:lnTo>
                  <a:lnTo>
                    <a:pt x="677" y="176"/>
                  </a:lnTo>
                  <a:lnTo>
                    <a:pt x="679" y="178"/>
                  </a:lnTo>
                  <a:lnTo>
                    <a:pt x="679" y="178"/>
                  </a:lnTo>
                  <a:lnTo>
                    <a:pt x="681" y="180"/>
                  </a:lnTo>
                  <a:lnTo>
                    <a:pt x="681" y="183"/>
                  </a:lnTo>
                  <a:lnTo>
                    <a:pt x="684" y="180"/>
                  </a:lnTo>
                  <a:lnTo>
                    <a:pt x="684" y="176"/>
                  </a:lnTo>
                  <a:lnTo>
                    <a:pt x="684" y="176"/>
                  </a:lnTo>
                  <a:lnTo>
                    <a:pt x="686" y="176"/>
                  </a:lnTo>
                  <a:lnTo>
                    <a:pt x="686" y="178"/>
                  </a:lnTo>
                  <a:lnTo>
                    <a:pt x="688" y="178"/>
                  </a:lnTo>
                  <a:lnTo>
                    <a:pt x="688" y="180"/>
                  </a:lnTo>
                  <a:lnTo>
                    <a:pt x="688" y="180"/>
                  </a:lnTo>
                  <a:lnTo>
                    <a:pt x="688" y="178"/>
                  </a:lnTo>
                  <a:lnTo>
                    <a:pt x="691" y="180"/>
                  </a:lnTo>
                  <a:lnTo>
                    <a:pt x="691" y="180"/>
                  </a:lnTo>
                  <a:lnTo>
                    <a:pt x="693" y="180"/>
                  </a:lnTo>
                  <a:lnTo>
                    <a:pt x="698" y="183"/>
                  </a:lnTo>
                  <a:lnTo>
                    <a:pt x="700" y="183"/>
                  </a:lnTo>
                  <a:lnTo>
                    <a:pt x="703" y="180"/>
                  </a:lnTo>
                  <a:lnTo>
                    <a:pt x="700" y="180"/>
                  </a:lnTo>
                  <a:lnTo>
                    <a:pt x="700" y="180"/>
                  </a:lnTo>
                  <a:lnTo>
                    <a:pt x="698" y="178"/>
                  </a:lnTo>
                  <a:lnTo>
                    <a:pt x="698" y="176"/>
                  </a:lnTo>
                  <a:lnTo>
                    <a:pt x="698" y="176"/>
                  </a:lnTo>
                  <a:lnTo>
                    <a:pt x="698" y="176"/>
                  </a:lnTo>
                  <a:lnTo>
                    <a:pt x="700" y="173"/>
                  </a:lnTo>
                  <a:lnTo>
                    <a:pt x="698" y="173"/>
                  </a:lnTo>
                  <a:lnTo>
                    <a:pt x="700" y="173"/>
                  </a:lnTo>
                  <a:lnTo>
                    <a:pt x="700" y="173"/>
                  </a:lnTo>
                  <a:lnTo>
                    <a:pt x="703" y="173"/>
                  </a:lnTo>
                  <a:lnTo>
                    <a:pt x="703" y="171"/>
                  </a:lnTo>
                  <a:lnTo>
                    <a:pt x="703" y="171"/>
                  </a:lnTo>
                  <a:lnTo>
                    <a:pt x="698" y="168"/>
                  </a:lnTo>
                  <a:lnTo>
                    <a:pt x="698" y="166"/>
                  </a:lnTo>
                  <a:lnTo>
                    <a:pt x="698" y="166"/>
                  </a:lnTo>
                  <a:lnTo>
                    <a:pt x="698" y="166"/>
                  </a:lnTo>
                  <a:lnTo>
                    <a:pt x="698" y="166"/>
                  </a:lnTo>
                  <a:lnTo>
                    <a:pt x="700" y="166"/>
                  </a:lnTo>
                  <a:lnTo>
                    <a:pt x="700" y="164"/>
                  </a:lnTo>
                  <a:lnTo>
                    <a:pt x="700" y="164"/>
                  </a:lnTo>
                  <a:lnTo>
                    <a:pt x="700" y="161"/>
                  </a:lnTo>
                  <a:lnTo>
                    <a:pt x="698" y="161"/>
                  </a:lnTo>
                  <a:lnTo>
                    <a:pt x="696" y="157"/>
                  </a:lnTo>
                  <a:lnTo>
                    <a:pt x="696" y="154"/>
                  </a:lnTo>
                  <a:lnTo>
                    <a:pt x="696" y="154"/>
                  </a:lnTo>
                  <a:lnTo>
                    <a:pt x="698" y="154"/>
                  </a:lnTo>
                  <a:lnTo>
                    <a:pt x="700" y="157"/>
                  </a:lnTo>
                  <a:lnTo>
                    <a:pt x="703" y="157"/>
                  </a:lnTo>
                  <a:lnTo>
                    <a:pt x="703" y="154"/>
                  </a:lnTo>
                  <a:lnTo>
                    <a:pt x="703" y="152"/>
                  </a:lnTo>
                  <a:lnTo>
                    <a:pt x="703" y="147"/>
                  </a:lnTo>
                  <a:lnTo>
                    <a:pt x="700" y="145"/>
                  </a:lnTo>
                  <a:lnTo>
                    <a:pt x="698" y="145"/>
                  </a:lnTo>
                  <a:lnTo>
                    <a:pt x="696" y="142"/>
                  </a:lnTo>
                  <a:lnTo>
                    <a:pt x="686" y="142"/>
                  </a:lnTo>
                  <a:lnTo>
                    <a:pt x="684" y="140"/>
                  </a:lnTo>
                  <a:lnTo>
                    <a:pt x="677" y="140"/>
                  </a:lnTo>
                  <a:lnTo>
                    <a:pt x="677" y="140"/>
                  </a:lnTo>
                  <a:lnTo>
                    <a:pt x="677" y="138"/>
                  </a:lnTo>
                  <a:lnTo>
                    <a:pt x="679" y="138"/>
                  </a:lnTo>
                  <a:lnTo>
                    <a:pt x="679" y="138"/>
                  </a:lnTo>
                  <a:lnTo>
                    <a:pt x="677" y="138"/>
                  </a:lnTo>
                  <a:lnTo>
                    <a:pt x="677" y="138"/>
                  </a:lnTo>
                  <a:lnTo>
                    <a:pt x="674" y="135"/>
                  </a:lnTo>
                  <a:lnTo>
                    <a:pt x="674" y="135"/>
                  </a:lnTo>
                  <a:lnTo>
                    <a:pt x="670" y="138"/>
                  </a:lnTo>
                  <a:lnTo>
                    <a:pt x="670" y="138"/>
                  </a:lnTo>
                  <a:lnTo>
                    <a:pt x="670" y="135"/>
                  </a:lnTo>
                  <a:lnTo>
                    <a:pt x="670" y="135"/>
                  </a:lnTo>
                  <a:lnTo>
                    <a:pt x="670" y="133"/>
                  </a:lnTo>
                  <a:lnTo>
                    <a:pt x="670" y="133"/>
                  </a:lnTo>
                  <a:lnTo>
                    <a:pt x="670" y="131"/>
                  </a:lnTo>
                  <a:lnTo>
                    <a:pt x="665" y="128"/>
                  </a:lnTo>
                  <a:lnTo>
                    <a:pt x="662" y="128"/>
                  </a:lnTo>
                  <a:lnTo>
                    <a:pt x="662" y="128"/>
                  </a:lnTo>
                  <a:lnTo>
                    <a:pt x="660" y="123"/>
                  </a:lnTo>
                  <a:lnTo>
                    <a:pt x="660" y="123"/>
                  </a:lnTo>
                  <a:lnTo>
                    <a:pt x="660" y="123"/>
                  </a:lnTo>
                  <a:lnTo>
                    <a:pt x="658" y="123"/>
                  </a:lnTo>
                  <a:lnTo>
                    <a:pt x="658" y="126"/>
                  </a:lnTo>
                  <a:lnTo>
                    <a:pt x="655" y="126"/>
                  </a:lnTo>
                  <a:lnTo>
                    <a:pt x="655" y="126"/>
                  </a:lnTo>
                  <a:lnTo>
                    <a:pt x="653" y="126"/>
                  </a:lnTo>
                  <a:lnTo>
                    <a:pt x="653" y="123"/>
                  </a:lnTo>
                  <a:lnTo>
                    <a:pt x="653" y="123"/>
                  </a:lnTo>
                  <a:lnTo>
                    <a:pt x="651" y="126"/>
                  </a:lnTo>
                  <a:lnTo>
                    <a:pt x="648" y="128"/>
                  </a:lnTo>
                  <a:lnTo>
                    <a:pt x="646" y="128"/>
                  </a:lnTo>
                  <a:lnTo>
                    <a:pt x="646" y="128"/>
                  </a:lnTo>
                  <a:lnTo>
                    <a:pt x="644" y="126"/>
                  </a:lnTo>
                  <a:lnTo>
                    <a:pt x="644" y="126"/>
                  </a:lnTo>
                  <a:lnTo>
                    <a:pt x="641" y="126"/>
                  </a:lnTo>
                  <a:lnTo>
                    <a:pt x="639" y="126"/>
                  </a:lnTo>
                  <a:lnTo>
                    <a:pt x="634" y="126"/>
                  </a:lnTo>
                  <a:lnTo>
                    <a:pt x="629" y="126"/>
                  </a:lnTo>
                  <a:lnTo>
                    <a:pt x="625" y="123"/>
                  </a:lnTo>
                  <a:lnTo>
                    <a:pt x="625" y="121"/>
                  </a:lnTo>
                  <a:lnTo>
                    <a:pt x="625" y="121"/>
                  </a:lnTo>
                  <a:lnTo>
                    <a:pt x="625" y="119"/>
                  </a:lnTo>
                  <a:lnTo>
                    <a:pt x="625" y="119"/>
                  </a:lnTo>
                  <a:lnTo>
                    <a:pt x="622" y="116"/>
                  </a:lnTo>
                  <a:lnTo>
                    <a:pt x="622" y="116"/>
                  </a:lnTo>
                  <a:lnTo>
                    <a:pt x="620" y="116"/>
                  </a:lnTo>
                  <a:lnTo>
                    <a:pt x="620" y="116"/>
                  </a:lnTo>
                  <a:lnTo>
                    <a:pt x="615" y="112"/>
                  </a:lnTo>
                  <a:lnTo>
                    <a:pt x="615" y="112"/>
                  </a:lnTo>
                  <a:lnTo>
                    <a:pt x="613" y="112"/>
                  </a:lnTo>
                  <a:lnTo>
                    <a:pt x="613" y="112"/>
                  </a:lnTo>
                  <a:lnTo>
                    <a:pt x="613" y="112"/>
                  </a:lnTo>
                  <a:lnTo>
                    <a:pt x="615" y="112"/>
                  </a:lnTo>
                  <a:lnTo>
                    <a:pt x="615" y="109"/>
                  </a:lnTo>
                  <a:lnTo>
                    <a:pt x="615" y="109"/>
                  </a:lnTo>
                  <a:lnTo>
                    <a:pt x="617" y="107"/>
                  </a:lnTo>
                  <a:lnTo>
                    <a:pt x="615" y="107"/>
                  </a:lnTo>
                  <a:lnTo>
                    <a:pt x="615" y="105"/>
                  </a:lnTo>
                  <a:lnTo>
                    <a:pt x="615" y="102"/>
                  </a:lnTo>
                  <a:lnTo>
                    <a:pt x="613" y="102"/>
                  </a:lnTo>
                  <a:lnTo>
                    <a:pt x="610" y="105"/>
                  </a:lnTo>
                  <a:lnTo>
                    <a:pt x="608" y="107"/>
                  </a:lnTo>
                  <a:lnTo>
                    <a:pt x="603" y="109"/>
                  </a:lnTo>
                  <a:lnTo>
                    <a:pt x="601" y="112"/>
                  </a:lnTo>
                  <a:lnTo>
                    <a:pt x="599" y="112"/>
                  </a:lnTo>
                  <a:lnTo>
                    <a:pt x="591" y="114"/>
                  </a:lnTo>
                  <a:lnTo>
                    <a:pt x="589" y="114"/>
                  </a:lnTo>
                  <a:lnTo>
                    <a:pt x="584" y="114"/>
                  </a:lnTo>
                  <a:lnTo>
                    <a:pt x="584" y="114"/>
                  </a:lnTo>
                  <a:lnTo>
                    <a:pt x="584" y="114"/>
                  </a:lnTo>
                  <a:lnTo>
                    <a:pt x="587" y="112"/>
                  </a:lnTo>
                  <a:lnTo>
                    <a:pt x="589" y="112"/>
                  </a:lnTo>
                  <a:lnTo>
                    <a:pt x="589" y="112"/>
                  </a:lnTo>
                  <a:lnTo>
                    <a:pt x="587" y="109"/>
                  </a:lnTo>
                  <a:lnTo>
                    <a:pt x="587" y="109"/>
                  </a:lnTo>
                  <a:lnTo>
                    <a:pt x="582" y="107"/>
                  </a:lnTo>
                  <a:lnTo>
                    <a:pt x="580" y="105"/>
                  </a:lnTo>
                  <a:lnTo>
                    <a:pt x="582" y="105"/>
                  </a:lnTo>
                  <a:lnTo>
                    <a:pt x="582" y="105"/>
                  </a:lnTo>
                  <a:lnTo>
                    <a:pt x="584" y="107"/>
                  </a:lnTo>
                  <a:lnTo>
                    <a:pt x="584" y="102"/>
                  </a:lnTo>
                  <a:lnTo>
                    <a:pt x="584" y="97"/>
                  </a:lnTo>
                  <a:lnTo>
                    <a:pt x="584" y="93"/>
                  </a:lnTo>
                  <a:lnTo>
                    <a:pt x="584" y="90"/>
                  </a:lnTo>
                  <a:lnTo>
                    <a:pt x="584" y="88"/>
                  </a:lnTo>
                  <a:lnTo>
                    <a:pt x="584" y="88"/>
                  </a:lnTo>
                  <a:lnTo>
                    <a:pt x="587" y="86"/>
                  </a:lnTo>
                  <a:lnTo>
                    <a:pt x="584" y="86"/>
                  </a:lnTo>
                  <a:lnTo>
                    <a:pt x="584" y="86"/>
                  </a:lnTo>
                  <a:lnTo>
                    <a:pt x="584" y="86"/>
                  </a:lnTo>
                  <a:lnTo>
                    <a:pt x="584" y="83"/>
                  </a:lnTo>
                  <a:lnTo>
                    <a:pt x="587" y="81"/>
                  </a:lnTo>
                  <a:lnTo>
                    <a:pt x="587" y="79"/>
                  </a:lnTo>
                  <a:lnTo>
                    <a:pt x="587" y="76"/>
                  </a:lnTo>
                  <a:lnTo>
                    <a:pt x="587" y="76"/>
                  </a:lnTo>
                  <a:lnTo>
                    <a:pt x="587" y="74"/>
                  </a:lnTo>
                  <a:lnTo>
                    <a:pt x="589" y="74"/>
                  </a:lnTo>
                  <a:lnTo>
                    <a:pt x="589" y="74"/>
                  </a:lnTo>
                  <a:lnTo>
                    <a:pt x="589" y="76"/>
                  </a:lnTo>
                  <a:lnTo>
                    <a:pt x="591" y="79"/>
                  </a:lnTo>
                  <a:lnTo>
                    <a:pt x="591" y="76"/>
                  </a:lnTo>
                  <a:lnTo>
                    <a:pt x="594" y="76"/>
                  </a:lnTo>
                  <a:lnTo>
                    <a:pt x="594" y="74"/>
                  </a:lnTo>
                  <a:lnTo>
                    <a:pt x="596" y="74"/>
                  </a:lnTo>
                  <a:lnTo>
                    <a:pt x="594" y="71"/>
                  </a:lnTo>
                  <a:lnTo>
                    <a:pt x="594" y="71"/>
                  </a:lnTo>
                  <a:lnTo>
                    <a:pt x="591" y="71"/>
                  </a:lnTo>
                  <a:lnTo>
                    <a:pt x="591" y="69"/>
                  </a:lnTo>
                  <a:lnTo>
                    <a:pt x="594" y="67"/>
                  </a:lnTo>
                  <a:lnTo>
                    <a:pt x="594" y="67"/>
                  </a:lnTo>
                  <a:lnTo>
                    <a:pt x="594" y="69"/>
                  </a:lnTo>
                  <a:lnTo>
                    <a:pt x="594" y="69"/>
                  </a:lnTo>
                  <a:lnTo>
                    <a:pt x="596" y="69"/>
                  </a:lnTo>
                  <a:lnTo>
                    <a:pt x="596" y="67"/>
                  </a:lnTo>
                  <a:lnTo>
                    <a:pt x="596" y="67"/>
                  </a:lnTo>
                  <a:lnTo>
                    <a:pt x="599" y="67"/>
                  </a:lnTo>
                  <a:lnTo>
                    <a:pt x="599" y="67"/>
                  </a:lnTo>
                  <a:lnTo>
                    <a:pt x="601" y="64"/>
                  </a:lnTo>
                  <a:lnTo>
                    <a:pt x="601" y="64"/>
                  </a:lnTo>
                  <a:lnTo>
                    <a:pt x="603" y="62"/>
                  </a:lnTo>
                  <a:lnTo>
                    <a:pt x="603" y="60"/>
                  </a:lnTo>
                  <a:lnTo>
                    <a:pt x="599" y="45"/>
                  </a:lnTo>
                  <a:lnTo>
                    <a:pt x="599" y="45"/>
                  </a:lnTo>
                  <a:lnTo>
                    <a:pt x="599" y="45"/>
                  </a:lnTo>
                  <a:lnTo>
                    <a:pt x="599" y="43"/>
                  </a:lnTo>
                  <a:lnTo>
                    <a:pt x="596" y="41"/>
                  </a:lnTo>
                  <a:lnTo>
                    <a:pt x="596" y="41"/>
                  </a:lnTo>
                  <a:lnTo>
                    <a:pt x="596" y="41"/>
                  </a:lnTo>
                  <a:lnTo>
                    <a:pt x="594" y="41"/>
                  </a:lnTo>
                  <a:lnTo>
                    <a:pt x="591" y="38"/>
                  </a:lnTo>
                  <a:lnTo>
                    <a:pt x="589" y="38"/>
                  </a:lnTo>
                  <a:lnTo>
                    <a:pt x="589" y="36"/>
                  </a:lnTo>
                  <a:lnTo>
                    <a:pt x="587" y="36"/>
                  </a:lnTo>
                  <a:lnTo>
                    <a:pt x="584" y="36"/>
                  </a:lnTo>
                  <a:lnTo>
                    <a:pt x="580" y="36"/>
                  </a:lnTo>
                  <a:lnTo>
                    <a:pt x="580" y="36"/>
                  </a:lnTo>
                  <a:lnTo>
                    <a:pt x="577" y="36"/>
                  </a:lnTo>
                  <a:lnTo>
                    <a:pt x="577" y="34"/>
                  </a:lnTo>
                  <a:lnTo>
                    <a:pt x="575" y="31"/>
                  </a:lnTo>
                  <a:lnTo>
                    <a:pt x="575" y="31"/>
                  </a:lnTo>
                  <a:lnTo>
                    <a:pt x="573" y="29"/>
                  </a:lnTo>
                  <a:lnTo>
                    <a:pt x="570" y="29"/>
                  </a:lnTo>
                  <a:lnTo>
                    <a:pt x="565" y="26"/>
                  </a:lnTo>
                  <a:lnTo>
                    <a:pt x="558" y="29"/>
                  </a:lnTo>
                  <a:lnTo>
                    <a:pt x="556" y="29"/>
                  </a:lnTo>
                  <a:lnTo>
                    <a:pt x="551" y="24"/>
                  </a:lnTo>
                  <a:lnTo>
                    <a:pt x="549" y="24"/>
                  </a:lnTo>
                  <a:lnTo>
                    <a:pt x="547" y="22"/>
                  </a:lnTo>
                  <a:lnTo>
                    <a:pt x="547" y="22"/>
                  </a:lnTo>
                  <a:lnTo>
                    <a:pt x="547" y="19"/>
                  </a:lnTo>
                  <a:lnTo>
                    <a:pt x="549" y="15"/>
                  </a:lnTo>
                  <a:lnTo>
                    <a:pt x="551" y="12"/>
                  </a:lnTo>
                  <a:lnTo>
                    <a:pt x="551" y="10"/>
                  </a:lnTo>
                  <a:lnTo>
                    <a:pt x="549" y="10"/>
                  </a:lnTo>
                  <a:lnTo>
                    <a:pt x="547" y="8"/>
                  </a:lnTo>
                  <a:lnTo>
                    <a:pt x="544" y="8"/>
                  </a:lnTo>
                  <a:lnTo>
                    <a:pt x="542" y="8"/>
                  </a:lnTo>
                  <a:lnTo>
                    <a:pt x="539" y="5"/>
                  </a:lnTo>
                  <a:lnTo>
                    <a:pt x="539" y="5"/>
                  </a:lnTo>
                  <a:lnTo>
                    <a:pt x="535" y="3"/>
                  </a:lnTo>
                  <a:lnTo>
                    <a:pt x="530" y="3"/>
                  </a:lnTo>
                  <a:lnTo>
                    <a:pt x="528" y="3"/>
                  </a:lnTo>
                  <a:lnTo>
                    <a:pt x="523" y="5"/>
                  </a:lnTo>
                  <a:lnTo>
                    <a:pt x="521" y="3"/>
                  </a:lnTo>
                  <a:lnTo>
                    <a:pt x="521" y="5"/>
                  </a:lnTo>
                  <a:lnTo>
                    <a:pt x="521" y="5"/>
                  </a:lnTo>
                  <a:lnTo>
                    <a:pt x="521" y="10"/>
                  </a:lnTo>
                  <a:lnTo>
                    <a:pt x="518" y="15"/>
                  </a:lnTo>
                  <a:lnTo>
                    <a:pt x="518" y="22"/>
                  </a:lnTo>
                  <a:lnTo>
                    <a:pt x="516" y="24"/>
                  </a:lnTo>
                  <a:lnTo>
                    <a:pt x="516" y="26"/>
                  </a:lnTo>
                  <a:lnTo>
                    <a:pt x="516" y="29"/>
                  </a:lnTo>
                  <a:lnTo>
                    <a:pt x="516" y="26"/>
                  </a:lnTo>
                  <a:lnTo>
                    <a:pt x="513" y="26"/>
                  </a:lnTo>
                  <a:lnTo>
                    <a:pt x="509" y="24"/>
                  </a:lnTo>
                  <a:lnTo>
                    <a:pt x="502" y="22"/>
                  </a:lnTo>
                  <a:lnTo>
                    <a:pt x="494" y="17"/>
                  </a:lnTo>
                  <a:lnTo>
                    <a:pt x="490" y="15"/>
                  </a:lnTo>
                  <a:lnTo>
                    <a:pt x="483" y="10"/>
                  </a:lnTo>
                  <a:lnTo>
                    <a:pt x="476" y="8"/>
                  </a:lnTo>
                  <a:lnTo>
                    <a:pt x="471" y="5"/>
                  </a:lnTo>
                  <a:lnTo>
                    <a:pt x="464" y="0"/>
                  </a:lnTo>
                  <a:lnTo>
                    <a:pt x="461" y="0"/>
                  </a:lnTo>
                  <a:lnTo>
                    <a:pt x="461" y="0"/>
                  </a:lnTo>
                  <a:lnTo>
                    <a:pt x="459" y="3"/>
                  </a:lnTo>
                  <a:lnTo>
                    <a:pt x="459" y="5"/>
                  </a:lnTo>
                  <a:lnTo>
                    <a:pt x="459" y="5"/>
                  </a:lnTo>
                  <a:lnTo>
                    <a:pt x="459" y="8"/>
                  </a:lnTo>
                  <a:lnTo>
                    <a:pt x="461" y="10"/>
                  </a:lnTo>
                  <a:lnTo>
                    <a:pt x="461" y="12"/>
                  </a:lnTo>
                  <a:lnTo>
                    <a:pt x="461" y="15"/>
                  </a:lnTo>
                  <a:lnTo>
                    <a:pt x="461" y="15"/>
                  </a:lnTo>
                  <a:lnTo>
                    <a:pt x="461" y="15"/>
                  </a:lnTo>
                  <a:lnTo>
                    <a:pt x="461" y="19"/>
                  </a:lnTo>
                  <a:lnTo>
                    <a:pt x="459" y="22"/>
                  </a:lnTo>
                  <a:lnTo>
                    <a:pt x="459" y="24"/>
                  </a:lnTo>
                  <a:lnTo>
                    <a:pt x="459" y="24"/>
                  </a:lnTo>
                  <a:lnTo>
                    <a:pt x="459" y="24"/>
                  </a:lnTo>
                  <a:lnTo>
                    <a:pt x="459" y="24"/>
                  </a:lnTo>
                  <a:lnTo>
                    <a:pt x="459" y="26"/>
                  </a:lnTo>
                  <a:lnTo>
                    <a:pt x="459" y="26"/>
                  </a:lnTo>
                  <a:lnTo>
                    <a:pt x="459" y="26"/>
                  </a:lnTo>
                  <a:lnTo>
                    <a:pt x="459" y="29"/>
                  </a:lnTo>
                  <a:lnTo>
                    <a:pt x="459" y="29"/>
                  </a:lnTo>
                  <a:lnTo>
                    <a:pt x="459" y="31"/>
                  </a:lnTo>
                  <a:lnTo>
                    <a:pt x="459" y="31"/>
                  </a:lnTo>
                  <a:lnTo>
                    <a:pt x="459" y="34"/>
                  </a:lnTo>
                  <a:lnTo>
                    <a:pt x="459" y="34"/>
                  </a:lnTo>
                  <a:lnTo>
                    <a:pt x="459" y="34"/>
                  </a:lnTo>
                  <a:lnTo>
                    <a:pt x="459" y="36"/>
                  </a:lnTo>
                  <a:lnTo>
                    <a:pt x="459" y="36"/>
                  </a:lnTo>
                  <a:lnTo>
                    <a:pt x="459" y="36"/>
                  </a:lnTo>
                  <a:lnTo>
                    <a:pt x="459" y="36"/>
                  </a:lnTo>
                  <a:lnTo>
                    <a:pt x="459" y="38"/>
                  </a:lnTo>
                  <a:lnTo>
                    <a:pt x="457" y="43"/>
                  </a:lnTo>
                  <a:lnTo>
                    <a:pt x="454" y="45"/>
                  </a:lnTo>
                  <a:lnTo>
                    <a:pt x="452" y="50"/>
                  </a:lnTo>
                  <a:lnTo>
                    <a:pt x="450" y="55"/>
                  </a:lnTo>
                  <a:lnTo>
                    <a:pt x="450" y="55"/>
                  </a:lnTo>
                  <a:lnTo>
                    <a:pt x="450" y="55"/>
                  </a:lnTo>
                  <a:lnTo>
                    <a:pt x="450" y="55"/>
                  </a:lnTo>
                  <a:lnTo>
                    <a:pt x="450" y="55"/>
                  </a:lnTo>
                  <a:lnTo>
                    <a:pt x="450" y="57"/>
                  </a:lnTo>
                  <a:lnTo>
                    <a:pt x="450" y="57"/>
                  </a:lnTo>
                  <a:lnTo>
                    <a:pt x="447" y="62"/>
                  </a:lnTo>
                  <a:lnTo>
                    <a:pt x="447" y="62"/>
                  </a:lnTo>
                  <a:lnTo>
                    <a:pt x="447" y="62"/>
                  </a:lnTo>
                  <a:lnTo>
                    <a:pt x="445" y="64"/>
                  </a:lnTo>
                  <a:lnTo>
                    <a:pt x="445" y="64"/>
                  </a:lnTo>
                  <a:lnTo>
                    <a:pt x="445" y="64"/>
                  </a:lnTo>
                  <a:lnTo>
                    <a:pt x="442" y="64"/>
                  </a:lnTo>
                  <a:lnTo>
                    <a:pt x="442" y="67"/>
                  </a:lnTo>
                  <a:lnTo>
                    <a:pt x="442" y="69"/>
                  </a:lnTo>
                  <a:lnTo>
                    <a:pt x="442" y="69"/>
                  </a:lnTo>
                  <a:lnTo>
                    <a:pt x="442" y="69"/>
                  </a:lnTo>
                  <a:lnTo>
                    <a:pt x="440" y="71"/>
                  </a:lnTo>
                  <a:lnTo>
                    <a:pt x="438" y="71"/>
                  </a:lnTo>
                  <a:lnTo>
                    <a:pt x="438" y="71"/>
                  </a:lnTo>
                  <a:lnTo>
                    <a:pt x="438" y="74"/>
                  </a:lnTo>
                  <a:lnTo>
                    <a:pt x="438" y="71"/>
                  </a:lnTo>
                  <a:lnTo>
                    <a:pt x="435" y="71"/>
                  </a:lnTo>
                  <a:lnTo>
                    <a:pt x="435" y="71"/>
                  </a:lnTo>
                  <a:lnTo>
                    <a:pt x="435" y="71"/>
                  </a:lnTo>
                  <a:lnTo>
                    <a:pt x="435" y="71"/>
                  </a:lnTo>
                  <a:lnTo>
                    <a:pt x="435" y="71"/>
                  </a:lnTo>
                  <a:lnTo>
                    <a:pt x="435" y="71"/>
                  </a:lnTo>
                  <a:lnTo>
                    <a:pt x="433" y="71"/>
                  </a:lnTo>
                  <a:lnTo>
                    <a:pt x="433" y="76"/>
                  </a:lnTo>
                  <a:lnTo>
                    <a:pt x="431" y="81"/>
                  </a:lnTo>
                  <a:lnTo>
                    <a:pt x="428" y="86"/>
                  </a:lnTo>
                  <a:lnTo>
                    <a:pt x="426" y="90"/>
                  </a:lnTo>
                  <a:lnTo>
                    <a:pt x="426" y="90"/>
                  </a:lnTo>
                  <a:lnTo>
                    <a:pt x="426" y="90"/>
                  </a:lnTo>
                  <a:lnTo>
                    <a:pt x="424" y="90"/>
                  </a:lnTo>
                  <a:lnTo>
                    <a:pt x="421" y="90"/>
                  </a:lnTo>
                  <a:lnTo>
                    <a:pt x="416" y="88"/>
                  </a:lnTo>
                  <a:lnTo>
                    <a:pt x="412" y="86"/>
                  </a:lnTo>
                  <a:lnTo>
                    <a:pt x="412" y="86"/>
                  </a:lnTo>
                  <a:lnTo>
                    <a:pt x="412" y="88"/>
                  </a:lnTo>
                  <a:lnTo>
                    <a:pt x="409" y="93"/>
                  </a:lnTo>
                  <a:lnTo>
                    <a:pt x="407" y="95"/>
                  </a:lnTo>
                  <a:lnTo>
                    <a:pt x="407" y="95"/>
                  </a:lnTo>
                  <a:lnTo>
                    <a:pt x="407" y="95"/>
                  </a:lnTo>
                  <a:lnTo>
                    <a:pt x="407" y="97"/>
                  </a:lnTo>
                  <a:lnTo>
                    <a:pt x="407" y="97"/>
                  </a:lnTo>
                  <a:lnTo>
                    <a:pt x="407" y="100"/>
                  </a:lnTo>
                  <a:lnTo>
                    <a:pt x="407" y="102"/>
                  </a:lnTo>
                  <a:lnTo>
                    <a:pt x="405" y="102"/>
                  </a:lnTo>
                  <a:lnTo>
                    <a:pt x="407" y="109"/>
                  </a:lnTo>
                  <a:lnTo>
                    <a:pt x="407" y="109"/>
                  </a:lnTo>
                  <a:lnTo>
                    <a:pt x="405" y="109"/>
                  </a:lnTo>
                  <a:lnTo>
                    <a:pt x="405" y="112"/>
                  </a:lnTo>
                  <a:lnTo>
                    <a:pt x="405" y="112"/>
                  </a:lnTo>
                  <a:lnTo>
                    <a:pt x="402" y="114"/>
                  </a:lnTo>
                  <a:lnTo>
                    <a:pt x="402" y="114"/>
                  </a:lnTo>
                  <a:lnTo>
                    <a:pt x="402" y="116"/>
                  </a:lnTo>
                  <a:lnTo>
                    <a:pt x="402" y="116"/>
                  </a:lnTo>
                  <a:lnTo>
                    <a:pt x="402" y="119"/>
                  </a:lnTo>
                  <a:lnTo>
                    <a:pt x="400" y="121"/>
                  </a:lnTo>
                  <a:lnTo>
                    <a:pt x="400" y="123"/>
                  </a:lnTo>
                  <a:lnTo>
                    <a:pt x="400" y="123"/>
                  </a:lnTo>
                  <a:lnTo>
                    <a:pt x="400" y="123"/>
                  </a:lnTo>
                  <a:lnTo>
                    <a:pt x="400" y="123"/>
                  </a:lnTo>
                  <a:lnTo>
                    <a:pt x="400" y="128"/>
                  </a:lnTo>
                  <a:lnTo>
                    <a:pt x="400" y="128"/>
                  </a:lnTo>
                  <a:lnTo>
                    <a:pt x="400" y="131"/>
                  </a:lnTo>
                  <a:lnTo>
                    <a:pt x="398" y="133"/>
                  </a:lnTo>
                  <a:lnTo>
                    <a:pt x="398" y="138"/>
                  </a:lnTo>
                  <a:lnTo>
                    <a:pt x="393" y="142"/>
                  </a:lnTo>
                  <a:lnTo>
                    <a:pt x="393" y="142"/>
                  </a:lnTo>
                  <a:lnTo>
                    <a:pt x="393" y="142"/>
                  </a:lnTo>
                  <a:lnTo>
                    <a:pt x="393" y="142"/>
                  </a:lnTo>
                  <a:lnTo>
                    <a:pt x="386" y="142"/>
                  </a:lnTo>
                  <a:lnTo>
                    <a:pt x="381" y="142"/>
                  </a:lnTo>
                  <a:lnTo>
                    <a:pt x="376" y="140"/>
                  </a:lnTo>
                  <a:lnTo>
                    <a:pt x="371" y="140"/>
                  </a:lnTo>
                  <a:lnTo>
                    <a:pt x="371" y="140"/>
                  </a:lnTo>
                  <a:lnTo>
                    <a:pt x="371" y="140"/>
                  </a:lnTo>
                  <a:lnTo>
                    <a:pt x="371" y="140"/>
                  </a:lnTo>
                  <a:lnTo>
                    <a:pt x="371" y="138"/>
                  </a:lnTo>
                  <a:lnTo>
                    <a:pt x="371" y="138"/>
                  </a:lnTo>
                  <a:lnTo>
                    <a:pt x="371" y="138"/>
                  </a:lnTo>
                  <a:lnTo>
                    <a:pt x="371" y="138"/>
                  </a:lnTo>
                  <a:lnTo>
                    <a:pt x="371" y="138"/>
                  </a:lnTo>
                  <a:lnTo>
                    <a:pt x="364" y="131"/>
                  </a:lnTo>
                  <a:lnTo>
                    <a:pt x="364" y="131"/>
                  </a:lnTo>
                  <a:lnTo>
                    <a:pt x="364" y="131"/>
                  </a:lnTo>
                  <a:lnTo>
                    <a:pt x="364" y="131"/>
                  </a:lnTo>
                  <a:lnTo>
                    <a:pt x="355" y="128"/>
                  </a:lnTo>
                  <a:lnTo>
                    <a:pt x="355" y="128"/>
                  </a:lnTo>
                  <a:lnTo>
                    <a:pt x="355" y="131"/>
                  </a:lnTo>
                  <a:lnTo>
                    <a:pt x="355" y="131"/>
                  </a:lnTo>
                  <a:lnTo>
                    <a:pt x="355" y="133"/>
                  </a:lnTo>
                  <a:lnTo>
                    <a:pt x="355" y="133"/>
                  </a:lnTo>
                  <a:lnTo>
                    <a:pt x="355" y="135"/>
                  </a:lnTo>
                  <a:lnTo>
                    <a:pt x="355" y="135"/>
                  </a:lnTo>
                  <a:lnTo>
                    <a:pt x="355" y="135"/>
                  </a:lnTo>
                  <a:lnTo>
                    <a:pt x="355" y="138"/>
                  </a:lnTo>
                  <a:lnTo>
                    <a:pt x="355" y="138"/>
                  </a:lnTo>
                  <a:lnTo>
                    <a:pt x="353" y="140"/>
                  </a:lnTo>
                  <a:lnTo>
                    <a:pt x="353" y="142"/>
                  </a:lnTo>
                  <a:lnTo>
                    <a:pt x="353" y="142"/>
                  </a:lnTo>
                  <a:lnTo>
                    <a:pt x="353" y="147"/>
                  </a:lnTo>
                  <a:lnTo>
                    <a:pt x="353" y="150"/>
                  </a:lnTo>
                  <a:lnTo>
                    <a:pt x="353" y="150"/>
                  </a:lnTo>
                  <a:lnTo>
                    <a:pt x="353" y="152"/>
                  </a:lnTo>
                  <a:lnTo>
                    <a:pt x="353" y="154"/>
                  </a:lnTo>
                  <a:lnTo>
                    <a:pt x="353" y="157"/>
                  </a:lnTo>
                  <a:lnTo>
                    <a:pt x="350" y="159"/>
                  </a:lnTo>
                  <a:lnTo>
                    <a:pt x="350" y="159"/>
                  </a:lnTo>
                  <a:lnTo>
                    <a:pt x="348" y="159"/>
                  </a:lnTo>
                  <a:lnTo>
                    <a:pt x="348" y="159"/>
                  </a:lnTo>
                  <a:lnTo>
                    <a:pt x="348" y="161"/>
                  </a:lnTo>
                  <a:lnTo>
                    <a:pt x="348" y="161"/>
                  </a:lnTo>
                  <a:lnTo>
                    <a:pt x="348" y="164"/>
                  </a:lnTo>
                  <a:lnTo>
                    <a:pt x="348" y="164"/>
                  </a:lnTo>
                  <a:lnTo>
                    <a:pt x="345" y="166"/>
                  </a:lnTo>
                  <a:lnTo>
                    <a:pt x="345" y="166"/>
                  </a:lnTo>
                  <a:lnTo>
                    <a:pt x="348" y="168"/>
                  </a:lnTo>
                  <a:lnTo>
                    <a:pt x="348" y="168"/>
                  </a:lnTo>
                  <a:lnTo>
                    <a:pt x="348" y="168"/>
                  </a:lnTo>
                  <a:lnTo>
                    <a:pt x="348" y="171"/>
                  </a:lnTo>
                  <a:lnTo>
                    <a:pt x="348" y="171"/>
                  </a:lnTo>
                  <a:lnTo>
                    <a:pt x="348" y="171"/>
                  </a:lnTo>
                  <a:lnTo>
                    <a:pt x="345" y="173"/>
                  </a:lnTo>
                  <a:lnTo>
                    <a:pt x="343" y="176"/>
                  </a:lnTo>
                  <a:lnTo>
                    <a:pt x="343" y="176"/>
                  </a:lnTo>
                  <a:lnTo>
                    <a:pt x="341" y="180"/>
                  </a:lnTo>
                  <a:lnTo>
                    <a:pt x="338" y="185"/>
                  </a:lnTo>
                  <a:lnTo>
                    <a:pt x="338" y="185"/>
                  </a:lnTo>
                  <a:lnTo>
                    <a:pt x="338" y="185"/>
                  </a:lnTo>
                  <a:lnTo>
                    <a:pt x="338" y="187"/>
                  </a:lnTo>
                  <a:lnTo>
                    <a:pt x="338" y="187"/>
                  </a:lnTo>
                  <a:lnTo>
                    <a:pt x="338" y="187"/>
                  </a:lnTo>
                  <a:lnTo>
                    <a:pt x="338" y="197"/>
                  </a:lnTo>
                  <a:lnTo>
                    <a:pt x="336" y="202"/>
                  </a:lnTo>
                  <a:lnTo>
                    <a:pt x="334" y="206"/>
                  </a:lnTo>
                  <a:lnTo>
                    <a:pt x="331" y="211"/>
                  </a:lnTo>
                  <a:lnTo>
                    <a:pt x="327" y="218"/>
                  </a:lnTo>
                  <a:lnTo>
                    <a:pt x="324" y="223"/>
                  </a:lnTo>
                  <a:lnTo>
                    <a:pt x="322" y="228"/>
                  </a:lnTo>
                  <a:lnTo>
                    <a:pt x="317" y="235"/>
                  </a:lnTo>
                  <a:lnTo>
                    <a:pt x="317" y="235"/>
                  </a:lnTo>
                  <a:lnTo>
                    <a:pt x="317" y="237"/>
                  </a:lnTo>
                  <a:lnTo>
                    <a:pt x="317" y="237"/>
                  </a:lnTo>
                  <a:lnTo>
                    <a:pt x="315" y="244"/>
                  </a:lnTo>
                  <a:lnTo>
                    <a:pt x="312" y="251"/>
                  </a:lnTo>
                  <a:lnTo>
                    <a:pt x="312" y="251"/>
                  </a:lnTo>
                  <a:lnTo>
                    <a:pt x="312" y="254"/>
                  </a:lnTo>
                  <a:lnTo>
                    <a:pt x="312" y="254"/>
                  </a:lnTo>
                  <a:lnTo>
                    <a:pt x="312" y="254"/>
                  </a:lnTo>
                  <a:lnTo>
                    <a:pt x="315" y="254"/>
                  </a:lnTo>
                  <a:lnTo>
                    <a:pt x="315" y="254"/>
                  </a:lnTo>
                  <a:lnTo>
                    <a:pt x="319" y="256"/>
                  </a:lnTo>
                  <a:lnTo>
                    <a:pt x="319" y="256"/>
                  </a:lnTo>
                  <a:lnTo>
                    <a:pt x="319" y="256"/>
                  </a:lnTo>
                  <a:lnTo>
                    <a:pt x="319" y="258"/>
                  </a:lnTo>
                  <a:lnTo>
                    <a:pt x="319" y="258"/>
                  </a:lnTo>
                  <a:lnTo>
                    <a:pt x="319" y="258"/>
                  </a:lnTo>
                  <a:lnTo>
                    <a:pt x="319" y="261"/>
                  </a:lnTo>
                  <a:lnTo>
                    <a:pt x="317" y="261"/>
                  </a:lnTo>
                  <a:lnTo>
                    <a:pt x="315" y="263"/>
                  </a:lnTo>
                  <a:lnTo>
                    <a:pt x="315" y="263"/>
                  </a:lnTo>
                  <a:lnTo>
                    <a:pt x="315" y="263"/>
                  </a:lnTo>
                  <a:lnTo>
                    <a:pt x="315" y="265"/>
                  </a:lnTo>
                  <a:lnTo>
                    <a:pt x="312" y="265"/>
                  </a:lnTo>
                  <a:lnTo>
                    <a:pt x="312" y="268"/>
                  </a:lnTo>
                  <a:lnTo>
                    <a:pt x="312" y="268"/>
                  </a:lnTo>
                  <a:lnTo>
                    <a:pt x="315" y="268"/>
                  </a:lnTo>
                  <a:lnTo>
                    <a:pt x="315" y="268"/>
                  </a:lnTo>
                  <a:lnTo>
                    <a:pt x="315" y="268"/>
                  </a:lnTo>
                  <a:lnTo>
                    <a:pt x="315" y="270"/>
                  </a:lnTo>
                  <a:lnTo>
                    <a:pt x="317" y="270"/>
                  </a:lnTo>
                  <a:lnTo>
                    <a:pt x="317" y="270"/>
                  </a:lnTo>
                  <a:lnTo>
                    <a:pt x="317" y="273"/>
                  </a:lnTo>
                  <a:lnTo>
                    <a:pt x="315" y="273"/>
                  </a:lnTo>
                  <a:lnTo>
                    <a:pt x="305" y="282"/>
                  </a:lnTo>
                  <a:lnTo>
                    <a:pt x="303" y="284"/>
                  </a:lnTo>
                  <a:lnTo>
                    <a:pt x="303" y="284"/>
                  </a:lnTo>
                  <a:lnTo>
                    <a:pt x="301" y="284"/>
                  </a:lnTo>
                  <a:lnTo>
                    <a:pt x="301" y="284"/>
                  </a:lnTo>
                  <a:lnTo>
                    <a:pt x="301" y="284"/>
                  </a:lnTo>
                  <a:lnTo>
                    <a:pt x="301" y="284"/>
                  </a:lnTo>
                  <a:lnTo>
                    <a:pt x="301" y="284"/>
                  </a:lnTo>
                  <a:lnTo>
                    <a:pt x="298" y="284"/>
                  </a:lnTo>
                  <a:lnTo>
                    <a:pt x="298" y="284"/>
                  </a:lnTo>
                  <a:lnTo>
                    <a:pt x="298" y="284"/>
                  </a:lnTo>
                  <a:lnTo>
                    <a:pt x="298" y="282"/>
                  </a:lnTo>
                  <a:lnTo>
                    <a:pt x="298" y="282"/>
                  </a:lnTo>
                  <a:lnTo>
                    <a:pt x="298" y="282"/>
                  </a:lnTo>
                  <a:lnTo>
                    <a:pt x="298" y="282"/>
                  </a:lnTo>
                  <a:lnTo>
                    <a:pt x="296" y="282"/>
                  </a:lnTo>
                  <a:lnTo>
                    <a:pt x="296" y="282"/>
                  </a:lnTo>
                  <a:lnTo>
                    <a:pt x="293" y="282"/>
                  </a:lnTo>
                  <a:lnTo>
                    <a:pt x="291" y="282"/>
                  </a:lnTo>
                  <a:lnTo>
                    <a:pt x="289" y="284"/>
                  </a:lnTo>
                  <a:lnTo>
                    <a:pt x="284" y="289"/>
                  </a:lnTo>
                  <a:lnTo>
                    <a:pt x="279" y="292"/>
                  </a:lnTo>
                  <a:lnTo>
                    <a:pt x="275" y="296"/>
                  </a:lnTo>
                  <a:lnTo>
                    <a:pt x="275" y="296"/>
                  </a:lnTo>
                  <a:lnTo>
                    <a:pt x="275" y="296"/>
                  </a:lnTo>
                  <a:lnTo>
                    <a:pt x="275" y="296"/>
                  </a:lnTo>
                  <a:lnTo>
                    <a:pt x="275" y="296"/>
                  </a:lnTo>
                  <a:lnTo>
                    <a:pt x="275" y="296"/>
                  </a:lnTo>
                  <a:lnTo>
                    <a:pt x="272" y="296"/>
                  </a:lnTo>
                  <a:lnTo>
                    <a:pt x="272" y="294"/>
                  </a:lnTo>
                  <a:lnTo>
                    <a:pt x="272" y="294"/>
                  </a:lnTo>
                  <a:lnTo>
                    <a:pt x="272" y="294"/>
                  </a:lnTo>
                  <a:lnTo>
                    <a:pt x="270" y="294"/>
                  </a:lnTo>
                  <a:lnTo>
                    <a:pt x="270" y="294"/>
                  </a:lnTo>
                  <a:lnTo>
                    <a:pt x="270" y="294"/>
                  </a:lnTo>
                  <a:lnTo>
                    <a:pt x="270" y="294"/>
                  </a:lnTo>
                  <a:lnTo>
                    <a:pt x="270" y="292"/>
                  </a:lnTo>
                  <a:lnTo>
                    <a:pt x="267" y="292"/>
                  </a:lnTo>
                  <a:lnTo>
                    <a:pt x="267" y="292"/>
                  </a:lnTo>
                  <a:lnTo>
                    <a:pt x="265" y="292"/>
                  </a:lnTo>
                  <a:lnTo>
                    <a:pt x="265" y="292"/>
                  </a:lnTo>
                  <a:lnTo>
                    <a:pt x="263" y="292"/>
                  </a:lnTo>
                  <a:lnTo>
                    <a:pt x="263" y="294"/>
                  </a:lnTo>
                  <a:lnTo>
                    <a:pt x="263" y="294"/>
                  </a:lnTo>
                  <a:lnTo>
                    <a:pt x="260" y="294"/>
                  </a:lnTo>
                  <a:lnTo>
                    <a:pt x="260" y="296"/>
                  </a:lnTo>
                  <a:lnTo>
                    <a:pt x="260" y="296"/>
                  </a:lnTo>
                  <a:lnTo>
                    <a:pt x="260" y="296"/>
                  </a:lnTo>
                  <a:lnTo>
                    <a:pt x="260" y="296"/>
                  </a:lnTo>
                  <a:lnTo>
                    <a:pt x="260" y="299"/>
                  </a:lnTo>
                  <a:lnTo>
                    <a:pt x="260" y="299"/>
                  </a:lnTo>
                  <a:lnTo>
                    <a:pt x="263" y="301"/>
                  </a:lnTo>
                  <a:lnTo>
                    <a:pt x="263" y="301"/>
                  </a:lnTo>
                  <a:lnTo>
                    <a:pt x="263" y="303"/>
                  </a:lnTo>
                  <a:lnTo>
                    <a:pt x="263" y="303"/>
                  </a:lnTo>
                  <a:lnTo>
                    <a:pt x="263" y="306"/>
                  </a:lnTo>
                  <a:lnTo>
                    <a:pt x="263" y="306"/>
                  </a:lnTo>
                  <a:lnTo>
                    <a:pt x="256" y="310"/>
                  </a:lnTo>
                  <a:lnTo>
                    <a:pt x="256" y="310"/>
                  </a:lnTo>
                  <a:lnTo>
                    <a:pt x="256" y="310"/>
                  </a:lnTo>
                  <a:lnTo>
                    <a:pt x="253" y="310"/>
                  </a:lnTo>
                  <a:lnTo>
                    <a:pt x="253" y="310"/>
                  </a:lnTo>
                  <a:lnTo>
                    <a:pt x="251" y="310"/>
                  </a:lnTo>
                  <a:lnTo>
                    <a:pt x="248" y="313"/>
                  </a:lnTo>
                  <a:lnTo>
                    <a:pt x="248" y="313"/>
                  </a:lnTo>
                  <a:lnTo>
                    <a:pt x="239" y="315"/>
                  </a:lnTo>
                  <a:lnTo>
                    <a:pt x="232" y="320"/>
                  </a:lnTo>
                  <a:lnTo>
                    <a:pt x="230" y="322"/>
                  </a:lnTo>
                  <a:lnTo>
                    <a:pt x="230" y="320"/>
                  </a:lnTo>
                  <a:lnTo>
                    <a:pt x="230" y="320"/>
                  </a:lnTo>
                  <a:lnTo>
                    <a:pt x="230" y="320"/>
                  </a:lnTo>
                  <a:lnTo>
                    <a:pt x="230" y="320"/>
                  </a:lnTo>
                  <a:lnTo>
                    <a:pt x="230" y="320"/>
                  </a:lnTo>
                  <a:lnTo>
                    <a:pt x="227" y="320"/>
                  </a:lnTo>
                  <a:lnTo>
                    <a:pt x="227" y="318"/>
                  </a:lnTo>
                  <a:lnTo>
                    <a:pt x="222" y="315"/>
                  </a:lnTo>
                  <a:lnTo>
                    <a:pt x="220" y="315"/>
                  </a:lnTo>
                  <a:lnTo>
                    <a:pt x="220" y="315"/>
                  </a:lnTo>
                  <a:lnTo>
                    <a:pt x="218" y="313"/>
                  </a:lnTo>
                  <a:lnTo>
                    <a:pt x="218" y="313"/>
                  </a:lnTo>
                  <a:lnTo>
                    <a:pt x="218" y="313"/>
                  </a:lnTo>
                  <a:lnTo>
                    <a:pt x="215" y="313"/>
                  </a:lnTo>
                  <a:lnTo>
                    <a:pt x="215" y="313"/>
                  </a:lnTo>
                  <a:lnTo>
                    <a:pt x="213" y="313"/>
                  </a:lnTo>
                  <a:lnTo>
                    <a:pt x="213" y="313"/>
                  </a:lnTo>
                  <a:lnTo>
                    <a:pt x="213" y="315"/>
                  </a:lnTo>
                  <a:lnTo>
                    <a:pt x="213" y="315"/>
                  </a:lnTo>
                  <a:lnTo>
                    <a:pt x="213" y="318"/>
                  </a:lnTo>
                  <a:lnTo>
                    <a:pt x="213" y="318"/>
                  </a:lnTo>
                  <a:lnTo>
                    <a:pt x="211" y="320"/>
                  </a:lnTo>
                  <a:lnTo>
                    <a:pt x="211" y="320"/>
                  </a:lnTo>
                  <a:lnTo>
                    <a:pt x="211" y="322"/>
                  </a:lnTo>
                  <a:lnTo>
                    <a:pt x="206" y="322"/>
                  </a:lnTo>
                  <a:lnTo>
                    <a:pt x="204" y="322"/>
                  </a:lnTo>
                  <a:lnTo>
                    <a:pt x="204" y="322"/>
                  </a:lnTo>
                  <a:lnTo>
                    <a:pt x="204" y="325"/>
                  </a:lnTo>
                  <a:lnTo>
                    <a:pt x="199" y="329"/>
                  </a:lnTo>
                  <a:lnTo>
                    <a:pt x="199" y="332"/>
                  </a:lnTo>
                  <a:lnTo>
                    <a:pt x="199" y="332"/>
                  </a:lnTo>
                  <a:lnTo>
                    <a:pt x="196" y="332"/>
                  </a:lnTo>
                  <a:lnTo>
                    <a:pt x="189" y="332"/>
                  </a:lnTo>
                  <a:lnTo>
                    <a:pt x="189" y="332"/>
                  </a:lnTo>
                  <a:lnTo>
                    <a:pt x="185" y="332"/>
                  </a:lnTo>
                  <a:lnTo>
                    <a:pt x="182" y="329"/>
                  </a:lnTo>
                  <a:lnTo>
                    <a:pt x="182" y="329"/>
                  </a:lnTo>
                  <a:lnTo>
                    <a:pt x="180" y="329"/>
                  </a:lnTo>
                  <a:lnTo>
                    <a:pt x="178" y="327"/>
                  </a:lnTo>
                  <a:lnTo>
                    <a:pt x="178" y="327"/>
                  </a:lnTo>
                  <a:lnTo>
                    <a:pt x="178" y="327"/>
                  </a:lnTo>
                  <a:lnTo>
                    <a:pt x="178" y="325"/>
                  </a:lnTo>
                  <a:lnTo>
                    <a:pt x="178" y="325"/>
                  </a:lnTo>
                  <a:lnTo>
                    <a:pt x="175" y="325"/>
                  </a:lnTo>
                  <a:lnTo>
                    <a:pt x="173" y="325"/>
                  </a:lnTo>
                  <a:lnTo>
                    <a:pt x="173" y="325"/>
                  </a:lnTo>
                  <a:lnTo>
                    <a:pt x="170" y="327"/>
                  </a:lnTo>
                  <a:lnTo>
                    <a:pt x="170" y="325"/>
                  </a:lnTo>
                  <a:lnTo>
                    <a:pt x="168" y="325"/>
                  </a:lnTo>
                  <a:lnTo>
                    <a:pt x="168" y="325"/>
                  </a:lnTo>
                  <a:lnTo>
                    <a:pt x="168" y="325"/>
                  </a:lnTo>
                  <a:lnTo>
                    <a:pt x="168" y="325"/>
                  </a:lnTo>
                  <a:lnTo>
                    <a:pt x="166" y="322"/>
                  </a:lnTo>
                  <a:lnTo>
                    <a:pt x="166" y="322"/>
                  </a:lnTo>
                  <a:lnTo>
                    <a:pt x="166" y="320"/>
                  </a:lnTo>
                  <a:lnTo>
                    <a:pt x="163" y="320"/>
                  </a:lnTo>
                  <a:lnTo>
                    <a:pt x="159" y="318"/>
                  </a:lnTo>
                  <a:lnTo>
                    <a:pt x="159" y="318"/>
                  </a:lnTo>
                  <a:lnTo>
                    <a:pt x="159" y="318"/>
                  </a:lnTo>
                  <a:lnTo>
                    <a:pt x="159" y="315"/>
                  </a:lnTo>
                  <a:lnTo>
                    <a:pt x="159" y="315"/>
                  </a:lnTo>
                  <a:lnTo>
                    <a:pt x="156" y="315"/>
                  </a:lnTo>
                  <a:lnTo>
                    <a:pt x="156" y="313"/>
                  </a:lnTo>
                  <a:lnTo>
                    <a:pt x="156" y="310"/>
                  </a:lnTo>
                  <a:lnTo>
                    <a:pt x="156" y="310"/>
                  </a:lnTo>
                  <a:lnTo>
                    <a:pt x="156" y="310"/>
                  </a:lnTo>
                  <a:lnTo>
                    <a:pt x="156" y="310"/>
                  </a:lnTo>
                  <a:lnTo>
                    <a:pt x="156" y="308"/>
                  </a:lnTo>
                  <a:lnTo>
                    <a:pt x="156" y="308"/>
                  </a:lnTo>
                  <a:lnTo>
                    <a:pt x="156" y="308"/>
                  </a:lnTo>
                  <a:lnTo>
                    <a:pt x="152" y="306"/>
                  </a:lnTo>
                  <a:lnTo>
                    <a:pt x="152" y="306"/>
                  </a:lnTo>
                  <a:lnTo>
                    <a:pt x="152" y="306"/>
                  </a:lnTo>
                  <a:lnTo>
                    <a:pt x="152" y="306"/>
                  </a:lnTo>
                  <a:lnTo>
                    <a:pt x="152" y="303"/>
                  </a:lnTo>
                  <a:lnTo>
                    <a:pt x="152" y="303"/>
                  </a:lnTo>
                  <a:lnTo>
                    <a:pt x="154" y="301"/>
                  </a:lnTo>
                  <a:lnTo>
                    <a:pt x="154" y="301"/>
                  </a:lnTo>
                  <a:lnTo>
                    <a:pt x="154" y="301"/>
                  </a:lnTo>
                  <a:lnTo>
                    <a:pt x="154" y="301"/>
                  </a:lnTo>
                  <a:lnTo>
                    <a:pt x="154" y="301"/>
                  </a:lnTo>
                  <a:lnTo>
                    <a:pt x="154" y="299"/>
                  </a:lnTo>
                  <a:lnTo>
                    <a:pt x="154" y="299"/>
                  </a:lnTo>
                  <a:lnTo>
                    <a:pt x="152" y="299"/>
                  </a:lnTo>
                  <a:lnTo>
                    <a:pt x="152" y="299"/>
                  </a:lnTo>
                  <a:lnTo>
                    <a:pt x="152" y="296"/>
                  </a:lnTo>
                  <a:lnTo>
                    <a:pt x="147" y="303"/>
                  </a:lnTo>
                  <a:lnTo>
                    <a:pt x="140" y="310"/>
                  </a:lnTo>
                  <a:lnTo>
                    <a:pt x="135" y="318"/>
                  </a:lnTo>
                  <a:lnTo>
                    <a:pt x="125" y="327"/>
                  </a:lnTo>
                  <a:lnTo>
                    <a:pt x="118" y="336"/>
                  </a:lnTo>
                  <a:lnTo>
                    <a:pt x="116" y="336"/>
                  </a:lnTo>
                  <a:lnTo>
                    <a:pt x="109" y="341"/>
                  </a:lnTo>
                  <a:lnTo>
                    <a:pt x="102" y="346"/>
                  </a:lnTo>
                  <a:lnTo>
                    <a:pt x="92" y="353"/>
                  </a:lnTo>
                  <a:lnTo>
                    <a:pt x="88" y="358"/>
                  </a:lnTo>
                  <a:lnTo>
                    <a:pt x="88" y="360"/>
                  </a:lnTo>
                  <a:lnTo>
                    <a:pt x="85" y="360"/>
                  </a:lnTo>
                  <a:lnTo>
                    <a:pt x="88" y="363"/>
                  </a:lnTo>
                  <a:lnTo>
                    <a:pt x="88" y="365"/>
                  </a:lnTo>
                  <a:lnTo>
                    <a:pt x="88" y="367"/>
                  </a:lnTo>
                  <a:lnTo>
                    <a:pt x="88" y="367"/>
                  </a:lnTo>
                  <a:lnTo>
                    <a:pt x="88" y="367"/>
                  </a:lnTo>
                  <a:lnTo>
                    <a:pt x="88" y="370"/>
                  </a:lnTo>
                  <a:lnTo>
                    <a:pt x="88" y="370"/>
                  </a:lnTo>
                  <a:lnTo>
                    <a:pt x="88" y="370"/>
                  </a:lnTo>
                  <a:lnTo>
                    <a:pt x="85" y="370"/>
                  </a:lnTo>
                  <a:lnTo>
                    <a:pt x="78" y="377"/>
                  </a:lnTo>
                  <a:lnTo>
                    <a:pt x="76" y="379"/>
                  </a:lnTo>
                  <a:lnTo>
                    <a:pt x="76" y="379"/>
                  </a:lnTo>
                  <a:lnTo>
                    <a:pt x="73" y="381"/>
                  </a:lnTo>
                  <a:lnTo>
                    <a:pt x="76" y="384"/>
                  </a:lnTo>
                  <a:lnTo>
                    <a:pt x="76" y="384"/>
                  </a:lnTo>
                  <a:lnTo>
                    <a:pt x="76" y="384"/>
                  </a:lnTo>
                  <a:lnTo>
                    <a:pt x="76" y="386"/>
                  </a:lnTo>
                  <a:lnTo>
                    <a:pt x="76" y="386"/>
                  </a:lnTo>
                  <a:lnTo>
                    <a:pt x="76" y="389"/>
                  </a:lnTo>
                  <a:lnTo>
                    <a:pt x="76" y="389"/>
                  </a:lnTo>
                  <a:lnTo>
                    <a:pt x="76" y="389"/>
                  </a:lnTo>
                  <a:lnTo>
                    <a:pt x="73" y="391"/>
                  </a:lnTo>
                  <a:lnTo>
                    <a:pt x="73" y="391"/>
                  </a:lnTo>
                  <a:lnTo>
                    <a:pt x="66" y="393"/>
                  </a:lnTo>
                  <a:lnTo>
                    <a:pt x="62" y="398"/>
                  </a:lnTo>
                  <a:lnTo>
                    <a:pt x="57" y="398"/>
                  </a:lnTo>
                  <a:lnTo>
                    <a:pt x="57" y="398"/>
                  </a:lnTo>
                  <a:lnTo>
                    <a:pt x="57" y="398"/>
                  </a:lnTo>
                  <a:lnTo>
                    <a:pt x="55" y="400"/>
                  </a:lnTo>
                  <a:lnTo>
                    <a:pt x="55" y="405"/>
                  </a:lnTo>
                  <a:lnTo>
                    <a:pt x="52" y="407"/>
                  </a:lnTo>
                  <a:lnTo>
                    <a:pt x="52" y="407"/>
                  </a:lnTo>
                  <a:lnTo>
                    <a:pt x="52" y="407"/>
                  </a:lnTo>
                  <a:lnTo>
                    <a:pt x="52" y="410"/>
                  </a:lnTo>
                  <a:lnTo>
                    <a:pt x="52" y="410"/>
                  </a:lnTo>
                  <a:lnTo>
                    <a:pt x="52" y="410"/>
                  </a:lnTo>
                  <a:lnTo>
                    <a:pt x="52" y="412"/>
                  </a:lnTo>
                  <a:lnTo>
                    <a:pt x="52" y="412"/>
                  </a:lnTo>
                  <a:lnTo>
                    <a:pt x="50" y="412"/>
                  </a:lnTo>
                  <a:lnTo>
                    <a:pt x="40" y="415"/>
                  </a:lnTo>
                  <a:lnTo>
                    <a:pt x="31" y="419"/>
                  </a:lnTo>
                  <a:lnTo>
                    <a:pt x="29" y="424"/>
                  </a:lnTo>
                  <a:lnTo>
                    <a:pt x="26" y="424"/>
                  </a:lnTo>
                  <a:lnTo>
                    <a:pt x="26" y="424"/>
                  </a:lnTo>
                  <a:lnTo>
                    <a:pt x="24" y="426"/>
                  </a:lnTo>
                  <a:lnTo>
                    <a:pt x="14" y="429"/>
                  </a:lnTo>
                  <a:lnTo>
                    <a:pt x="7" y="434"/>
                  </a:lnTo>
                  <a:lnTo>
                    <a:pt x="7" y="434"/>
                  </a:lnTo>
                  <a:lnTo>
                    <a:pt x="5" y="434"/>
                  </a:lnTo>
                  <a:lnTo>
                    <a:pt x="0" y="438"/>
                  </a:lnTo>
                  <a:lnTo>
                    <a:pt x="12" y="436"/>
                  </a:lnTo>
                  <a:lnTo>
                    <a:pt x="21" y="436"/>
                  </a:lnTo>
                  <a:lnTo>
                    <a:pt x="43" y="431"/>
                  </a:lnTo>
                  <a:lnTo>
                    <a:pt x="52" y="431"/>
                  </a:lnTo>
                  <a:lnTo>
                    <a:pt x="64" y="429"/>
                  </a:lnTo>
                  <a:lnTo>
                    <a:pt x="73" y="429"/>
                  </a:lnTo>
                  <a:lnTo>
                    <a:pt x="83" y="426"/>
                  </a:lnTo>
                  <a:lnTo>
                    <a:pt x="95" y="424"/>
                  </a:lnTo>
                  <a:lnTo>
                    <a:pt x="104" y="424"/>
                  </a:lnTo>
                  <a:lnTo>
                    <a:pt x="116" y="422"/>
                  </a:lnTo>
                  <a:lnTo>
                    <a:pt x="125" y="419"/>
                  </a:lnTo>
                  <a:lnTo>
                    <a:pt x="135" y="417"/>
                  </a:lnTo>
                  <a:lnTo>
                    <a:pt x="147" y="417"/>
                  </a:lnTo>
                  <a:lnTo>
                    <a:pt x="156" y="415"/>
                  </a:lnTo>
                  <a:lnTo>
                    <a:pt x="166" y="412"/>
                  </a:lnTo>
                  <a:lnTo>
                    <a:pt x="170" y="412"/>
                  </a:lnTo>
                  <a:lnTo>
                    <a:pt x="173" y="412"/>
                  </a:lnTo>
                  <a:lnTo>
                    <a:pt x="175" y="410"/>
                  </a:lnTo>
                  <a:lnTo>
                    <a:pt x="175" y="410"/>
                  </a:lnTo>
                  <a:lnTo>
                    <a:pt x="175" y="410"/>
                  </a:lnTo>
                  <a:lnTo>
                    <a:pt x="182" y="407"/>
                  </a:lnTo>
                  <a:lnTo>
                    <a:pt x="192" y="407"/>
                  </a:lnTo>
                  <a:lnTo>
                    <a:pt x="201" y="405"/>
                  </a:lnTo>
                  <a:lnTo>
                    <a:pt x="201" y="407"/>
                  </a:lnTo>
                  <a:lnTo>
                    <a:pt x="201" y="407"/>
                  </a:lnTo>
                  <a:lnTo>
                    <a:pt x="204" y="407"/>
                  </a:lnTo>
                  <a:lnTo>
                    <a:pt x="204" y="407"/>
                  </a:lnTo>
                  <a:lnTo>
                    <a:pt x="222" y="405"/>
                  </a:lnTo>
                  <a:lnTo>
                    <a:pt x="239" y="403"/>
                  </a:lnTo>
                  <a:lnTo>
                    <a:pt x="256" y="398"/>
                  </a:lnTo>
                  <a:lnTo>
                    <a:pt x="275" y="396"/>
                  </a:lnTo>
                  <a:lnTo>
                    <a:pt x="291" y="393"/>
                  </a:lnTo>
                  <a:lnTo>
                    <a:pt x="308" y="391"/>
                  </a:lnTo>
                  <a:lnTo>
                    <a:pt x="327" y="389"/>
                  </a:lnTo>
                  <a:lnTo>
                    <a:pt x="343" y="384"/>
                  </a:lnTo>
                  <a:lnTo>
                    <a:pt x="360" y="381"/>
                  </a:lnTo>
                  <a:lnTo>
                    <a:pt x="379" y="379"/>
                  </a:lnTo>
                  <a:lnTo>
                    <a:pt x="395" y="377"/>
                  </a:lnTo>
                  <a:lnTo>
                    <a:pt x="412" y="372"/>
                  </a:lnTo>
                  <a:lnTo>
                    <a:pt x="431" y="370"/>
                  </a:lnTo>
                  <a:lnTo>
                    <a:pt x="447" y="367"/>
                  </a:lnTo>
                  <a:lnTo>
                    <a:pt x="464" y="363"/>
                  </a:lnTo>
                  <a:lnTo>
                    <a:pt x="483" y="360"/>
                  </a:lnTo>
                  <a:lnTo>
                    <a:pt x="499" y="358"/>
                  </a:lnTo>
                  <a:lnTo>
                    <a:pt x="516" y="353"/>
                  </a:lnTo>
                  <a:lnTo>
                    <a:pt x="532" y="351"/>
                  </a:lnTo>
                  <a:lnTo>
                    <a:pt x="551" y="348"/>
                  </a:lnTo>
                  <a:lnTo>
                    <a:pt x="568" y="344"/>
                  </a:lnTo>
                  <a:lnTo>
                    <a:pt x="584" y="341"/>
                  </a:lnTo>
                  <a:lnTo>
                    <a:pt x="603" y="336"/>
                  </a:lnTo>
                  <a:lnTo>
                    <a:pt x="620" y="334"/>
                  </a:lnTo>
                  <a:lnTo>
                    <a:pt x="636" y="329"/>
                  </a:lnTo>
                  <a:lnTo>
                    <a:pt x="655" y="327"/>
                  </a:lnTo>
                  <a:lnTo>
                    <a:pt x="672" y="322"/>
                  </a:lnTo>
                  <a:lnTo>
                    <a:pt x="688" y="320"/>
                  </a:lnTo>
                  <a:lnTo>
                    <a:pt x="705" y="318"/>
                  </a:lnTo>
                  <a:lnTo>
                    <a:pt x="724" y="313"/>
                  </a:lnTo>
                  <a:lnTo>
                    <a:pt x="740" y="310"/>
                  </a:lnTo>
                  <a:lnTo>
                    <a:pt x="755" y="306"/>
                  </a:lnTo>
                  <a:lnTo>
                    <a:pt x="757" y="306"/>
                  </a:lnTo>
                  <a:lnTo>
                    <a:pt x="757" y="306"/>
                  </a:lnTo>
                  <a:lnTo>
                    <a:pt x="757" y="303"/>
                  </a:lnTo>
                  <a:lnTo>
                    <a:pt x="755" y="303"/>
                  </a:lnTo>
                  <a:lnTo>
                    <a:pt x="755" y="301"/>
                  </a:lnTo>
                  <a:lnTo>
                    <a:pt x="759" y="306"/>
                  </a:lnTo>
                  <a:lnTo>
                    <a:pt x="764" y="303"/>
                  </a:lnTo>
                  <a:lnTo>
                    <a:pt x="764" y="303"/>
                  </a:lnTo>
                  <a:lnTo>
                    <a:pt x="762" y="299"/>
                  </a:lnTo>
                  <a:lnTo>
                    <a:pt x="759" y="284"/>
                  </a:lnTo>
                  <a:lnTo>
                    <a:pt x="759" y="284"/>
                  </a:lnTo>
                  <a:lnTo>
                    <a:pt x="762" y="284"/>
                  </a:lnTo>
                  <a:lnTo>
                    <a:pt x="762" y="284"/>
                  </a:lnTo>
                  <a:lnTo>
                    <a:pt x="764" y="284"/>
                  </a:lnTo>
                  <a:lnTo>
                    <a:pt x="764" y="287"/>
                  </a:lnTo>
                  <a:lnTo>
                    <a:pt x="769" y="294"/>
                  </a:lnTo>
                  <a:lnTo>
                    <a:pt x="769" y="294"/>
                  </a:lnTo>
                  <a:lnTo>
                    <a:pt x="771" y="296"/>
                  </a:lnTo>
                  <a:lnTo>
                    <a:pt x="771" y="296"/>
                  </a:lnTo>
                  <a:lnTo>
                    <a:pt x="771" y="299"/>
                  </a:lnTo>
                  <a:lnTo>
                    <a:pt x="771" y="299"/>
                  </a:lnTo>
                  <a:lnTo>
                    <a:pt x="771" y="301"/>
                  </a:lnTo>
                  <a:lnTo>
                    <a:pt x="774" y="303"/>
                  </a:lnTo>
                  <a:lnTo>
                    <a:pt x="774" y="303"/>
                  </a:lnTo>
                  <a:lnTo>
                    <a:pt x="776" y="301"/>
                  </a:lnTo>
                  <a:lnTo>
                    <a:pt x="774" y="296"/>
                  </a:lnTo>
                  <a:lnTo>
                    <a:pt x="757" y="27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rgbClr val="F8F8F8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BA5A22FA-10ED-4A6F-8648-94899E1A190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0458" y="1249631"/>
              <a:ext cx="909846" cy="1122535"/>
            </a:xfrm>
            <a:custGeom>
              <a:avLst/>
              <a:gdLst>
                <a:gd name="T0" fmla="*/ 357 w 539"/>
                <a:gd name="T1" fmla="*/ 47 h 665"/>
                <a:gd name="T2" fmla="*/ 354 w 539"/>
                <a:gd name="T3" fmla="*/ 71 h 665"/>
                <a:gd name="T4" fmla="*/ 354 w 539"/>
                <a:gd name="T5" fmla="*/ 92 h 665"/>
                <a:gd name="T6" fmla="*/ 352 w 539"/>
                <a:gd name="T7" fmla="*/ 116 h 665"/>
                <a:gd name="T8" fmla="*/ 350 w 539"/>
                <a:gd name="T9" fmla="*/ 139 h 665"/>
                <a:gd name="T10" fmla="*/ 347 w 539"/>
                <a:gd name="T11" fmla="*/ 154 h 665"/>
                <a:gd name="T12" fmla="*/ 347 w 539"/>
                <a:gd name="T13" fmla="*/ 154 h 665"/>
                <a:gd name="T14" fmla="*/ 347 w 539"/>
                <a:gd name="T15" fmla="*/ 154 h 665"/>
                <a:gd name="T16" fmla="*/ 383 w 539"/>
                <a:gd name="T17" fmla="*/ 158 h 665"/>
                <a:gd name="T18" fmla="*/ 418 w 539"/>
                <a:gd name="T19" fmla="*/ 161 h 665"/>
                <a:gd name="T20" fmla="*/ 454 w 539"/>
                <a:gd name="T21" fmla="*/ 163 h 665"/>
                <a:gd name="T22" fmla="*/ 489 w 539"/>
                <a:gd name="T23" fmla="*/ 168 h 665"/>
                <a:gd name="T24" fmla="*/ 527 w 539"/>
                <a:gd name="T25" fmla="*/ 170 h 665"/>
                <a:gd name="T26" fmla="*/ 537 w 539"/>
                <a:gd name="T27" fmla="*/ 201 h 665"/>
                <a:gd name="T28" fmla="*/ 532 w 539"/>
                <a:gd name="T29" fmla="*/ 248 h 665"/>
                <a:gd name="T30" fmla="*/ 527 w 539"/>
                <a:gd name="T31" fmla="*/ 293 h 665"/>
                <a:gd name="T32" fmla="*/ 525 w 539"/>
                <a:gd name="T33" fmla="*/ 341 h 665"/>
                <a:gd name="T34" fmla="*/ 520 w 539"/>
                <a:gd name="T35" fmla="*/ 385 h 665"/>
                <a:gd name="T36" fmla="*/ 518 w 539"/>
                <a:gd name="T37" fmla="*/ 433 h 665"/>
                <a:gd name="T38" fmla="*/ 513 w 539"/>
                <a:gd name="T39" fmla="*/ 478 h 665"/>
                <a:gd name="T40" fmla="*/ 508 w 539"/>
                <a:gd name="T41" fmla="*/ 525 h 665"/>
                <a:gd name="T42" fmla="*/ 506 w 539"/>
                <a:gd name="T43" fmla="*/ 572 h 665"/>
                <a:gd name="T44" fmla="*/ 501 w 539"/>
                <a:gd name="T45" fmla="*/ 617 h 665"/>
                <a:gd name="T46" fmla="*/ 499 w 539"/>
                <a:gd name="T47" fmla="*/ 665 h 665"/>
                <a:gd name="T48" fmla="*/ 451 w 539"/>
                <a:gd name="T49" fmla="*/ 660 h 665"/>
                <a:gd name="T50" fmla="*/ 404 w 539"/>
                <a:gd name="T51" fmla="*/ 655 h 665"/>
                <a:gd name="T52" fmla="*/ 357 w 539"/>
                <a:gd name="T53" fmla="*/ 651 h 665"/>
                <a:gd name="T54" fmla="*/ 312 w 539"/>
                <a:gd name="T55" fmla="*/ 648 h 665"/>
                <a:gd name="T56" fmla="*/ 265 w 539"/>
                <a:gd name="T57" fmla="*/ 643 h 665"/>
                <a:gd name="T58" fmla="*/ 217 w 539"/>
                <a:gd name="T59" fmla="*/ 636 h 665"/>
                <a:gd name="T60" fmla="*/ 172 w 539"/>
                <a:gd name="T61" fmla="*/ 632 h 665"/>
                <a:gd name="T62" fmla="*/ 125 w 539"/>
                <a:gd name="T63" fmla="*/ 627 h 665"/>
                <a:gd name="T64" fmla="*/ 78 w 539"/>
                <a:gd name="T65" fmla="*/ 622 h 665"/>
                <a:gd name="T66" fmla="*/ 30 w 539"/>
                <a:gd name="T67" fmla="*/ 615 h 665"/>
                <a:gd name="T68" fmla="*/ 2 w 539"/>
                <a:gd name="T69" fmla="*/ 591 h 665"/>
                <a:gd name="T70" fmla="*/ 9 w 539"/>
                <a:gd name="T71" fmla="*/ 535 h 665"/>
                <a:gd name="T72" fmla="*/ 19 w 539"/>
                <a:gd name="T73" fmla="*/ 478 h 665"/>
                <a:gd name="T74" fmla="*/ 26 w 539"/>
                <a:gd name="T75" fmla="*/ 419 h 665"/>
                <a:gd name="T76" fmla="*/ 33 w 539"/>
                <a:gd name="T77" fmla="*/ 362 h 665"/>
                <a:gd name="T78" fmla="*/ 40 w 539"/>
                <a:gd name="T79" fmla="*/ 305 h 665"/>
                <a:gd name="T80" fmla="*/ 47 w 539"/>
                <a:gd name="T81" fmla="*/ 248 h 665"/>
                <a:gd name="T82" fmla="*/ 54 w 539"/>
                <a:gd name="T83" fmla="*/ 189 h 665"/>
                <a:gd name="T84" fmla="*/ 61 w 539"/>
                <a:gd name="T85" fmla="*/ 132 h 665"/>
                <a:gd name="T86" fmla="*/ 68 w 539"/>
                <a:gd name="T87" fmla="*/ 75 h 665"/>
                <a:gd name="T88" fmla="*/ 75 w 539"/>
                <a:gd name="T89" fmla="*/ 19 h 665"/>
                <a:gd name="T90" fmla="*/ 113 w 539"/>
                <a:gd name="T91" fmla="*/ 4 h 665"/>
                <a:gd name="T92" fmla="*/ 165 w 539"/>
                <a:gd name="T93" fmla="*/ 12 h 665"/>
                <a:gd name="T94" fmla="*/ 220 w 539"/>
                <a:gd name="T95" fmla="*/ 16 h 665"/>
                <a:gd name="T96" fmla="*/ 272 w 539"/>
                <a:gd name="T97" fmla="*/ 23 h 665"/>
                <a:gd name="T98" fmla="*/ 324 w 539"/>
                <a:gd name="T99" fmla="*/ 28 h 665"/>
                <a:gd name="T100" fmla="*/ 359 w 539"/>
                <a:gd name="T101" fmla="*/ 33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39" h="665">
                  <a:moveTo>
                    <a:pt x="359" y="33"/>
                  </a:moveTo>
                  <a:lnTo>
                    <a:pt x="359" y="40"/>
                  </a:lnTo>
                  <a:lnTo>
                    <a:pt x="357" y="47"/>
                  </a:lnTo>
                  <a:lnTo>
                    <a:pt x="357" y="54"/>
                  </a:lnTo>
                  <a:lnTo>
                    <a:pt x="357" y="61"/>
                  </a:lnTo>
                  <a:lnTo>
                    <a:pt x="354" y="71"/>
                  </a:lnTo>
                  <a:lnTo>
                    <a:pt x="354" y="78"/>
                  </a:lnTo>
                  <a:lnTo>
                    <a:pt x="354" y="85"/>
                  </a:lnTo>
                  <a:lnTo>
                    <a:pt x="354" y="92"/>
                  </a:lnTo>
                  <a:lnTo>
                    <a:pt x="352" y="101"/>
                  </a:lnTo>
                  <a:lnTo>
                    <a:pt x="352" y="109"/>
                  </a:lnTo>
                  <a:lnTo>
                    <a:pt x="352" y="116"/>
                  </a:lnTo>
                  <a:lnTo>
                    <a:pt x="350" y="123"/>
                  </a:lnTo>
                  <a:lnTo>
                    <a:pt x="350" y="130"/>
                  </a:lnTo>
                  <a:lnTo>
                    <a:pt x="350" y="139"/>
                  </a:lnTo>
                  <a:lnTo>
                    <a:pt x="347" y="146"/>
                  </a:lnTo>
                  <a:lnTo>
                    <a:pt x="347" y="154"/>
                  </a:lnTo>
                  <a:lnTo>
                    <a:pt x="347" y="154"/>
                  </a:lnTo>
                  <a:lnTo>
                    <a:pt x="347" y="154"/>
                  </a:lnTo>
                  <a:lnTo>
                    <a:pt x="347" y="154"/>
                  </a:lnTo>
                  <a:lnTo>
                    <a:pt x="347" y="154"/>
                  </a:lnTo>
                  <a:lnTo>
                    <a:pt x="347" y="154"/>
                  </a:lnTo>
                  <a:lnTo>
                    <a:pt x="347" y="154"/>
                  </a:lnTo>
                  <a:lnTo>
                    <a:pt x="347" y="154"/>
                  </a:lnTo>
                  <a:lnTo>
                    <a:pt x="359" y="156"/>
                  </a:lnTo>
                  <a:lnTo>
                    <a:pt x="371" y="156"/>
                  </a:lnTo>
                  <a:lnTo>
                    <a:pt x="383" y="158"/>
                  </a:lnTo>
                  <a:lnTo>
                    <a:pt x="395" y="158"/>
                  </a:lnTo>
                  <a:lnTo>
                    <a:pt x="406" y="161"/>
                  </a:lnTo>
                  <a:lnTo>
                    <a:pt x="418" y="161"/>
                  </a:lnTo>
                  <a:lnTo>
                    <a:pt x="430" y="163"/>
                  </a:lnTo>
                  <a:lnTo>
                    <a:pt x="442" y="163"/>
                  </a:lnTo>
                  <a:lnTo>
                    <a:pt x="454" y="163"/>
                  </a:lnTo>
                  <a:lnTo>
                    <a:pt x="466" y="165"/>
                  </a:lnTo>
                  <a:lnTo>
                    <a:pt x="477" y="165"/>
                  </a:lnTo>
                  <a:lnTo>
                    <a:pt x="489" y="168"/>
                  </a:lnTo>
                  <a:lnTo>
                    <a:pt x="503" y="168"/>
                  </a:lnTo>
                  <a:lnTo>
                    <a:pt x="515" y="170"/>
                  </a:lnTo>
                  <a:lnTo>
                    <a:pt x="527" y="170"/>
                  </a:lnTo>
                  <a:lnTo>
                    <a:pt x="539" y="172"/>
                  </a:lnTo>
                  <a:lnTo>
                    <a:pt x="537" y="187"/>
                  </a:lnTo>
                  <a:lnTo>
                    <a:pt x="537" y="201"/>
                  </a:lnTo>
                  <a:lnTo>
                    <a:pt x="534" y="217"/>
                  </a:lnTo>
                  <a:lnTo>
                    <a:pt x="534" y="232"/>
                  </a:lnTo>
                  <a:lnTo>
                    <a:pt x="532" y="248"/>
                  </a:lnTo>
                  <a:lnTo>
                    <a:pt x="529" y="262"/>
                  </a:lnTo>
                  <a:lnTo>
                    <a:pt x="529" y="279"/>
                  </a:lnTo>
                  <a:lnTo>
                    <a:pt x="527" y="293"/>
                  </a:lnTo>
                  <a:lnTo>
                    <a:pt x="527" y="310"/>
                  </a:lnTo>
                  <a:lnTo>
                    <a:pt x="525" y="324"/>
                  </a:lnTo>
                  <a:lnTo>
                    <a:pt x="525" y="341"/>
                  </a:lnTo>
                  <a:lnTo>
                    <a:pt x="522" y="355"/>
                  </a:lnTo>
                  <a:lnTo>
                    <a:pt x="522" y="371"/>
                  </a:lnTo>
                  <a:lnTo>
                    <a:pt x="520" y="385"/>
                  </a:lnTo>
                  <a:lnTo>
                    <a:pt x="520" y="402"/>
                  </a:lnTo>
                  <a:lnTo>
                    <a:pt x="518" y="416"/>
                  </a:lnTo>
                  <a:lnTo>
                    <a:pt x="518" y="433"/>
                  </a:lnTo>
                  <a:lnTo>
                    <a:pt x="515" y="447"/>
                  </a:lnTo>
                  <a:lnTo>
                    <a:pt x="515" y="464"/>
                  </a:lnTo>
                  <a:lnTo>
                    <a:pt x="513" y="478"/>
                  </a:lnTo>
                  <a:lnTo>
                    <a:pt x="511" y="494"/>
                  </a:lnTo>
                  <a:lnTo>
                    <a:pt x="511" y="509"/>
                  </a:lnTo>
                  <a:lnTo>
                    <a:pt x="508" y="525"/>
                  </a:lnTo>
                  <a:lnTo>
                    <a:pt x="508" y="542"/>
                  </a:lnTo>
                  <a:lnTo>
                    <a:pt x="506" y="556"/>
                  </a:lnTo>
                  <a:lnTo>
                    <a:pt x="506" y="572"/>
                  </a:lnTo>
                  <a:lnTo>
                    <a:pt x="503" y="587"/>
                  </a:lnTo>
                  <a:lnTo>
                    <a:pt x="503" y="603"/>
                  </a:lnTo>
                  <a:lnTo>
                    <a:pt x="501" y="617"/>
                  </a:lnTo>
                  <a:lnTo>
                    <a:pt x="501" y="634"/>
                  </a:lnTo>
                  <a:lnTo>
                    <a:pt x="499" y="648"/>
                  </a:lnTo>
                  <a:lnTo>
                    <a:pt x="499" y="665"/>
                  </a:lnTo>
                  <a:lnTo>
                    <a:pt x="482" y="662"/>
                  </a:lnTo>
                  <a:lnTo>
                    <a:pt x="466" y="662"/>
                  </a:lnTo>
                  <a:lnTo>
                    <a:pt x="451" y="660"/>
                  </a:lnTo>
                  <a:lnTo>
                    <a:pt x="435" y="658"/>
                  </a:lnTo>
                  <a:lnTo>
                    <a:pt x="421" y="658"/>
                  </a:lnTo>
                  <a:lnTo>
                    <a:pt x="404" y="655"/>
                  </a:lnTo>
                  <a:lnTo>
                    <a:pt x="390" y="655"/>
                  </a:lnTo>
                  <a:lnTo>
                    <a:pt x="373" y="653"/>
                  </a:lnTo>
                  <a:lnTo>
                    <a:pt x="357" y="651"/>
                  </a:lnTo>
                  <a:lnTo>
                    <a:pt x="343" y="651"/>
                  </a:lnTo>
                  <a:lnTo>
                    <a:pt x="326" y="648"/>
                  </a:lnTo>
                  <a:lnTo>
                    <a:pt x="312" y="648"/>
                  </a:lnTo>
                  <a:lnTo>
                    <a:pt x="295" y="646"/>
                  </a:lnTo>
                  <a:lnTo>
                    <a:pt x="279" y="643"/>
                  </a:lnTo>
                  <a:lnTo>
                    <a:pt x="265" y="643"/>
                  </a:lnTo>
                  <a:lnTo>
                    <a:pt x="248" y="641"/>
                  </a:lnTo>
                  <a:lnTo>
                    <a:pt x="234" y="639"/>
                  </a:lnTo>
                  <a:lnTo>
                    <a:pt x="217" y="636"/>
                  </a:lnTo>
                  <a:lnTo>
                    <a:pt x="203" y="636"/>
                  </a:lnTo>
                  <a:lnTo>
                    <a:pt x="187" y="634"/>
                  </a:lnTo>
                  <a:lnTo>
                    <a:pt x="172" y="632"/>
                  </a:lnTo>
                  <a:lnTo>
                    <a:pt x="156" y="632"/>
                  </a:lnTo>
                  <a:lnTo>
                    <a:pt x="139" y="629"/>
                  </a:lnTo>
                  <a:lnTo>
                    <a:pt x="125" y="627"/>
                  </a:lnTo>
                  <a:lnTo>
                    <a:pt x="108" y="625"/>
                  </a:lnTo>
                  <a:lnTo>
                    <a:pt x="94" y="622"/>
                  </a:lnTo>
                  <a:lnTo>
                    <a:pt x="78" y="622"/>
                  </a:lnTo>
                  <a:lnTo>
                    <a:pt x="64" y="620"/>
                  </a:lnTo>
                  <a:lnTo>
                    <a:pt x="47" y="617"/>
                  </a:lnTo>
                  <a:lnTo>
                    <a:pt x="30" y="615"/>
                  </a:lnTo>
                  <a:lnTo>
                    <a:pt x="16" y="613"/>
                  </a:lnTo>
                  <a:lnTo>
                    <a:pt x="0" y="613"/>
                  </a:lnTo>
                  <a:lnTo>
                    <a:pt x="2" y="591"/>
                  </a:lnTo>
                  <a:lnTo>
                    <a:pt x="4" y="572"/>
                  </a:lnTo>
                  <a:lnTo>
                    <a:pt x="7" y="554"/>
                  </a:lnTo>
                  <a:lnTo>
                    <a:pt x="9" y="535"/>
                  </a:lnTo>
                  <a:lnTo>
                    <a:pt x="14" y="516"/>
                  </a:lnTo>
                  <a:lnTo>
                    <a:pt x="16" y="497"/>
                  </a:lnTo>
                  <a:lnTo>
                    <a:pt x="19" y="478"/>
                  </a:lnTo>
                  <a:lnTo>
                    <a:pt x="21" y="459"/>
                  </a:lnTo>
                  <a:lnTo>
                    <a:pt x="23" y="440"/>
                  </a:lnTo>
                  <a:lnTo>
                    <a:pt x="26" y="419"/>
                  </a:lnTo>
                  <a:lnTo>
                    <a:pt x="28" y="400"/>
                  </a:lnTo>
                  <a:lnTo>
                    <a:pt x="30" y="381"/>
                  </a:lnTo>
                  <a:lnTo>
                    <a:pt x="33" y="362"/>
                  </a:lnTo>
                  <a:lnTo>
                    <a:pt x="35" y="343"/>
                  </a:lnTo>
                  <a:lnTo>
                    <a:pt x="37" y="324"/>
                  </a:lnTo>
                  <a:lnTo>
                    <a:pt x="40" y="305"/>
                  </a:lnTo>
                  <a:lnTo>
                    <a:pt x="42" y="286"/>
                  </a:lnTo>
                  <a:lnTo>
                    <a:pt x="45" y="267"/>
                  </a:lnTo>
                  <a:lnTo>
                    <a:pt x="47" y="248"/>
                  </a:lnTo>
                  <a:lnTo>
                    <a:pt x="49" y="229"/>
                  </a:lnTo>
                  <a:lnTo>
                    <a:pt x="52" y="210"/>
                  </a:lnTo>
                  <a:lnTo>
                    <a:pt x="54" y="189"/>
                  </a:lnTo>
                  <a:lnTo>
                    <a:pt x="56" y="170"/>
                  </a:lnTo>
                  <a:lnTo>
                    <a:pt x="59" y="151"/>
                  </a:lnTo>
                  <a:lnTo>
                    <a:pt x="61" y="132"/>
                  </a:lnTo>
                  <a:lnTo>
                    <a:pt x="64" y="113"/>
                  </a:lnTo>
                  <a:lnTo>
                    <a:pt x="66" y="94"/>
                  </a:lnTo>
                  <a:lnTo>
                    <a:pt x="68" y="75"/>
                  </a:lnTo>
                  <a:lnTo>
                    <a:pt x="71" y="56"/>
                  </a:lnTo>
                  <a:lnTo>
                    <a:pt x="73" y="38"/>
                  </a:lnTo>
                  <a:lnTo>
                    <a:pt x="75" y="19"/>
                  </a:lnTo>
                  <a:lnTo>
                    <a:pt x="78" y="0"/>
                  </a:lnTo>
                  <a:lnTo>
                    <a:pt x="97" y="2"/>
                  </a:lnTo>
                  <a:lnTo>
                    <a:pt x="113" y="4"/>
                  </a:lnTo>
                  <a:lnTo>
                    <a:pt x="130" y="7"/>
                  </a:lnTo>
                  <a:lnTo>
                    <a:pt x="149" y="9"/>
                  </a:lnTo>
                  <a:lnTo>
                    <a:pt x="165" y="12"/>
                  </a:lnTo>
                  <a:lnTo>
                    <a:pt x="184" y="14"/>
                  </a:lnTo>
                  <a:lnTo>
                    <a:pt x="201" y="14"/>
                  </a:lnTo>
                  <a:lnTo>
                    <a:pt x="220" y="16"/>
                  </a:lnTo>
                  <a:lnTo>
                    <a:pt x="236" y="19"/>
                  </a:lnTo>
                  <a:lnTo>
                    <a:pt x="253" y="21"/>
                  </a:lnTo>
                  <a:lnTo>
                    <a:pt x="272" y="23"/>
                  </a:lnTo>
                  <a:lnTo>
                    <a:pt x="288" y="26"/>
                  </a:lnTo>
                  <a:lnTo>
                    <a:pt x="307" y="26"/>
                  </a:lnTo>
                  <a:lnTo>
                    <a:pt x="324" y="28"/>
                  </a:lnTo>
                  <a:lnTo>
                    <a:pt x="343" y="30"/>
                  </a:lnTo>
                  <a:lnTo>
                    <a:pt x="359" y="33"/>
                  </a:lnTo>
                  <a:lnTo>
                    <a:pt x="359" y="3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rgbClr val="F8F8F8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CE3E9AA6-243C-43E3-B176-ADE2835792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37010" y="2530841"/>
              <a:ext cx="2359857" cy="2241694"/>
            </a:xfrm>
            <a:custGeom>
              <a:avLst/>
              <a:gdLst>
                <a:gd name="T0" fmla="*/ 996 w 1398"/>
                <a:gd name="T1" fmla="*/ 1174 h 1328"/>
                <a:gd name="T2" fmla="*/ 1006 w 1398"/>
                <a:gd name="T3" fmla="*/ 1118 h 1328"/>
                <a:gd name="T4" fmla="*/ 1034 w 1398"/>
                <a:gd name="T5" fmla="*/ 1075 h 1328"/>
                <a:gd name="T6" fmla="*/ 1058 w 1398"/>
                <a:gd name="T7" fmla="*/ 1042 h 1328"/>
                <a:gd name="T8" fmla="*/ 1119 w 1398"/>
                <a:gd name="T9" fmla="*/ 997 h 1328"/>
                <a:gd name="T10" fmla="*/ 1275 w 1398"/>
                <a:gd name="T11" fmla="*/ 883 h 1328"/>
                <a:gd name="T12" fmla="*/ 1379 w 1398"/>
                <a:gd name="T13" fmla="*/ 625 h 1328"/>
                <a:gd name="T14" fmla="*/ 1361 w 1398"/>
                <a:gd name="T15" fmla="*/ 597 h 1328"/>
                <a:gd name="T16" fmla="*/ 1337 w 1398"/>
                <a:gd name="T17" fmla="*/ 550 h 1328"/>
                <a:gd name="T18" fmla="*/ 1290 w 1398"/>
                <a:gd name="T19" fmla="*/ 353 h 1328"/>
                <a:gd name="T20" fmla="*/ 1230 w 1398"/>
                <a:gd name="T21" fmla="*/ 325 h 1328"/>
                <a:gd name="T22" fmla="*/ 1178 w 1398"/>
                <a:gd name="T23" fmla="*/ 322 h 1328"/>
                <a:gd name="T24" fmla="*/ 1141 w 1398"/>
                <a:gd name="T25" fmla="*/ 325 h 1328"/>
                <a:gd name="T26" fmla="*/ 1070 w 1398"/>
                <a:gd name="T27" fmla="*/ 337 h 1328"/>
                <a:gd name="T28" fmla="*/ 1034 w 1398"/>
                <a:gd name="T29" fmla="*/ 327 h 1328"/>
                <a:gd name="T30" fmla="*/ 996 w 1398"/>
                <a:gd name="T31" fmla="*/ 339 h 1328"/>
                <a:gd name="T32" fmla="*/ 956 w 1398"/>
                <a:gd name="T33" fmla="*/ 318 h 1328"/>
                <a:gd name="T34" fmla="*/ 869 w 1398"/>
                <a:gd name="T35" fmla="*/ 303 h 1328"/>
                <a:gd name="T36" fmla="*/ 779 w 1398"/>
                <a:gd name="T37" fmla="*/ 263 h 1328"/>
                <a:gd name="T38" fmla="*/ 705 w 1398"/>
                <a:gd name="T39" fmla="*/ 180 h 1328"/>
                <a:gd name="T40" fmla="*/ 395 w 1398"/>
                <a:gd name="T41" fmla="*/ 93 h 1328"/>
                <a:gd name="T42" fmla="*/ 147 w 1398"/>
                <a:gd name="T43" fmla="*/ 552 h 1328"/>
                <a:gd name="T44" fmla="*/ 50 w 1398"/>
                <a:gd name="T45" fmla="*/ 616 h 1328"/>
                <a:gd name="T46" fmla="*/ 142 w 1398"/>
                <a:gd name="T47" fmla="*/ 699 h 1328"/>
                <a:gd name="T48" fmla="*/ 180 w 1398"/>
                <a:gd name="T49" fmla="*/ 734 h 1328"/>
                <a:gd name="T50" fmla="*/ 199 w 1398"/>
                <a:gd name="T51" fmla="*/ 800 h 1328"/>
                <a:gd name="T52" fmla="*/ 249 w 1398"/>
                <a:gd name="T53" fmla="*/ 869 h 1328"/>
                <a:gd name="T54" fmla="*/ 346 w 1398"/>
                <a:gd name="T55" fmla="*/ 931 h 1328"/>
                <a:gd name="T56" fmla="*/ 393 w 1398"/>
                <a:gd name="T57" fmla="*/ 890 h 1328"/>
                <a:gd name="T58" fmla="*/ 414 w 1398"/>
                <a:gd name="T59" fmla="*/ 843 h 1328"/>
                <a:gd name="T60" fmla="*/ 474 w 1398"/>
                <a:gd name="T61" fmla="*/ 836 h 1328"/>
                <a:gd name="T62" fmla="*/ 547 w 1398"/>
                <a:gd name="T63" fmla="*/ 838 h 1328"/>
                <a:gd name="T64" fmla="*/ 594 w 1398"/>
                <a:gd name="T65" fmla="*/ 881 h 1328"/>
                <a:gd name="T66" fmla="*/ 641 w 1398"/>
                <a:gd name="T67" fmla="*/ 954 h 1328"/>
                <a:gd name="T68" fmla="*/ 675 w 1398"/>
                <a:gd name="T69" fmla="*/ 1025 h 1328"/>
                <a:gd name="T70" fmla="*/ 717 w 1398"/>
                <a:gd name="T71" fmla="*/ 1080 h 1328"/>
                <a:gd name="T72" fmla="*/ 760 w 1398"/>
                <a:gd name="T73" fmla="*/ 1115 h 1328"/>
                <a:gd name="T74" fmla="*/ 767 w 1398"/>
                <a:gd name="T75" fmla="*/ 1174 h 1328"/>
                <a:gd name="T76" fmla="*/ 809 w 1398"/>
                <a:gd name="T77" fmla="*/ 1262 h 1328"/>
                <a:gd name="T78" fmla="*/ 857 w 1398"/>
                <a:gd name="T79" fmla="*/ 1281 h 1328"/>
                <a:gd name="T80" fmla="*/ 970 w 1398"/>
                <a:gd name="T81" fmla="*/ 1307 h 1328"/>
                <a:gd name="T82" fmla="*/ 1013 w 1398"/>
                <a:gd name="T83" fmla="*/ 1314 h 1328"/>
                <a:gd name="T84" fmla="*/ 1010 w 1398"/>
                <a:gd name="T85" fmla="*/ 1295 h 1328"/>
                <a:gd name="T86" fmla="*/ 994 w 1398"/>
                <a:gd name="T87" fmla="*/ 1257 h 1328"/>
                <a:gd name="T88" fmla="*/ 977 w 1398"/>
                <a:gd name="T89" fmla="*/ 1191 h 1328"/>
                <a:gd name="T90" fmla="*/ 956 w 1398"/>
                <a:gd name="T91" fmla="*/ 1151 h 1328"/>
                <a:gd name="T92" fmla="*/ 980 w 1398"/>
                <a:gd name="T93" fmla="*/ 1141 h 1328"/>
                <a:gd name="T94" fmla="*/ 1006 w 1398"/>
                <a:gd name="T95" fmla="*/ 1106 h 1328"/>
                <a:gd name="T96" fmla="*/ 999 w 1398"/>
                <a:gd name="T97" fmla="*/ 1075 h 1328"/>
                <a:gd name="T98" fmla="*/ 1025 w 1398"/>
                <a:gd name="T99" fmla="*/ 1051 h 1328"/>
                <a:gd name="T100" fmla="*/ 1039 w 1398"/>
                <a:gd name="T101" fmla="*/ 1042 h 1328"/>
                <a:gd name="T102" fmla="*/ 1058 w 1398"/>
                <a:gd name="T103" fmla="*/ 1002 h 1328"/>
                <a:gd name="T104" fmla="*/ 1091 w 1398"/>
                <a:gd name="T105" fmla="*/ 995 h 1328"/>
                <a:gd name="T106" fmla="*/ 1086 w 1398"/>
                <a:gd name="T107" fmla="*/ 978 h 1328"/>
                <a:gd name="T108" fmla="*/ 1098 w 1398"/>
                <a:gd name="T109" fmla="*/ 966 h 1328"/>
                <a:gd name="T110" fmla="*/ 1122 w 1398"/>
                <a:gd name="T111" fmla="*/ 983 h 1328"/>
                <a:gd name="T112" fmla="*/ 1167 w 1398"/>
                <a:gd name="T113" fmla="*/ 964 h 1328"/>
                <a:gd name="T114" fmla="*/ 1254 w 1398"/>
                <a:gd name="T115" fmla="*/ 886 h 1328"/>
                <a:gd name="T116" fmla="*/ 1247 w 1398"/>
                <a:gd name="T117" fmla="*/ 855 h 1328"/>
                <a:gd name="T118" fmla="*/ 1275 w 1398"/>
                <a:gd name="T119" fmla="*/ 850 h 1328"/>
                <a:gd name="T120" fmla="*/ 1287 w 1398"/>
                <a:gd name="T121" fmla="*/ 869 h 1328"/>
                <a:gd name="T122" fmla="*/ 1382 w 1398"/>
                <a:gd name="T123" fmla="*/ 760 h 1328"/>
                <a:gd name="T124" fmla="*/ 1396 w 1398"/>
                <a:gd name="T125" fmla="*/ 677 h 1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98" h="1328">
                  <a:moveTo>
                    <a:pt x="1001" y="1222"/>
                  </a:moveTo>
                  <a:lnTo>
                    <a:pt x="1003" y="1226"/>
                  </a:lnTo>
                  <a:lnTo>
                    <a:pt x="1003" y="1229"/>
                  </a:lnTo>
                  <a:lnTo>
                    <a:pt x="1006" y="1231"/>
                  </a:lnTo>
                  <a:lnTo>
                    <a:pt x="1006" y="1234"/>
                  </a:lnTo>
                  <a:lnTo>
                    <a:pt x="1008" y="1241"/>
                  </a:lnTo>
                  <a:lnTo>
                    <a:pt x="1008" y="1243"/>
                  </a:lnTo>
                  <a:lnTo>
                    <a:pt x="1013" y="1248"/>
                  </a:lnTo>
                  <a:lnTo>
                    <a:pt x="1013" y="1250"/>
                  </a:lnTo>
                  <a:lnTo>
                    <a:pt x="1015" y="1260"/>
                  </a:lnTo>
                  <a:lnTo>
                    <a:pt x="1015" y="1262"/>
                  </a:lnTo>
                  <a:lnTo>
                    <a:pt x="1018" y="1267"/>
                  </a:lnTo>
                  <a:lnTo>
                    <a:pt x="1018" y="1269"/>
                  </a:lnTo>
                  <a:lnTo>
                    <a:pt x="1020" y="1293"/>
                  </a:lnTo>
                  <a:lnTo>
                    <a:pt x="1022" y="1295"/>
                  </a:lnTo>
                  <a:lnTo>
                    <a:pt x="1022" y="1295"/>
                  </a:lnTo>
                  <a:lnTo>
                    <a:pt x="1025" y="1295"/>
                  </a:lnTo>
                  <a:lnTo>
                    <a:pt x="1025" y="1293"/>
                  </a:lnTo>
                  <a:lnTo>
                    <a:pt x="1022" y="1286"/>
                  </a:lnTo>
                  <a:lnTo>
                    <a:pt x="1020" y="1281"/>
                  </a:lnTo>
                  <a:lnTo>
                    <a:pt x="1020" y="1279"/>
                  </a:lnTo>
                  <a:lnTo>
                    <a:pt x="1020" y="1274"/>
                  </a:lnTo>
                  <a:lnTo>
                    <a:pt x="1020" y="1271"/>
                  </a:lnTo>
                  <a:lnTo>
                    <a:pt x="1018" y="1267"/>
                  </a:lnTo>
                  <a:lnTo>
                    <a:pt x="1018" y="1260"/>
                  </a:lnTo>
                  <a:lnTo>
                    <a:pt x="1015" y="1255"/>
                  </a:lnTo>
                  <a:lnTo>
                    <a:pt x="1015" y="1255"/>
                  </a:lnTo>
                  <a:lnTo>
                    <a:pt x="1015" y="1252"/>
                  </a:lnTo>
                  <a:lnTo>
                    <a:pt x="1003" y="1215"/>
                  </a:lnTo>
                  <a:lnTo>
                    <a:pt x="999" y="1193"/>
                  </a:lnTo>
                  <a:lnTo>
                    <a:pt x="996" y="1160"/>
                  </a:lnTo>
                  <a:lnTo>
                    <a:pt x="996" y="1158"/>
                  </a:lnTo>
                  <a:lnTo>
                    <a:pt x="996" y="1160"/>
                  </a:lnTo>
                  <a:lnTo>
                    <a:pt x="996" y="1167"/>
                  </a:lnTo>
                  <a:lnTo>
                    <a:pt x="994" y="1170"/>
                  </a:lnTo>
                  <a:lnTo>
                    <a:pt x="996" y="1172"/>
                  </a:lnTo>
                  <a:lnTo>
                    <a:pt x="996" y="1174"/>
                  </a:lnTo>
                  <a:lnTo>
                    <a:pt x="994" y="1179"/>
                  </a:lnTo>
                  <a:lnTo>
                    <a:pt x="994" y="1181"/>
                  </a:lnTo>
                  <a:lnTo>
                    <a:pt x="996" y="1184"/>
                  </a:lnTo>
                  <a:lnTo>
                    <a:pt x="996" y="1196"/>
                  </a:lnTo>
                  <a:lnTo>
                    <a:pt x="996" y="1200"/>
                  </a:lnTo>
                  <a:lnTo>
                    <a:pt x="996" y="1205"/>
                  </a:lnTo>
                  <a:lnTo>
                    <a:pt x="999" y="1210"/>
                  </a:lnTo>
                  <a:lnTo>
                    <a:pt x="1001" y="1212"/>
                  </a:lnTo>
                  <a:lnTo>
                    <a:pt x="1001" y="1212"/>
                  </a:lnTo>
                  <a:lnTo>
                    <a:pt x="1001" y="1212"/>
                  </a:lnTo>
                  <a:lnTo>
                    <a:pt x="1001" y="1212"/>
                  </a:lnTo>
                  <a:lnTo>
                    <a:pt x="1001" y="1215"/>
                  </a:lnTo>
                  <a:lnTo>
                    <a:pt x="999" y="1215"/>
                  </a:lnTo>
                  <a:lnTo>
                    <a:pt x="999" y="1215"/>
                  </a:lnTo>
                  <a:lnTo>
                    <a:pt x="999" y="1215"/>
                  </a:lnTo>
                  <a:lnTo>
                    <a:pt x="1001" y="1217"/>
                  </a:lnTo>
                  <a:lnTo>
                    <a:pt x="1001" y="1217"/>
                  </a:lnTo>
                  <a:lnTo>
                    <a:pt x="1001" y="1217"/>
                  </a:lnTo>
                  <a:lnTo>
                    <a:pt x="1001" y="1219"/>
                  </a:lnTo>
                  <a:lnTo>
                    <a:pt x="1001" y="1222"/>
                  </a:lnTo>
                  <a:close/>
                  <a:moveTo>
                    <a:pt x="1029" y="1080"/>
                  </a:moveTo>
                  <a:lnTo>
                    <a:pt x="1029" y="1082"/>
                  </a:lnTo>
                  <a:lnTo>
                    <a:pt x="1029" y="1084"/>
                  </a:lnTo>
                  <a:lnTo>
                    <a:pt x="1025" y="1087"/>
                  </a:lnTo>
                  <a:lnTo>
                    <a:pt x="1020" y="1092"/>
                  </a:lnTo>
                  <a:lnTo>
                    <a:pt x="1015" y="1106"/>
                  </a:lnTo>
                  <a:lnTo>
                    <a:pt x="1015" y="1106"/>
                  </a:lnTo>
                  <a:lnTo>
                    <a:pt x="1013" y="1103"/>
                  </a:lnTo>
                  <a:lnTo>
                    <a:pt x="1013" y="1103"/>
                  </a:lnTo>
                  <a:lnTo>
                    <a:pt x="1010" y="1101"/>
                  </a:lnTo>
                  <a:lnTo>
                    <a:pt x="1010" y="1103"/>
                  </a:lnTo>
                  <a:lnTo>
                    <a:pt x="1010" y="1106"/>
                  </a:lnTo>
                  <a:lnTo>
                    <a:pt x="1010" y="1106"/>
                  </a:lnTo>
                  <a:lnTo>
                    <a:pt x="1008" y="1108"/>
                  </a:lnTo>
                  <a:lnTo>
                    <a:pt x="1010" y="1110"/>
                  </a:lnTo>
                  <a:lnTo>
                    <a:pt x="1008" y="1113"/>
                  </a:lnTo>
                  <a:lnTo>
                    <a:pt x="1006" y="1118"/>
                  </a:lnTo>
                  <a:lnTo>
                    <a:pt x="1003" y="1120"/>
                  </a:lnTo>
                  <a:lnTo>
                    <a:pt x="1003" y="1120"/>
                  </a:lnTo>
                  <a:lnTo>
                    <a:pt x="1001" y="1125"/>
                  </a:lnTo>
                  <a:lnTo>
                    <a:pt x="1001" y="1127"/>
                  </a:lnTo>
                  <a:lnTo>
                    <a:pt x="1001" y="1132"/>
                  </a:lnTo>
                  <a:lnTo>
                    <a:pt x="996" y="1141"/>
                  </a:lnTo>
                  <a:lnTo>
                    <a:pt x="996" y="1153"/>
                  </a:lnTo>
                  <a:lnTo>
                    <a:pt x="996" y="1155"/>
                  </a:lnTo>
                  <a:lnTo>
                    <a:pt x="996" y="1155"/>
                  </a:lnTo>
                  <a:lnTo>
                    <a:pt x="996" y="1155"/>
                  </a:lnTo>
                  <a:lnTo>
                    <a:pt x="999" y="1153"/>
                  </a:lnTo>
                  <a:lnTo>
                    <a:pt x="999" y="1151"/>
                  </a:lnTo>
                  <a:lnTo>
                    <a:pt x="1001" y="1139"/>
                  </a:lnTo>
                  <a:lnTo>
                    <a:pt x="1008" y="1122"/>
                  </a:lnTo>
                  <a:lnTo>
                    <a:pt x="1018" y="1101"/>
                  </a:lnTo>
                  <a:lnTo>
                    <a:pt x="1032" y="1080"/>
                  </a:lnTo>
                  <a:lnTo>
                    <a:pt x="1032" y="1080"/>
                  </a:lnTo>
                  <a:lnTo>
                    <a:pt x="1032" y="1077"/>
                  </a:lnTo>
                  <a:lnTo>
                    <a:pt x="1029" y="1080"/>
                  </a:lnTo>
                  <a:close/>
                  <a:moveTo>
                    <a:pt x="1053" y="1042"/>
                  </a:moveTo>
                  <a:lnTo>
                    <a:pt x="1051" y="1042"/>
                  </a:lnTo>
                  <a:lnTo>
                    <a:pt x="1048" y="1042"/>
                  </a:lnTo>
                  <a:lnTo>
                    <a:pt x="1048" y="1044"/>
                  </a:lnTo>
                  <a:lnTo>
                    <a:pt x="1048" y="1044"/>
                  </a:lnTo>
                  <a:lnTo>
                    <a:pt x="1048" y="1047"/>
                  </a:lnTo>
                  <a:lnTo>
                    <a:pt x="1046" y="1047"/>
                  </a:lnTo>
                  <a:lnTo>
                    <a:pt x="1039" y="1058"/>
                  </a:lnTo>
                  <a:lnTo>
                    <a:pt x="1039" y="1058"/>
                  </a:lnTo>
                  <a:lnTo>
                    <a:pt x="1041" y="1058"/>
                  </a:lnTo>
                  <a:lnTo>
                    <a:pt x="1041" y="1058"/>
                  </a:lnTo>
                  <a:lnTo>
                    <a:pt x="1041" y="1061"/>
                  </a:lnTo>
                  <a:lnTo>
                    <a:pt x="1041" y="1061"/>
                  </a:lnTo>
                  <a:lnTo>
                    <a:pt x="1036" y="1066"/>
                  </a:lnTo>
                  <a:lnTo>
                    <a:pt x="1034" y="1070"/>
                  </a:lnTo>
                  <a:lnTo>
                    <a:pt x="1032" y="1075"/>
                  </a:lnTo>
                  <a:lnTo>
                    <a:pt x="1034" y="1077"/>
                  </a:lnTo>
                  <a:lnTo>
                    <a:pt x="1034" y="1075"/>
                  </a:lnTo>
                  <a:lnTo>
                    <a:pt x="1036" y="1073"/>
                  </a:lnTo>
                  <a:lnTo>
                    <a:pt x="1039" y="1068"/>
                  </a:lnTo>
                  <a:lnTo>
                    <a:pt x="1044" y="1061"/>
                  </a:lnTo>
                  <a:lnTo>
                    <a:pt x="1053" y="1049"/>
                  </a:lnTo>
                  <a:lnTo>
                    <a:pt x="1053" y="1049"/>
                  </a:lnTo>
                  <a:lnTo>
                    <a:pt x="1053" y="1047"/>
                  </a:lnTo>
                  <a:lnTo>
                    <a:pt x="1053" y="1044"/>
                  </a:lnTo>
                  <a:lnTo>
                    <a:pt x="1053" y="1044"/>
                  </a:lnTo>
                  <a:lnTo>
                    <a:pt x="1053" y="1042"/>
                  </a:lnTo>
                  <a:close/>
                  <a:moveTo>
                    <a:pt x="1100" y="1009"/>
                  </a:moveTo>
                  <a:lnTo>
                    <a:pt x="1100" y="1009"/>
                  </a:lnTo>
                  <a:lnTo>
                    <a:pt x="1098" y="1009"/>
                  </a:lnTo>
                  <a:lnTo>
                    <a:pt x="1098" y="1009"/>
                  </a:lnTo>
                  <a:lnTo>
                    <a:pt x="1098" y="1009"/>
                  </a:lnTo>
                  <a:lnTo>
                    <a:pt x="1098" y="1011"/>
                  </a:lnTo>
                  <a:lnTo>
                    <a:pt x="1098" y="1013"/>
                  </a:lnTo>
                  <a:lnTo>
                    <a:pt x="1096" y="1013"/>
                  </a:lnTo>
                  <a:lnTo>
                    <a:pt x="1096" y="1016"/>
                  </a:lnTo>
                  <a:lnTo>
                    <a:pt x="1091" y="1016"/>
                  </a:lnTo>
                  <a:lnTo>
                    <a:pt x="1088" y="1016"/>
                  </a:lnTo>
                  <a:lnTo>
                    <a:pt x="1088" y="1016"/>
                  </a:lnTo>
                  <a:lnTo>
                    <a:pt x="1086" y="1018"/>
                  </a:lnTo>
                  <a:lnTo>
                    <a:pt x="1079" y="1021"/>
                  </a:lnTo>
                  <a:lnTo>
                    <a:pt x="1079" y="1023"/>
                  </a:lnTo>
                  <a:lnTo>
                    <a:pt x="1079" y="1023"/>
                  </a:lnTo>
                  <a:lnTo>
                    <a:pt x="1074" y="1025"/>
                  </a:lnTo>
                  <a:lnTo>
                    <a:pt x="1072" y="1028"/>
                  </a:lnTo>
                  <a:lnTo>
                    <a:pt x="1072" y="1028"/>
                  </a:lnTo>
                  <a:lnTo>
                    <a:pt x="1067" y="1032"/>
                  </a:lnTo>
                  <a:lnTo>
                    <a:pt x="1067" y="1032"/>
                  </a:lnTo>
                  <a:lnTo>
                    <a:pt x="1065" y="1032"/>
                  </a:lnTo>
                  <a:lnTo>
                    <a:pt x="1060" y="1035"/>
                  </a:lnTo>
                  <a:lnTo>
                    <a:pt x="1060" y="1035"/>
                  </a:lnTo>
                  <a:lnTo>
                    <a:pt x="1058" y="1035"/>
                  </a:lnTo>
                  <a:lnTo>
                    <a:pt x="1058" y="1037"/>
                  </a:lnTo>
                  <a:lnTo>
                    <a:pt x="1058" y="1039"/>
                  </a:lnTo>
                  <a:lnTo>
                    <a:pt x="1058" y="1042"/>
                  </a:lnTo>
                  <a:lnTo>
                    <a:pt x="1058" y="1042"/>
                  </a:lnTo>
                  <a:lnTo>
                    <a:pt x="1058" y="1042"/>
                  </a:lnTo>
                  <a:lnTo>
                    <a:pt x="1055" y="1044"/>
                  </a:lnTo>
                  <a:lnTo>
                    <a:pt x="1055" y="1047"/>
                  </a:lnTo>
                  <a:lnTo>
                    <a:pt x="1055" y="1049"/>
                  </a:lnTo>
                  <a:lnTo>
                    <a:pt x="1055" y="1049"/>
                  </a:lnTo>
                  <a:lnTo>
                    <a:pt x="1055" y="1047"/>
                  </a:lnTo>
                  <a:lnTo>
                    <a:pt x="1058" y="1047"/>
                  </a:lnTo>
                  <a:lnTo>
                    <a:pt x="1060" y="1042"/>
                  </a:lnTo>
                  <a:lnTo>
                    <a:pt x="1067" y="1037"/>
                  </a:lnTo>
                  <a:lnTo>
                    <a:pt x="1070" y="1035"/>
                  </a:lnTo>
                  <a:lnTo>
                    <a:pt x="1079" y="1030"/>
                  </a:lnTo>
                  <a:lnTo>
                    <a:pt x="1084" y="1023"/>
                  </a:lnTo>
                  <a:lnTo>
                    <a:pt x="1088" y="1021"/>
                  </a:lnTo>
                  <a:lnTo>
                    <a:pt x="1091" y="1021"/>
                  </a:lnTo>
                  <a:lnTo>
                    <a:pt x="1100" y="1016"/>
                  </a:lnTo>
                  <a:lnTo>
                    <a:pt x="1100" y="1016"/>
                  </a:lnTo>
                  <a:lnTo>
                    <a:pt x="1100" y="1013"/>
                  </a:lnTo>
                  <a:lnTo>
                    <a:pt x="1100" y="1013"/>
                  </a:lnTo>
                  <a:lnTo>
                    <a:pt x="1100" y="1011"/>
                  </a:lnTo>
                  <a:lnTo>
                    <a:pt x="1100" y="1009"/>
                  </a:lnTo>
                  <a:lnTo>
                    <a:pt x="1100" y="1009"/>
                  </a:lnTo>
                  <a:close/>
                  <a:moveTo>
                    <a:pt x="1115" y="997"/>
                  </a:moveTo>
                  <a:lnTo>
                    <a:pt x="1110" y="999"/>
                  </a:lnTo>
                  <a:lnTo>
                    <a:pt x="1105" y="1006"/>
                  </a:lnTo>
                  <a:lnTo>
                    <a:pt x="1105" y="1006"/>
                  </a:lnTo>
                  <a:lnTo>
                    <a:pt x="1107" y="1006"/>
                  </a:lnTo>
                  <a:lnTo>
                    <a:pt x="1107" y="1004"/>
                  </a:lnTo>
                  <a:lnTo>
                    <a:pt x="1112" y="1002"/>
                  </a:lnTo>
                  <a:lnTo>
                    <a:pt x="1115" y="1002"/>
                  </a:lnTo>
                  <a:lnTo>
                    <a:pt x="1115" y="999"/>
                  </a:lnTo>
                  <a:lnTo>
                    <a:pt x="1117" y="997"/>
                  </a:lnTo>
                  <a:lnTo>
                    <a:pt x="1117" y="997"/>
                  </a:lnTo>
                  <a:lnTo>
                    <a:pt x="1117" y="997"/>
                  </a:lnTo>
                  <a:lnTo>
                    <a:pt x="1117" y="997"/>
                  </a:lnTo>
                  <a:lnTo>
                    <a:pt x="1119" y="997"/>
                  </a:lnTo>
                  <a:lnTo>
                    <a:pt x="1119" y="997"/>
                  </a:lnTo>
                  <a:lnTo>
                    <a:pt x="1119" y="995"/>
                  </a:lnTo>
                  <a:lnTo>
                    <a:pt x="1115" y="997"/>
                  </a:lnTo>
                  <a:close/>
                  <a:moveTo>
                    <a:pt x="1268" y="881"/>
                  </a:moveTo>
                  <a:lnTo>
                    <a:pt x="1268" y="881"/>
                  </a:lnTo>
                  <a:lnTo>
                    <a:pt x="1268" y="881"/>
                  </a:lnTo>
                  <a:lnTo>
                    <a:pt x="1268" y="881"/>
                  </a:lnTo>
                  <a:lnTo>
                    <a:pt x="1268" y="881"/>
                  </a:lnTo>
                  <a:lnTo>
                    <a:pt x="1268" y="881"/>
                  </a:lnTo>
                  <a:lnTo>
                    <a:pt x="1268" y="881"/>
                  </a:lnTo>
                  <a:lnTo>
                    <a:pt x="1268" y="881"/>
                  </a:lnTo>
                  <a:lnTo>
                    <a:pt x="1268" y="881"/>
                  </a:lnTo>
                  <a:lnTo>
                    <a:pt x="1266" y="881"/>
                  </a:lnTo>
                  <a:lnTo>
                    <a:pt x="1266" y="883"/>
                  </a:lnTo>
                  <a:lnTo>
                    <a:pt x="1268" y="883"/>
                  </a:lnTo>
                  <a:lnTo>
                    <a:pt x="1268" y="886"/>
                  </a:lnTo>
                  <a:lnTo>
                    <a:pt x="1268" y="886"/>
                  </a:lnTo>
                  <a:lnTo>
                    <a:pt x="1268" y="888"/>
                  </a:lnTo>
                  <a:lnTo>
                    <a:pt x="1266" y="888"/>
                  </a:lnTo>
                  <a:lnTo>
                    <a:pt x="1264" y="888"/>
                  </a:lnTo>
                  <a:lnTo>
                    <a:pt x="1264" y="888"/>
                  </a:lnTo>
                  <a:lnTo>
                    <a:pt x="1264" y="890"/>
                  </a:lnTo>
                  <a:lnTo>
                    <a:pt x="1259" y="895"/>
                  </a:lnTo>
                  <a:lnTo>
                    <a:pt x="1259" y="895"/>
                  </a:lnTo>
                  <a:lnTo>
                    <a:pt x="1256" y="895"/>
                  </a:lnTo>
                  <a:lnTo>
                    <a:pt x="1256" y="895"/>
                  </a:lnTo>
                  <a:lnTo>
                    <a:pt x="1254" y="897"/>
                  </a:lnTo>
                  <a:lnTo>
                    <a:pt x="1254" y="897"/>
                  </a:lnTo>
                  <a:lnTo>
                    <a:pt x="1254" y="900"/>
                  </a:lnTo>
                  <a:lnTo>
                    <a:pt x="1245" y="905"/>
                  </a:lnTo>
                  <a:lnTo>
                    <a:pt x="1242" y="909"/>
                  </a:lnTo>
                  <a:lnTo>
                    <a:pt x="1240" y="912"/>
                  </a:lnTo>
                  <a:lnTo>
                    <a:pt x="1238" y="914"/>
                  </a:lnTo>
                  <a:lnTo>
                    <a:pt x="1240" y="914"/>
                  </a:lnTo>
                  <a:lnTo>
                    <a:pt x="1240" y="912"/>
                  </a:lnTo>
                  <a:lnTo>
                    <a:pt x="1256" y="900"/>
                  </a:lnTo>
                  <a:lnTo>
                    <a:pt x="1261" y="897"/>
                  </a:lnTo>
                  <a:lnTo>
                    <a:pt x="1275" y="883"/>
                  </a:lnTo>
                  <a:lnTo>
                    <a:pt x="1271" y="881"/>
                  </a:lnTo>
                  <a:lnTo>
                    <a:pt x="1268" y="881"/>
                  </a:lnTo>
                  <a:close/>
                  <a:moveTo>
                    <a:pt x="1398" y="663"/>
                  </a:moveTo>
                  <a:lnTo>
                    <a:pt x="1396" y="661"/>
                  </a:lnTo>
                  <a:lnTo>
                    <a:pt x="1394" y="658"/>
                  </a:lnTo>
                  <a:lnTo>
                    <a:pt x="1394" y="656"/>
                  </a:lnTo>
                  <a:lnTo>
                    <a:pt x="1394" y="654"/>
                  </a:lnTo>
                  <a:lnTo>
                    <a:pt x="1394" y="654"/>
                  </a:lnTo>
                  <a:lnTo>
                    <a:pt x="1394" y="647"/>
                  </a:lnTo>
                  <a:lnTo>
                    <a:pt x="1394" y="647"/>
                  </a:lnTo>
                  <a:lnTo>
                    <a:pt x="1391" y="644"/>
                  </a:lnTo>
                  <a:lnTo>
                    <a:pt x="1389" y="647"/>
                  </a:lnTo>
                  <a:lnTo>
                    <a:pt x="1389" y="647"/>
                  </a:lnTo>
                  <a:lnTo>
                    <a:pt x="1389" y="647"/>
                  </a:lnTo>
                  <a:lnTo>
                    <a:pt x="1389" y="647"/>
                  </a:lnTo>
                  <a:lnTo>
                    <a:pt x="1389" y="647"/>
                  </a:lnTo>
                  <a:lnTo>
                    <a:pt x="1389" y="644"/>
                  </a:lnTo>
                  <a:lnTo>
                    <a:pt x="1389" y="644"/>
                  </a:lnTo>
                  <a:lnTo>
                    <a:pt x="1387" y="644"/>
                  </a:lnTo>
                  <a:lnTo>
                    <a:pt x="1387" y="642"/>
                  </a:lnTo>
                  <a:lnTo>
                    <a:pt x="1387" y="639"/>
                  </a:lnTo>
                  <a:lnTo>
                    <a:pt x="1387" y="639"/>
                  </a:lnTo>
                  <a:lnTo>
                    <a:pt x="1387" y="639"/>
                  </a:lnTo>
                  <a:lnTo>
                    <a:pt x="1387" y="637"/>
                  </a:lnTo>
                  <a:lnTo>
                    <a:pt x="1384" y="637"/>
                  </a:lnTo>
                  <a:lnTo>
                    <a:pt x="1384" y="637"/>
                  </a:lnTo>
                  <a:lnTo>
                    <a:pt x="1384" y="635"/>
                  </a:lnTo>
                  <a:lnTo>
                    <a:pt x="1384" y="635"/>
                  </a:lnTo>
                  <a:lnTo>
                    <a:pt x="1384" y="635"/>
                  </a:lnTo>
                  <a:lnTo>
                    <a:pt x="1379" y="632"/>
                  </a:lnTo>
                  <a:lnTo>
                    <a:pt x="1379" y="630"/>
                  </a:lnTo>
                  <a:lnTo>
                    <a:pt x="1379" y="630"/>
                  </a:lnTo>
                  <a:lnTo>
                    <a:pt x="1379" y="630"/>
                  </a:lnTo>
                  <a:lnTo>
                    <a:pt x="1379" y="628"/>
                  </a:lnTo>
                  <a:lnTo>
                    <a:pt x="1379" y="628"/>
                  </a:lnTo>
                  <a:lnTo>
                    <a:pt x="1379" y="625"/>
                  </a:lnTo>
                  <a:lnTo>
                    <a:pt x="1379" y="625"/>
                  </a:lnTo>
                  <a:lnTo>
                    <a:pt x="1382" y="623"/>
                  </a:lnTo>
                  <a:lnTo>
                    <a:pt x="1382" y="623"/>
                  </a:lnTo>
                  <a:lnTo>
                    <a:pt x="1382" y="623"/>
                  </a:lnTo>
                  <a:lnTo>
                    <a:pt x="1379" y="623"/>
                  </a:lnTo>
                  <a:lnTo>
                    <a:pt x="1377" y="621"/>
                  </a:lnTo>
                  <a:lnTo>
                    <a:pt x="1377" y="618"/>
                  </a:lnTo>
                  <a:lnTo>
                    <a:pt x="1377" y="618"/>
                  </a:lnTo>
                  <a:lnTo>
                    <a:pt x="1375" y="618"/>
                  </a:lnTo>
                  <a:lnTo>
                    <a:pt x="1375" y="616"/>
                  </a:lnTo>
                  <a:lnTo>
                    <a:pt x="1375" y="613"/>
                  </a:lnTo>
                  <a:lnTo>
                    <a:pt x="1375" y="613"/>
                  </a:lnTo>
                  <a:lnTo>
                    <a:pt x="1375" y="613"/>
                  </a:lnTo>
                  <a:lnTo>
                    <a:pt x="1375" y="613"/>
                  </a:lnTo>
                  <a:lnTo>
                    <a:pt x="1372" y="613"/>
                  </a:lnTo>
                  <a:lnTo>
                    <a:pt x="1372" y="613"/>
                  </a:lnTo>
                  <a:lnTo>
                    <a:pt x="1372" y="613"/>
                  </a:lnTo>
                  <a:lnTo>
                    <a:pt x="1370" y="611"/>
                  </a:lnTo>
                  <a:lnTo>
                    <a:pt x="1370" y="611"/>
                  </a:lnTo>
                  <a:lnTo>
                    <a:pt x="1370" y="611"/>
                  </a:lnTo>
                  <a:lnTo>
                    <a:pt x="1370" y="609"/>
                  </a:lnTo>
                  <a:lnTo>
                    <a:pt x="1370" y="609"/>
                  </a:lnTo>
                  <a:lnTo>
                    <a:pt x="1372" y="609"/>
                  </a:lnTo>
                  <a:lnTo>
                    <a:pt x="1372" y="609"/>
                  </a:lnTo>
                  <a:lnTo>
                    <a:pt x="1372" y="609"/>
                  </a:lnTo>
                  <a:lnTo>
                    <a:pt x="1372" y="609"/>
                  </a:lnTo>
                  <a:lnTo>
                    <a:pt x="1372" y="606"/>
                  </a:lnTo>
                  <a:lnTo>
                    <a:pt x="1372" y="606"/>
                  </a:lnTo>
                  <a:lnTo>
                    <a:pt x="1372" y="606"/>
                  </a:lnTo>
                  <a:lnTo>
                    <a:pt x="1372" y="606"/>
                  </a:lnTo>
                  <a:lnTo>
                    <a:pt x="1370" y="606"/>
                  </a:lnTo>
                  <a:lnTo>
                    <a:pt x="1368" y="604"/>
                  </a:lnTo>
                  <a:lnTo>
                    <a:pt x="1368" y="604"/>
                  </a:lnTo>
                  <a:lnTo>
                    <a:pt x="1368" y="604"/>
                  </a:lnTo>
                  <a:lnTo>
                    <a:pt x="1365" y="604"/>
                  </a:lnTo>
                  <a:lnTo>
                    <a:pt x="1363" y="602"/>
                  </a:lnTo>
                  <a:lnTo>
                    <a:pt x="1363" y="599"/>
                  </a:lnTo>
                  <a:lnTo>
                    <a:pt x="1361" y="597"/>
                  </a:lnTo>
                  <a:lnTo>
                    <a:pt x="1361" y="597"/>
                  </a:lnTo>
                  <a:lnTo>
                    <a:pt x="1361" y="597"/>
                  </a:lnTo>
                  <a:lnTo>
                    <a:pt x="1361" y="595"/>
                  </a:lnTo>
                  <a:lnTo>
                    <a:pt x="1361" y="595"/>
                  </a:lnTo>
                  <a:lnTo>
                    <a:pt x="1361" y="592"/>
                  </a:lnTo>
                  <a:lnTo>
                    <a:pt x="1361" y="592"/>
                  </a:lnTo>
                  <a:lnTo>
                    <a:pt x="1361" y="592"/>
                  </a:lnTo>
                  <a:lnTo>
                    <a:pt x="1361" y="590"/>
                  </a:lnTo>
                  <a:lnTo>
                    <a:pt x="1361" y="587"/>
                  </a:lnTo>
                  <a:lnTo>
                    <a:pt x="1361" y="585"/>
                  </a:lnTo>
                  <a:lnTo>
                    <a:pt x="1363" y="583"/>
                  </a:lnTo>
                  <a:lnTo>
                    <a:pt x="1363" y="583"/>
                  </a:lnTo>
                  <a:lnTo>
                    <a:pt x="1363" y="583"/>
                  </a:lnTo>
                  <a:lnTo>
                    <a:pt x="1361" y="583"/>
                  </a:lnTo>
                  <a:lnTo>
                    <a:pt x="1361" y="580"/>
                  </a:lnTo>
                  <a:lnTo>
                    <a:pt x="1361" y="580"/>
                  </a:lnTo>
                  <a:lnTo>
                    <a:pt x="1361" y="580"/>
                  </a:lnTo>
                  <a:lnTo>
                    <a:pt x="1361" y="578"/>
                  </a:lnTo>
                  <a:lnTo>
                    <a:pt x="1358" y="573"/>
                  </a:lnTo>
                  <a:lnTo>
                    <a:pt x="1358" y="573"/>
                  </a:lnTo>
                  <a:lnTo>
                    <a:pt x="1356" y="568"/>
                  </a:lnTo>
                  <a:lnTo>
                    <a:pt x="1356" y="568"/>
                  </a:lnTo>
                  <a:lnTo>
                    <a:pt x="1353" y="566"/>
                  </a:lnTo>
                  <a:lnTo>
                    <a:pt x="1353" y="566"/>
                  </a:lnTo>
                  <a:lnTo>
                    <a:pt x="1353" y="564"/>
                  </a:lnTo>
                  <a:lnTo>
                    <a:pt x="1351" y="561"/>
                  </a:lnTo>
                  <a:lnTo>
                    <a:pt x="1349" y="559"/>
                  </a:lnTo>
                  <a:lnTo>
                    <a:pt x="1349" y="559"/>
                  </a:lnTo>
                  <a:lnTo>
                    <a:pt x="1344" y="557"/>
                  </a:lnTo>
                  <a:lnTo>
                    <a:pt x="1344" y="557"/>
                  </a:lnTo>
                  <a:lnTo>
                    <a:pt x="1344" y="557"/>
                  </a:lnTo>
                  <a:lnTo>
                    <a:pt x="1344" y="557"/>
                  </a:lnTo>
                  <a:lnTo>
                    <a:pt x="1342" y="552"/>
                  </a:lnTo>
                  <a:lnTo>
                    <a:pt x="1339" y="552"/>
                  </a:lnTo>
                  <a:lnTo>
                    <a:pt x="1339" y="552"/>
                  </a:lnTo>
                  <a:lnTo>
                    <a:pt x="1337" y="550"/>
                  </a:lnTo>
                  <a:lnTo>
                    <a:pt x="1337" y="550"/>
                  </a:lnTo>
                  <a:lnTo>
                    <a:pt x="1337" y="550"/>
                  </a:lnTo>
                  <a:lnTo>
                    <a:pt x="1337" y="550"/>
                  </a:lnTo>
                  <a:lnTo>
                    <a:pt x="1334" y="547"/>
                  </a:lnTo>
                  <a:lnTo>
                    <a:pt x="1334" y="540"/>
                  </a:lnTo>
                  <a:lnTo>
                    <a:pt x="1334" y="524"/>
                  </a:lnTo>
                  <a:lnTo>
                    <a:pt x="1334" y="509"/>
                  </a:lnTo>
                  <a:lnTo>
                    <a:pt x="1332" y="495"/>
                  </a:lnTo>
                  <a:lnTo>
                    <a:pt x="1332" y="481"/>
                  </a:lnTo>
                  <a:lnTo>
                    <a:pt x="1332" y="467"/>
                  </a:lnTo>
                  <a:lnTo>
                    <a:pt x="1330" y="436"/>
                  </a:lnTo>
                  <a:lnTo>
                    <a:pt x="1330" y="422"/>
                  </a:lnTo>
                  <a:lnTo>
                    <a:pt x="1327" y="408"/>
                  </a:lnTo>
                  <a:lnTo>
                    <a:pt x="1327" y="393"/>
                  </a:lnTo>
                  <a:lnTo>
                    <a:pt x="1325" y="377"/>
                  </a:lnTo>
                  <a:lnTo>
                    <a:pt x="1325" y="363"/>
                  </a:lnTo>
                  <a:lnTo>
                    <a:pt x="1325" y="355"/>
                  </a:lnTo>
                  <a:lnTo>
                    <a:pt x="1325" y="355"/>
                  </a:lnTo>
                  <a:lnTo>
                    <a:pt x="1323" y="353"/>
                  </a:lnTo>
                  <a:lnTo>
                    <a:pt x="1323" y="353"/>
                  </a:lnTo>
                  <a:lnTo>
                    <a:pt x="1318" y="351"/>
                  </a:lnTo>
                  <a:lnTo>
                    <a:pt x="1318" y="353"/>
                  </a:lnTo>
                  <a:lnTo>
                    <a:pt x="1316" y="353"/>
                  </a:lnTo>
                  <a:lnTo>
                    <a:pt x="1313" y="353"/>
                  </a:lnTo>
                  <a:lnTo>
                    <a:pt x="1308" y="351"/>
                  </a:lnTo>
                  <a:lnTo>
                    <a:pt x="1308" y="351"/>
                  </a:lnTo>
                  <a:lnTo>
                    <a:pt x="1306" y="353"/>
                  </a:lnTo>
                  <a:lnTo>
                    <a:pt x="1306" y="353"/>
                  </a:lnTo>
                  <a:lnTo>
                    <a:pt x="1299" y="351"/>
                  </a:lnTo>
                  <a:lnTo>
                    <a:pt x="1299" y="351"/>
                  </a:lnTo>
                  <a:lnTo>
                    <a:pt x="1297" y="353"/>
                  </a:lnTo>
                  <a:lnTo>
                    <a:pt x="1297" y="355"/>
                  </a:lnTo>
                  <a:lnTo>
                    <a:pt x="1297" y="355"/>
                  </a:lnTo>
                  <a:lnTo>
                    <a:pt x="1294" y="355"/>
                  </a:lnTo>
                  <a:lnTo>
                    <a:pt x="1292" y="355"/>
                  </a:lnTo>
                  <a:lnTo>
                    <a:pt x="1290" y="355"/>
                  </a:lnTo>
                  <a:lnTo>
                    <a:pt x="1290" y="353"/>
                  </a:lnTo>
                  <a:lnTo>
                    <a:pt x="1290" y="353"/>
                  </a:lnTo>
                  <a:lnTo>
                    <a:pt x="1290" y="353"/>
                  </a:lnTo>
                  <a:lnTo>
                    <a:pt x="1287" y="353"/>
                  </a:lnTo>
                  <a:lnTo>
                    <a:pt x="1285" y="351"/>
                  </a:lnTo>
                  <a:lnTo>
                    <a:pt x="1282" y="351"/>
                  </a:lnTo>
                  <a:lnTo>
                    <a:pt x="1282" y="348"/>
                  </a:lnTo>
                  <a:lnTo>
                    <a:pt x="1280" y="346"/>
                  </a:lnTo>
                  <a:lnTo>
                    <a:pt x="1278" y="346"/>
                  </a:lnTo>
                  <a:lnTo>
                    <a:pt x="1278" y="346"/>
                  </a:lnTo>
                  <a:lnTo>
                    <a:pt x="1275" y="346"/>
                  </a:lnTo>
                  <a:lnTo>
                    <a:pt x="1273" y="344"/>
                  </a:lnTo>
                  <a:lnTo>
                    <a:pt x="1273" y="346"/>
                  </a:lnTo>
                  <a:lnTo>
                    <a:pt x="1268" y="344"/>
                  </a:lnTo>
                  <a:lnTo>
                    <a:pt x="1268" y="344"/>
                  </a:lnTo>
                  <a:lnTo>
                    <a:pt x="1268" y="341"/>
                  </a:lnTo>
                  <a:lnTo>
                    <a:pt x="1268" y="341"/>
                  </a:lnTo>
                  <a:lnTo>
                    <a:pt x="1266" y="341"/>
                  </a:lnTo>
                  <a:lnTo>
                    <a:pt x="1264" y="341"/>
                  </a:lnTo>
                  <a:lnTo>
                    <a:pt x="1261" y="341"/>
                  </a:lnTo>
                  <a:lnTo>
                    <a:pt x="1261" y="341"/>
                  </a:lnTo>
                  <a:lnTo>
                    <a:pt x="1259" y="341"/>
                  </a:lnTo>
                  <a:lnTo>
                    <a:pt x="1259" y="339"/>
                  </a:lnTo>
                  <a:lnTo>
                    <a:pt x="1256" y="339"/>
                  </a:lnTo>
                  <a:lnTo>
                    <a:pt x="1256" y="341"/>
                  </a:lnTo>
                  <a:lnTo>
                    <a:pt x="1256" y="341"/>
                  </a:lnTo>
                  <a:lnTo>
                    <a:pt x="1254" y="341"/>
                  </a:lnTo>
                  <a:lnTo>
                    <a:pt x="1254" y="339"/>
                  </a:lnTo>
                  <a:lnTo>
                    <a:pt x="1252" y="339"/>
                  </a:lnTo>
                  <a:lnTo>
                    <a:pt x="1249" y="337"/>
                  </a:lnTo>
                  <a:lnTo>
                    <a:pt x="1249" y="334"/>
                  </a:lnTo>
                  <a:lnTo>
                    <a:pt x="1247" y="334"/>
                  </a:lnTo>
                  <a:lnTo>
                    <a:pt x="1245" y="334"/>
                  </a:lnTo>
                  <a:lnTo>
                    <a:pt x="1238" y="334"/>
                  </a:lnTo>
                  <a:lnTo>
                    <a:pt x="1233" y="329"/>
                  </a:lnTo>
                  <a:lnTo>
                    <a:pt x="1233" y="327"/>
                  </a:lnTo>
                  <a:lnTo>
                    <a:pt x="1230" y="327"/>
                  </a:lnTo>
                  <a:lnTo>
                    <a:pt x="1230" y="325"/>
                  </a:lnTo>
                  <a:lnTo>
                    <a:pt x="1230" y="325"/>
                  </a:lnTo>
                  <a:lnTo>
                    <a:pt x="1228" y="325"/>
                  </a:lnTo>
                  <a:lnTo>
                    <a:pt x="1228" y="322"/>
                  </a:lnTo>
                  <a:lnTo>
                    <a:pt x="1228" y="322"/>
                  </a:lnTo>
                  <a:lnTo>
                    <a:pt x="1228" y="322"/>
                  </a:lnTo>
                  <a:lnTo>
                    <a:pt x="1226" y="322"/>
                  </a:lnTo>
                  <a:lnTo>
                    <a:pt x="1226" y="320"/>
                  </a:lnTo>
                  <a:lnTo>
                    <a:pt x="1223" y="320"/>
                  </a:lnTo>
                  <a:lnTo>
                    <a:pt x="1221" y="320"/>
                  </a:lnTo>
                  <a:lnTo>
                    <a:pt x="1219" y="320"/>
                  </a:lnTo>
                  <a:lnTo>
                    <a:pt x="1216" y="315"/>
                  </a:lnTo>
                  <a:lnTo>
                    <a:pt x="1214" y="315"/>
                  </a:lnTo>
                  <a:lnTo>
                    <a:pt x="1211" y="315"/>
                  </a:lnTo>
                  <a:lnTo>
                    <a:pt x="1209" y="313"/>
                  </a:lnTo>
                  <a:lnTo>
                    <a:pt x="1209" y="313"/>
                  </a:lnTo>
                  <a:lnTo>
                    <a:pt x="1209" y="313"/>
                  </a:lnTo>
                  <a:lnTo>
                    <a:pt x="1207" y="310"/>
                  </a:lnTo>
                  <a:lnTo>
                    <a:pt x="1200" y="310"/>
                  </a:lnTo>
                  <a:lnTo>
                    <a:pt x="1200" y="310"/>
                  </a:lnTo>
                  <a:lnTo>
                    <a:pt x="1197" y="310"/>
                  </a:lnTo>
                  <a:lnTo>
                    <a:pt x="1197" y="313"/>
                  </a:lnTo>
                  <a:lnTo>
                    <a:pt x="1197" y="315"/>
                  </a:lnTo>
                  <a:lnTo>
                    <a:pt x="1195" y="318"/>
                  </a:lnTo>
                  <a:lnTo>
                    <a:pt x="1195" y="315"/>
                  </a:lnTo>
                  <a:lnTo>
                    <a:pt x="1195" y="318"/>
                  </a:lnTo>
                  <a:lnTo>
                    <a:pt x="1193" y="318"/>
                  </a:lnTo>
                  <a:lnTo>
                    <a:pt x="1193" y="318"/>
                  </a:lnTo>
                  <a:lnTo>
                    <a:pt x="1193" y="320"/>
                  </a:lnTo>
                  <a:lnTo>
                    <a:pt x="1190" y="318"/>
                  </a:lnTo>
                  <a:lnTo>
                    <a:pt x="1190" y="318"/>
                  </a:lnTo>
                  <a:lnTo>
                    <a:pt x="1190" y="320"/>
                  </a:lnTo>
                  <a:lnTo>
                    <a:pt x="1190" y="320"/>
                  </a:lnTo>
                  <a:lnTo>
                    <a:pt x="1188" y="320"/>
                  </a:lnTo>
                  <a:lnTo>
                    <a:pt x="1188" y="322"/>
                  </a:lnTo>
                  <a:lnTo>
                    <a:pt x="1188" y="322"/>
                  </a:lnTo>
                  <a:lnTo>
                    <a:pt x="1188" y="322"/>
                  </a:lnTo>
                  <a:lnTo>
                    <a:pt x="1178" y="322"/>
                  </a:lnTo>
                  <a:lnTo>
                    <a:pt x="1178" y="322"/>
                  </a:lnTo>
                  <a:lnTo>
                    <a:pt x="1176" y="322"/>
                  </a:lnTo>
                  <a:lnTo>
                    <a:pt x="1176" y="320"/>
                  </a:lnTo>
                  <a:lnTo>
                    <a:pt x="1176" y="320"/>
                  </a:lnTo>
                  <a:lnTo>
                    <a:pt x="1174" y="320"/>
                  </a:lnTo>
                  <a:lnTo>
                    <a:pt x="1174" y="320"/>
                  </a:lnTo>
                  <a:lnTo>
                    <a:pt x="1174" y="322"/>
                  </a:lnTo>
                  <a:lnTo>
                    <a:pt x="1174" y="322"/>
                  </a:lnTo>
                  <a:lnTo>
                    <a:pt x="1171" y="320"/>
                  </a:lnTo>
                  <a:lnTo>
                    <a:pt x="1171" y="320"/>
                  </a:lnTo>
                  <a:lnTo>
                    <a:pt x="1171" y="320"/>
                  </a:lnTo>
                  <a:lnTo>
                    <a:pt x="1171" y="320"/>
                  </a:lnTo>
                  <a:lnTo>
                    <a:pt x="1169" y="320"/>
                  </a:lnTo>
                  <a:lnTo>
                    <a:pt x="1167" y="320"/>
                  </a:lnTo>
                  <a:lnTo>
                    <a:pt x="1169" y="318"/>
                  </a:lnTo>
                  <a:lnTo>
                    <a:pt x="1167" y="315"/>
                  </a:lnTo>
                  <a:lnTo>
                    <a:pt x="1167" y="315"/>
                  </a:lnTo>
                  <a:lnTo>
                    <a:pt x="1164" y="313"/>
                  </a:lnTo>
                  <a:lnTo>
                    <a:pt x="1162" y="313"/>
                  </a:lnTo>
                  <a:lnTo>
                    <a:pt x="1162" y="313"/>
                  </a:lnTo>
                  <a:lnTo>
                    <a:pt x="1159" y="313"/>
                  </a:lnTo>
                  <a:lnTo>
                    <a:pt x="1159" y="315"/>
                  </a:lnTo>
                  <a:lnTo>
                    <a:pt x="1159" y="315"/>
                  </a:lnTo>
                  <a:lnTo>
                    <a:pt x="1157" y="315"/>
                  </a:lnTo>
                  <a:lnTo>
                    <a:pt x="1157" y="315"/>
                  </a:lnTo>
                  <a:lnTo>
                    <a:pt x="1155" y="318"/>
                  </a:lnTo>
                  <a:lnTo>
                    <a:pt x="1152" y="318"/>
                  </a:lnTo>
                  <a:lnTo>
                    <a:pt x="1152" y="318"/>
                  </a:lnTo>
                  <a:lnTo>
                    <a:pt x="1150" y="320"/>
                  </a:lnTo>
                  <a:lnTo>
                    <a:pt x="1150" y="320"/>
                  </a:lnTo>
                  <a:lnTo>
                    <a:pt x="1150" y="320"/>
                  </a:lnTo>
                  <a:lnTo>
                    <a:pt x="1148" y="320"/>
                  </a:lnTo>
                  <a:lnTo>
                    <a:pt x="1145" y="320"/>
                  </a:lnTo>
                  <a:lnTo>
                    <a:pt x="1143" y="320"/>
                  </a:lnTo>
                  <a:lnTo>
                    <a:pt x="1143" y="325"/>
                  </a:lnTo>
                  <a:lnTo>
                    <a:pt x="1143" y="325"/>
                  </a:lnTo>
                  <a:lnTo>
                    <a:pt x="1143" y="325"/>
                  </a:lnTo>
                  <a:lnTo>
                    <a:pt x="1141" y="325"/>
                  </a:lnTo>
                  <a:lnTo>
                    <a:pt x="1141" y="325"/>
                  </a:lnTo>
                  <a:lnTo>
                    <a:pt x="1141" y="325"/>
                  </a:lnTo>
                  <a:lnTo>
                    <a:pt x="1141" y="325"/>
                  </a:lnTo>
                  <a:lnTo>
                    <a:pt x="1138" y="325"/>
                  </a:lnTo>
                  <a:lnTo>
                    <a:pt x="1136" y="327"/>
                  </a:lnTo>
                  <a:lnTo>
                    <a:pt x="1136" y="325"/>
                  </a:lnTo>
                  <a:lnTo>
                    <a:pt x="1129" y="322"/>
                  </a:lnTo>
                  <a:lnTo>
                    <a:pt x="1129" y="320"/>
                  </a:lnTo>
                  <a:lnTo>
                    <a:pt x="1126" y="320"/>
                  </a:lnTo>
                  <a:lnTo>
                    <a:pt x="1126" y="322"/>
                  </a:lnTo>
                  <a:lnTo>
                    <a:pt x="1124" y="322"/>
                  </a:lnTo>
                  <a:lnTo>
                    <a:pt x="1124" y="325"/>
                  </a:lnTo>
                  <a:lnTo>
                    <a:pt x="1124" y="325"/>
                  </a:lnTo>
                  <a:lnTo>
                    <a:pt x="1122" y="325"/>
                  </a:lnTo>
                  <a:lnTo>
                    <a:pt x="1119" y="327"/>
                  </a:lnTo>
                  <a:lnTo>
                    <a:pt x="1117" y="327"/>
                  </a:lnTo>
                  <a:lnTo>
                    <a:pt x="1115" y="327"/>
                  </a:lnTo>
                  <a:lnTo>
                    <a:pt x="1110" y="327"/>
                  </a:lnTo>
                  <a:lnTo>
                    <a:pt x="1107" y="329"/>
                  </a:lnTo>
                  <a:lnTo>
                    <a:pt x="1107" y="329"/>
                  </a:lnTo>
                  <a:lnTo>
                    <a:pt x="1105" y="329"/>
                  </a:lnTo>
                  <a:lnTo>
                    <a:pt x="1105" y="332"/>
                  </a:lnTo>
                  <a:lnTo>
                    <a:pt x="1103" y="334"/>
                  </a:lnTo>
                  <a:lnTo>
                    <a:pt x="1103" y="337"/>
                  </a:lnTo>
                  <a:lnTo>
                    <a:pt x="1100" y="339"/>
                  </a:lnTo>
                  <a:lnTo>
                    <a:pt x="1098" y="339"/>
                  </a:lnTo>
                  <a:lnTo>
                    <a:pt x="1093" y="339"/>
                  </a:lnTo>
                  <a:lnTo>
                    <a:pt x="1091" y="339"/>
                  </a:lnTo>
                  <a:lnTo>
                    <a:pt x="1091" y="339"/>
                  </a:lnTo>
                  <a:lnTo>
                    <a:pt x="1091" y="341"/>
                  </a:lnTo>
                  <a:lnTo>
                    <a:pt x="1091" y="344"/>
                  </a:lnTo>
                  <a:lnTo>
                    <a:pt x="1086" y="346"/>
                  </a:lnTo>
                  <a:lnTo>
                    <a:pt x="1084" y="344"/>
                  </a:lnTo>
                  <a:lnTo>
                    <a:pt x="1081" y="339"/>
                  </a:lnTo>
                  <a:lnTo>
                    <a:pt x="1079" y="337"/>
                  </a:lnTo>
                  <a:lnTo>
                    <a:pt x="1077" y="337"/>
                  </a:lnTo>
                  <a:lnTo>
                    <a:pt x="1070" y="337"/>
                  </a:lnTo>
                  <a:lnTo>
                    <a:pt x="1070" y="337"/>
                  </a:lnTo>
                  <a:lnTo>
                    <a:pt x="1067" y="334"/>
                  </a:lnTo>
                  <a:lnTo>
                    <a:pt x="1067" y="334"/>
                  </a:lnTo>
                  <a:lnTo>
                    <a:pt x="1067" y="332"/>
                  </a:lnTo>
                  <a:lnTo>
                    <a:pt x="1067" y="332"/>
                  </a:lnTo>
                  <a:lnTo>
                    <a:pt x="1065" y="332"/>
                  </a:lnTo>
                  <a:lnTo>
                    <a:pt x="1060" y="329"/>
                  </a:lnTo>
                  <a:lnTo>
                    <a:pt x="1060" y="329"/>
                  </a:lnTo>
                  <a:lnTo>
                    <a:pt x="1058" y="329"/>
                  </a:lnTo>
                  <a:lnTo>
                    <a:pt x="1058" y="327"/>
                  </a:lnTo>
                  <a:lnTo>
                    <a:pt x="1058" y="327"/>
                  </a:lnTo>
                  <a:lnTo>
                    <a:pt x="1058" y="327"/>
                  </a:lnTo>
                  <a:lnTo>
                    <a:pt x="1058" y="325"/>
                  </a:lnTo>
                  <a:lnTo>
                    <a:pt x="1060" y="325"/>
                  </a:lnTo>
                  <a:lnTo>
                    <a:pt x="1060" y="322"/>
                  </a:lnTo>
                  <a:lnTo>
                    <a:pt x="1058" y="322"/>
                  </a:lnTo>
                  <a:lnTo>
                    <a:pt x="1055" y="320"/>
                  </a:lnTo>
                  <a:lnTo>
                    <a:pt x="1053" y="320"/>
                  </a:lnTo>
                  <a:lnTo>
                    <a:pt x="1053" y="320"/>
                  </a:lnTo>
                  <a:lnTo>
                    <a:pt x="1053" y="320"/>
                  </a:lnTo>
                  <a:lnTo>
                    <a:pt x="1053" y="322"/>
                  </a:lnTo>
                  <a:lnTo>
                    <a:pt x="1051" y="322"/>
                  </a:lnTo>
                  <a:lnTo>
                    <a:pt x="1051" y="327"/>
                  </a:lnTo>
                  <a:lnTo>
                    <a:pt x="1051" y="327"/>
                  </a:lnTo>
                  <a:lnTo>
                    <a:pt x="1051" y="327"/>
                  </a:lnTo>
                  <a:lnTo>
                    <a:pt x="1048" y="327"/>
                  </a:lnTo>
                  <a:lnTo>
                    <a:pt x="1048" y="329"/>
                  </a:lnTo>
                  <a:lnTo>
                    <a:pt x="1048" y="329"/>
                  </a:lnTo>
                  <a:lnTo>
                    <a:pt x="1046" y="329"/>
                  </a:lnTo>
                  <a:lnTo>
                    <a:pt x="1046" y="329"/>
                  </a:lnTo>
                  <a:lnTo>
                    <a:pt x="1044" y="329"/>
                  </a:lnTo>
                  <a:lnTo>
                    <a:pt x="1044" y="329"/>
                  </a:lnTo>
                  <a:lnTo>
                    <a:pt x="1044" y="329"/>
                  </a:lnTo>
                  <a:lnTo>
                    <a:pt x="1039" y="327"/>
                  </a:lnTo>
                  <a:lnTo>
                    <a:pt x="1039" y="327"/>
                  </a:lnTo>
                  <a:lnTo>
                    <a:pt x="1039" y="327"/>
                  </a:lnTo>
                  <a:lnTo>
                    <a:pt x="1034" y="327"/>
                  </a:lnTo>
                  <a:lnTo>
                    <a:pt x="1034" y="327"/>
                  </a:lnTo>
                  <a:lnTo>
                    <a:pt x="1032" y="327"/>
                  </a:lnTo>
                  <a:lnTo>
                    <a:pt x="1032" y="327"/>
                  </a:lnTo>
                  <a:lnTo>
                    <a:pt x="1029" y="325"/>
                  </a:lnTo>
                  <a:lnTo>
                    <a:pt x="1029" y="325"/>
                  </a:lnTo>
                  <a:lnTo>
                    <a:pt x="1029" y="322"/>
                  </a:lnTo>
                  <a:lnTo>
                    <a:pt x="1029" y="320"/>
                  </a:lnTo>
                  <a:lnTo>
                    <a:pt x="1027" y="318"/>
                  </a:lnTo>
                  <a:lnTo>
                    <a:pt x="1027" y="318"/>
                  </a:lnTo>
                  <a:lnTo>
                    <a:pt x="1027" y="318"/>
                  </a:lnTo>
                  <a:lnTo>
                    <a:pt x="1025" y="318"/>
                  </a:lnTo>
                  <a:lnTo>
                    <a:pt x="1025" y="318"/>
                  </a:lnTo>
                  <a:lnTo>
                    <a:pt x="1025" y="318"/>
                  </a:lnTo>
                  <a:lnTo>
                    <a:pt x="1020" y="318"/>
                  </a:lnTo>
                  <a:lnTo>
                    <a:pt x="1020" y="318"/>
                  </a:lnTo>
                  <a:lnTo>
                    <a:pt x="1020" y="318"/>
                  </a:lnTo>
                  <a:lnTo>
                    <a:pt x="1018" y="318"/>
                  </a:lnTo>
                  <a:lnTo>
                    <a:pt x="1018" y="320"/>
                  </a:lnTo>
                  <a:lnTo>
                    <a:pt x="1018" y="322"/>
                  </a:lnTo>
                  <a:lnTo>
                    <a:pt x="1018" y="327"/>
                  </a:lnTo>
                  <a:lnTo>
                    <a:pt x="1015" y="329"/>
                  </a:lnTo>
                  <a:lnTo>
                    <a:pt x="1013" y="329"/>
                  </a:lnTo>
                  <a:lnTo>
                    <a:pt x="1008" y="329"/>
                  </a:lnTo>
                  <a:lnTo>
                    <a:pt x="1008" y="332"/>
                  </a:lnTo>
                  <a:lnTo>
                    <a:pt x="1010" y="332"/>
                  </a:lnTo>
                  <a:lnTo>
                    <a:pt x="1010" y="332"/>
                  </a:lnTo>
                  <a:lnTo>
                    <a:pt x="1010" y="334"/>
                  </a:lnTo>
                  <a:lnTo>
                    <a:pt x="1010" y="334"/>
                  </a:lnTo>
                  <a:lnTo>
                    <a:pt x="1008" y="337"/>
                  </a:lnTo>
                  <a:lnTo>
                    <a:pt x="1008" y="337"/>
                  </a:lnTo>
                  <a:lnTo>
                    <a:pt x="1008" y="341"/>
                  </a:lnTo>
                  <a:lnTo>
                    <a:pt x="1008" y="344"/>
                  </a:lnTo>
                  <a:lnTo>
                    <a:pt x="1006" y="346"/>
                  </a:lnTo>
                  <a:lnTo>
                    <a:pt x="1003" y="346"/>
                  </a:lnTo>
                  <a:lnTo>
                    <a:pt x="999" y="344"/>
                  </a:lnTo>
                  <a:lnTo>
                    <a:pt x="999" y="341"/>
                  </a:lnTo>
                  <a:lnTo>
                    <a:pt x="996" y="339"/>
                  </a:lnTo>
                  <a:lnTo>
                    <a:pt x="996" y="337"/>
                  </a:lnTo>
                  <a:lnTo>
                    <a:pt x="996" y="334"/>
                  </a:lnTo>
                  <a:lnTo>
                    <a:pt x="999" y="329"/>
                  </a:lnTo>
                  <a:lnTo>
                    <a:pt x="999" y="327"/>
                  </a:lnTo>
                  <a:lnTo>
                    <a:pt x="999" y="327"/>
                  </a:lnTo>
                  <a:lnTo>
                    <a:pt x="996" y="325"/>
                  </a:lnTo>
                  <a:lnTo>
                    <a:pt x="996" y="325"/>
                  </a:lnTo>
                  <a:lnTo>
                    <a:pt x="994" y="322"/>
                  </a:lnTo>
                  <a:lnTo>
                    <a:pt x="994" y="322"/>
                  </a:lnTo>
                  <a:lnTo>
                    <a:pt x="994" y="325"/>
                  </a:lnTo>
                  <a:lnTo>
                    <a:pt x="992" y="325"/>
                  </a:lnTo>
                  <a:lnTo>
                    <a:pt x="992" y="325"/>
                  </a:lnTo>
                  <a:lnTo>
                    <a:pt x="992" y="327"/>
                  </a:lnTo>
                  <a:lnTo>
                    <a:pt x="989" y="329"/>
                  </a:lnTo>
                  <a:lnTo>
                    <a:pt x="989" y="329"/>
                  </a:lnTo>
                  <a:lnTo>
                    <a:pt x="987" y="327"/>
                  </a:lnTo>
                  <a:lnTo>
                    <a:pt x="984" y="327"/>
                  </a:lnTo>
                  <a:lnTo>
                    <a:pt x="984" y="329"/>
                  </a:lnTo>
                  <a:lnTo>
                    <a:pt x="982" y="329"/>
                  </a:lnTo>
                  <a:lnTo>
                    <a:pt x="982" y="329"/>
                  </a:lnTo>
                  <a:lnTo>
                    <a:pt x="982" y="329"/>
                  </a:lnTo>
                  <a:lnTo>
                    <a:pt x="982" y="332"/>
                  </a:lnTo>
                  <a:lnTo>
                    <a:pt x="980" y="332"/>
                  </a:lnTo>
                  <a:lnTo>
                    <a:pt x="980" y="332"/>
                  </a:lnTo>
                  <a:lnTo>
                    <a:pt x="980" y="334"/>
                  </a:lnTo>
                  <a:lnTo>
                    <a:pt x="977" y="334"/>
                  </a:lnTo>
                  <a:lnTo>
                    <a:pt x="973" y="334"/>
                  </a:lnTo>
                  <a:lnTo>
                    <a:pt x="970" y="334"/>
                  </a:lnTo>
                  <a:lnTo>
                    <a:pt x="970" y="329"/>
                  </a:lnTo>
                  <a:lnTo>
                    <a:pt x="968" y="327"/>
                  </a:lnTo>
                  <a:lnTo>
                    <a:pt x="968" y="327"/>
                  </a:lnTo>
                  <a:lnTo>
                    <a:pt x="965" y="325"/>
                  </a:lnTo>
                  <a:lnTo>
                    <a:pt x="963" y="325"/>
                  </a:lnTo>
                  <a:lnTo>
                    <a:pt x="958" y="325"/>
                  </a:lnTo>
                  <a:lnTo>
                    <a:pt x="956" y="325"/>
                  </a:lnTo>
                  <a:lnTo>
                    <a:pt x="956" y="322"/>
                  </a:lnTo>
                  <a:lnTo>
                    <a:pt x="956" y="318"/>
                  </a:lnTo>
                  <a:lnTo>
                    <a:pt x="954" y="315"/>
                  </a:lnTo>
                  <a:lnTo>
                    <a:pt x="949" y="313"/>
                  </a:lnTo>
                  <a:lnTo>
                    <a:pt x="947" y="315"/>
                  </a:lnTo>
                  <a:lnTo>
                    <a:pt x="942" y="318"/>
                  </a:lnTo>
                  <a:lnTo>
                    <a:pt x="935" y="327"/>
                  </a:lnTo>
                  <a:lnTo>
                    <a:pt x="930" y="329"/>
                  </a:lnTo>
                  <a:lnTo>
                    <a:pt x="925" y="329"/>
                  </a:lnTo>
                  <a:lnTo>
                    <a:pt x="921" y="329"/>
                  </a:lnTo>
                  <a:lnTo>
                    <a:pt x="918" y="327"/>
                  </a:lnTo>
                  <a:lnTo>
                    <a:pt x="918" y="327"/>
                  </a:lnTo>
                  <a:lnTo>
                    <a:pt x="918" y="325"/>
                  </a:lnTo>
                  <a:lnTo>
                    <a:pt x="918" y="325"/>
                  </a:lnTo>
                  <a:lnTo>
                    <a:pt x="918" y="322"/>
                  </a:lnTo>
                  <a:lnTo>
                    <a:pt x="918" y="320"/>
                  </a:lnTo>
                  <a:lnTo>
                    <a:pt x="918" y="320"/>
                  </a:lnTo>
                  <a:lnTo>
                    <a:pt x="918" y="318"/>
                  </a:lnTo>
                  <a:lnTo>
                    <a:pt x="918" y="318"/>
                  </a:lnTo>
                  <a:lnTo>
                    <a:pt x="918" y="315"/>
                  </a:lnTo>
                  <a:lnTo>
                    <a:pt x="918" y="315"/>
                  </a:lnTo>
                  <a:lnTo>
                    <a:pt x="916" y="315"/>
                  </a:lnTo>
                  <a:lnTo>
                    <a:pt x="913" y="313"/>
                  </a:lnTo>
                  <a:lnTo>
                    <a:pt x="909" y="313"/>
                  </a:lnTo>
                  <a:lnTo>
                    <a:pt x="904" y="310"/>
                  </a:lnTo>
                  <a:lnTo>
                    <a:pt x="904" y="306"/>
                  </a:lnTo>
                  <a:lnTo>
                    <a:pt x="902" y="303"/>
                  </a:lnTo>
                  <a:lnTo>
                    <a:pt x="904" y="301"/>
                  </a:lnTo>
                  <a:lnTo>
                    <a:pt x="904" y="296"/>
                  </a:lnTo>
                  <a:lnTo>
                    <a:pt x="902" y="296"/>
                  </a:lnTo>
                  <a:lnTo>
                    <a:pt x="899" y="296"/>
                  </a:lnTo>
                  <a:lnTo>
                    <a:pt x="895" y="296"/>
                  </a:lnTo>
                  <a:lnTo>
                    <a:pt x="890" y="299"/>
                  </a:lnTo>
                  <a:lnTo>
                    <a:pt x="878" y="296"/>
                  </a:lnTo>
                  <a:lnTo>
                    <a:pt x="876" y="296"/>
                  </a:lnTo>
                  <a:lnTo>
                    <a:pt x="873" y="299"/>
                  </a:lnTo>
                  <a:lnTo>
                    <a:pt x="871" y="301"/>
                  </a:lnTo>
                  <a:lnTo>
                    <a:pt x="871" y="303"/>
                  </a:lnTo>
                  <a:lnTo>
                    <a:pt x="869" y="303"/>
                  </a:lnTo>
                  <a:lnTo>
                    <a:pt x="866" y="306"/>
                  </a:lnTo>
                  <a:lnTo>
                    <a:pt x="861" y="306"/>
                  </a:lnTo>
                  <a:lnTo>
                    <a:pt x="861" y="303"/>
                  </a:lnTo>
                  <a:lnTo>
                    <a:pt x="857" y="301"/>
                  </a:lnTo>
                  <a:lnTo>
                    <a:pt x="854" y="299"/>
                  </a:lnTo>
                  <a:lnTo>
                    <a:pt x="854" y="299"/>
                  </a:lnTo>
                  <a:lnTo>
                    <a:pt x="852" y="296"/>
                  </a:lnTo>
                  <a:lnTo>
                    <a:pt x="852" y="294"/>
                  </a:lnTo>
                  <a:lnTo>
                    <a:pt x="850" y="294"/>
                  </a:lnTo>
                  <a:lnTo>
                    <a:pt x="847" y="294"/>
                  </a:lnTo>
                  <a:lnTo>
                    <a:pt x="845" y="294"/>
                  </a:lnTo>
                  <a:lnTo>
                    <a:pt x="838" y="299"/>
                  </a:lnTo>
                  <a:lnTo>
                    <a:pt x="838" y="296"/>
                  </a:lnTo>
                  <a:lnTo>
                    <a:pt x="824" y="294"/>
                  </a:lnTo>
                  <a:lnTo>
                    <a:pt x="821" y="294"/>
                  </a:lnTo>
                  <a:lnTo>
                    <a:pt x="814" y="289"/>
                  </a:lnTo>
                  <a:lnTo>
                    <a:pt x="812" y="289"/>
                  </a:lnTo>
                  <a:lnTo>
                    <a:pt x="809" y="289"/>
                  </a:lnTo>
                  <a:lnTo>
                    <a:pt x="809" y="289"/>
                  </a:lnTo>
                  <a:lnTo>
                    <a:pt x="807" y="289"/>
                  </a:lnTo>
                  <a:lnTo>
                    <a:pt x="805" y="289"/>
                  </a:lnTo>
                  <a:lnTo>
                    <a:pt x="800" y="289"/>
                  </a:lnTo>
                  <a:lnTo>
                    <a:pt x="798" y="287"/>
                  </a:lnTo>
                  <a:lnTo>
                    <a:pt x="793" y="289"/>
                  </a:lnTo>
                  <a:lnTo>
                    <a:pt x="790" y="287"/>
                  </a:lnTo>
                  <a:lnTo>
                    <a:pt x="788" y="287"/>
                  </a:lnTo>
                  <a:lnTo>
                    <a:pt x="788" y="284"/>
                  </a:lnTo>
                  <a:lnTo>
                    <a:pt x="788" y="277"/>
                  </a:lnTo>
                  <a:lnTo>
                    <a:pt x="788" y="275"/>
                  </a:lnTo>
                  <a:lnTo>
                    <a:pt x="788" y="275"/>
                  </a:lnTo>
                  <a:lnTo>
                    <a:pt x="788" y="273"/>
                  </a:lnTo>
                  <a:lnTo>
                    <a:pt x="783" y="270"/>
                  </a:lnTo>
                  <a:lnTo>
                    <a:pt x="783" y="268"/>
                  </a:lnTo>
                  <a:lnTo>
                    <a:pt x="783" y="266"/>
                  </a:lnTo>
                  <a:lnTo>
                    <a:pt x="781" y="263"/>
                  </a:lnTo>
                  <a:lnTo>
                    <a:pt x="779" y="263"/>
                  </a:lnTo>
                  <a:lnTo>
                    <a:pt x="779" y="263"/>
                  </a:lnTo>
                  <a:lnTo>
                    <a:pt x="776" y="263"/>
                  </a:lnTo>
                  <a:lnTo>
                    <a:pt x="776" y="263"/>
                  </a:lnTo>
                  <a:lnTo>
                    <a:pt x="774" y="261"/>
                  </a:lnTo>
                  <a:lnTo>
                    <a:pt x="774" y="261"/>
                  </a:lnTo>
                  <a:lnTo>
                    <a:pt x="774" y="261"/>
                  </a:lnTo>
                  <a:lnTo>
                    <a:pt x="774" y="258"/>
                  </a:lnTo>
                  <a:lnTo>
                    <a:pt x="772" y="258"/>
                  </a:lnTo>
                  <a:lnTo>
                    <a:pt x="769" y="258"/>
                  </a:lnTo>
                  <a:lnTo>
                    <a:pt x="769" y="258"/>
                  </a:lnTo>
                  <a:lnTo>
                    <a:pt x="769" y="266"/>
                  </a:lnTo>
                  <a:lnTo>
                    <a:pt x="767" y="268"/>
                  </a:lnTo>
                  <a:lnTo>
                    <a:pt x="767" y="268"/>
                  </a:lnTo>
                  <a:lnTo>
                    <a:pt x="764" y="268"/>
                  </a:lnTo>
                  <a:lnTo>
                    <a:pt x="762" y="268"/>
                  </a:lnTo>
                  <a:lnTo>
                    <a:pt x="757" y="266"/>
                  </a:lnTo>
                  <a:lnTo>
                    <a:pt x="753" y="263"/>
                  </a:lnTo>
                  <a:lnTo>
                    <a:pt x="753" y="263"/>
                  </a:lnTo>
                  <a:lnTo>
                    <a:pt x="750" y="266"/>
                  </a:lnTo>
                  <a:lnTo>
                    <a:pt x="750" y="266"/>
                  </a:lnTo>
                  <a:lnTo>
                    <a:pt x="748" y="268"/>
                  </a:lnTo>
                  <a:lnTo>
                    <a:pt x="748" y="268"/>
                  </a:lnTo>
                  <a:lnTo>
                    <a:pt x="741" y="268"/>
                  </a:lnTo>
                  <a:lnTo>
                    <a:pt x="738" y="266"/>
                  </a:lnTo>
                  <a:lnTo>
                    <a:pt x="738" y="266"/>
                  </a:lnTo>
                  <a:lnTo>
                    <a:pt x="736" y="261"/>
                  </a:lnTo>
                  <a:lnTo>
                    <a:pt x="717" y="244"/>
                  </a:lnTo>
                  <a:lnTo>
                    <a:pt x="717" y="244"/>
                  </a:lnTo>
                  <a:lnTo>
                    <a:pt x="715" y="244"/>
                  </a:lnTo>
                  <a:lnTo>
                    <a:pt x="715" y="244"/>
                  </a:lnTo>
                  <a:lnTo>
                    <a:pt x="712" y="242"/>
                  </a:lnTo>
                  <a:lnTo>
                    <a:pt x="708" y="244"/>
                  </a:lnTo>
                  <a:lnTo>
                    <a:pt x="705" y="244"/>
                  </a:lnTo>
                  <a:lnTo>
                    <a:pt x="705" y="237"/>
                  </a:lnTo>
                  <a:lnTo>
                    <a:pt x="705" y="223"/>
                  </a:lnTo>
                  <a:lnTo>
                    <a:pt x="705" y="209"/>
                  </a:lnTo>
                  <a:lnTo>
                    <a:pt x="705" y="195"/>
                  </a:lnTo>
                  <a:lnTo>
                    <a:pt x="705" y="180"/>
                  </a:lnTo>
                  <a:lnTo>
                    <a:pt x="705" y="166"/>
                  </a:lnTo>
                  <a:lnTo>
                    <a:pt x="705" y="152"/>
                  </a:lnTo>
                  <a:lnTo>
                    <a:pt x="705" y="138"/>
                  </a:lnTo>
                  <a:lnTo>
                    <a:pt x="705" y="124"/>
                  </a:lnTo>
                  <a:lnTo>
                    <a:pt x="705" y="109"/>
                  </a:lnTo>
                  <a:lnTo>
                    <a:pt x="705" y="95"/>
                  </a:lnTo>
                  <a:lnTo>
                    <a:pt x="705" y="81"/>
                  </a:lnTo>
                  <a:lnTo>
                    <a:pt x="705" y="67"/>
                  </a:lnTo>
                  <a:lnTo>
                    <a:pt x="705" y="53"/>
                  </a:lnTo>
                  <a:lnTo>
                    <a:pt x="705" y="38"/>
                  </a:lnTo>
                  <a:lnTo>
                    <a:pt x="705" y="24"/>
                  </a:lnTo>
                  <a:lnTo>
                    <a:pt x="705" y="10"/>
                  </a:lnTo>
                  <a:lnTo>
                    <a:pt x="705" y="5"/>
                  </a:lnTo>
                  <a:lnTo>
                    <a:pt x="705" y="5"/>
                  </a:lnTo>
                  <a:lnTo>
                    <a:pt x="686" y="5"/>
                  </a:lnTo>
                  <a:lnTo>
                    <a:pt x="672" y="5"/>
                  </a:lnTo>
                  <a:lnTo>
                    <a:pt x="653" y="5"/>
                  </a:lnTo>
                  <a:lnTo>
                    <a:pt x="630" y="5"/>
                  </a:lnTo>
                  <a:lnTo>
                    <a:pt x="606" y="3"/>
                  </a:lnTo>
                  <a:lnTo>
                    <a:pt x="580" y="3"/>
                  </a:lnTo>
                  <a:lnTo>
                    <a:pt x="552" y="3"/>
                  </a:lnTo>
                  <a:lnTo>
                    <a:pt x="523" y="3"/>
                  </a:lnTo>
                  <a:lnTo>
                    <a:pt x="497" y="3"/>
                  </a:lnTo>
                  <a:lnTo>
                    <a:pt x="471" y="3"/>
                  </a:lnTo>
                  <a:lnTo>
                    <a:pt x="450" y="0"/>
                  </a:lnTo>
                  <a:lnTo>
                    <a:pt x="431" y="0"/>
                  </a:lnTo>
                  <a:lnTo>
                    <a:pt x="417" y="0"/>
                  </a:lnTo>
                  <a:lnTo>
                    <a:pt x="407" y="0"/>
                  </a:lnTo>
                  <a:lnTo>
                    <a:pt x="403" y="0"/>
                  </a:lnTo>
                  <a:lnTo>
                    <a:pt x="400" y="0"/>
                  </a:lnTo>
                  <a:lnTo>
                    <a:pt x="400" y="3"/>
                  </a:lnTo>
                  <a:lnTo>
                    <a:pt x="400" y="5"/>
                  </a:lnTo>
                  <a:lnTo>
                    <a:pt x="398" y="24"/>
                  </a:lnTo>
                  <a:lnTo>
                    <a:pt x="398" y="41"/>
                  </a:lnTo>
                  <a:lnTo>
                    <a:pt x="398" y="57"/>
                  </a:lnTo>
                  <a:lnTo>
                    <a:pt x="398" y="76"/>
                  </a:lnTo>
                  <a:lnTo>
                    <a:pt x="395" y="93"/>
                  </a:lnTo>
                  <a:lnTo>
                    <a:pt x="395" y="109"/>
                  </a:lnTo>
                  <a:lnTo>
                    <a:pt x="395" y="128"/>
                  </a:lnTo>
                  <a:lnTo>
                    <a:pt x="395" y="145"/>
                  </a:lnTo>
                  <a:lnTo>
                    <a:pt x="395" y="161"/>
                  </a:lnTo>
                  <a:lnTo>
                    <a:pt x="393" y="180"/>
                  </a:lnTo>
                  <a:lnTo>
                    <a:pt x="393" y="197"/>
                  </a:lnTo>
                  <a:lnTo>
                    <a:pt x="393" y="213"/>
                  </a:lnTo>
                  <a:lnTo>
                    <a:pt x="393" y="230"/>
                  </a:lnTo>
                  <a:lnTo>
                    <a:pt x="391" y="249"/>
                  </a:lnTo>
                  <a:lnTo>
                    <a:pt x="391" y="266"/>
                  </a:lnTo>
                  <a:lnTo>
                    <a:pt x="391" y="282"/>
                  </a:lnTo>
                  <a:lnTo>
                    <a:pt x="391" y="301"/>
                  </a:lnTo>
                  <a:lnTo>
                    <a:pt x="388" y="318"/>
                  </a:lnTo>
                  <a:lnTo>
                    <a:pt x="388" y="334"/>
                  </a:lnTo>
                  <a:lnTo>
                    <a:pt x="388" y="353"/>
                  </a:lnTo>
                  <a:lnTo>
                    <a:pt x="388" y="370"/>
                  </a:lnTo>
                  <a:lnTo>
                    <a:pt x="386" y="386"/>
                  </a:lnTo>
                  <a:lnTo>
                    <a:pt x="386" y="405"/>
                  </a:lnTo>
                  <a:lnTo>
                    <a:pt x="386" y="422"/>
                  </a:lnTo>
                  <a:lnTo>
                    <a:pt x="386" y="438"/>
                  </a:lnTo>
                  <a:lnTo>
                    <a:pt x="386" y="457"/>
                  </a:lnTo>
                  <a:lnTo>
                    <a:pt x="384" y="474"/>
                  </a:lnTo>
                  <a:lnTo>
                    <a:pt x="384" y="490"/>
                  </a:lnTo>
                  <a:lnTo>
                    <a:pt x="384" y="509"/>
                  </a:lnTo>
                  <a:lnTo>
                    <a:pt x="384" y="526"/>
                  </a:lnTo>
                  <a:lnTo>
                    <a:pt x="381" y="542"/>
                  </a:lnTo>
                  <a:lnTo>
                    <a:pt x="381" y="561"/>
                  </a:lnTo>
                  <a:lnTo>
                    <a:pt x="358" y="559"/>
                  </a:lnTo>
                  <a:lnTo>
                    <a:pt x="334" y="559"/>
                  </a:lnTo>
                  <a:lnTo>
                    <a:pt x="310" y="559"/>
                  </a:lnTo>
                  <a:lnTo>
                    <a:pt x="287" y="557"/>
                  </a:lnTo>
                  <a:lnTo>
                    <a:pt x="265" y="557"/>
                  </a:lnTo>
                  <a:lnTo>
                    <a:pt x="242" y="557"/>
                  </a:lnTo>
                  <a:lnTo>
                    <a:pt x="218" y="554"/>
                  </a:lnTo>
                  <a:lnTo>
                    <a:pt x="194" y="554"/>
                  </a:lnTo>
                  <a:lnTo>
                    <a:pt x="171" y="552"/>
                  </a:lnTo>
                  <a:lnTo>
                    <a:pt x="147" y="552"/>
                  </a:lnTo>
                  <a:lnTo>
                    <a:pt x="123" y="550"/>
                  </a:lnTo>
                  <a:lnTo>
                    <a:pt x="100" y="550"/>
                  </a:lnTo>
                  <a:lnTo>
                    <a:pt x="76" y="547"/>
                  </a:lnTo>
                  <a:lnTo>
                    <a:pt x="52" y="547"/>
                  </a:lnTo>
                  <a:lnTo>
                    <a:pt x="29" y="545"/>
                  </a:lnTo>
                  <a:lnTo>
                    <a:pt x="5" y="545"/>
                  </a:lnTo>
                  <a:lnTo>
                    <a:pt x="3" y="545"/>
                  </a:lnTo>
                  <a:lnTo>
                    <a:pt x="0" y="545"/>
                  </a:lnTo>
                  <a:lnTo>
                    <a:pt x="0" y="545"/>
                  </a:lnTo>
                  <a:lnTo>
                    <a:pt x="3" y="550"/>
                  </a:lnTo>
                  <a:lnTo>
                    <a:pt x="3" y="552"/>
                  </a:lnTo>
                  <a:lnTo>
                    <a:pt x="5" y="557"/>
                  </a:lnTo>
                  <a:lnTo>
                    <a:pt x="5" y="559"/>
                  </a:lnTo>
                  <a:lnTo>
                    <a:pt x="8" y="561"/>
                  </a:lnTo>
                  <a:lnTo>
                    <a:pt x="5" y="564"/>
                  </a:lnTo>
                  <a:lnTo>
                    <a:pt x="8" y="564"/>
                  </a:lnTo>
                  <a:lnTo>
                    <a:pt x="8" y="566"/>
                  </a:lnTo>
                  <a:lnTo>
                    <a:pt x="10" y="566"/>
                  </a:lnTo>
                  <a:lnTo>
                    <a:pt x="10" y="566"/>
                  </a:lnTo>
                  <a:lnTo>
                    <a:pt x="12" y="568"/>
                  </a:lnTo>
                  <a:lnTo>
                    <a:pt x="17" y="576"/>
                  </a:lnTo>
                  <a:lnTo>
                    <a:pt x="19" y="576"/>
                  </a:lnTo>
                  <a:lnTo>
                    <a:pt x="24" y="576"/>
                  </a:lnTo>
                  <a:lnTo>
                    <a:pt x="29" y="578"/>
                  </a:lnTo>
                  <a:lnTo>
                    <a:pt x="31" y="580"/>
                  </a:lnTo>
                  <a:lnTo>
                    <a:pt x="34" y="585"/>
                  </a:lnTo>
                  <a:lnTo>
                    <a:pt x="36" y="590"/>
                  </a:lnTo>
                  <a:lnTo>
                    <a:pt x="38" y="599"/>
                  </a:lnTo>
                  <a:lnTo>
                    <a:pt x="38" y="602"/>
                  </a:lnTo>
                  <a:lnTo>
                    <a:pt x="43" y="606"/>
                  </a:lnTo>
                  <a:lnTo>
                    <a:pt x="45" y="609"/>
                  </a:lnTo>
                  <a:lnTo>
                    <a:pt x="45" y="609"/>
                  </a:lnTo>
                  <a:lnTo>
                    <a:pt x="45" y="611"/>
                  </a:lnTo>
                  <a:lnTo>
                    <a:pt x="45" y="611"/>
                  </a:lnTo>
                  <a:lnTo>
                    <a:pt x="45" y="611"/>
                  </a:lnTo>
                  <a:lnTo>
                    <a:pt x="50" y="613"/>
                  </a:lnTo>
                  <a:lnTo>
                    <a:pt x="50" y="616"/>
                  </a:lnTo>
                  <a:lnTo>
                    <a:pt x="52" y="616"/>
                  </a:lnTo>
                  <a:lnTo>
                    <a:pt x="57" y="618"/>
                  </a:lnTo>
                  <a:lnTo>
                    <a:pt x="60" y="621"/>
                  </a:lnTo>
                  <a:lnTo>
                    <a:pt x="62" y="621"/>
                  </a:lnTo>
                  <a:lnTo>
                    <a:pt x="64" y="623"/>
                  </a:lnTo>
                  <a:lnTo>
                    <a:pt x="67" y="623"/>
                  </a:lnTo>
                  <a:lnTo>
                    <a:pt x="71" y="625"/>
                  </a:lnTo>
                  <a:lnTo>
                    <a:pt x="71" y="628"/>
                  </a:lnTo>
                  <a:lnTo>
                    <a:pt x="74" y="628"/>
                  </a:lnTo>
                  <a:lnTo>
                    <a:pt x="74" y="630"/>
                  </a:lnTo>
                  <a:lnTo>
                    <a:pt x="74" y="632"/>
                  </a:lnTo>
                  <a:lnTo>
                    <a:pt x="76" y="632"/>
                  </a:lnTo>
                  <a:lnTo>
                    <a:pt x="78" y="635"/>
                  </a:lnTo>
                  <a:lnTo>
                    <a:pt x="78" y="635"/>
                  </a:lnTo>
                  <a:lnTo>
                    <a:pt x="78" y="635"/>
                  </a:lnTo>
                  <a:lnTo>
                    <a:pt x="81" y="637"/>
                  </a:lnTo>
                  <a:lnTo>
                    <a:pt x="88" y="647"/>
                  </a:lnTo>
                  <a:lnTo>
                    <a:pt x="90" y="649"/>
                  </a:lnTo>
                  <a:lnTo>
                    <a:pt x="90" y="651"/>
                  </a:lnTo>
                  <a:lnTo>
                    <a:pt x="97" y="656"/>
                  </a:lnTo>
                  <a:lnTo>
                    <a:pt x="100" y="658"/>
                  </a:lnTo>
                  <a:lnTo>
                    <a:pt x="100" y="658"/>
                  </a:lnTo>
                  <a:lnTo>
                    <a:pt x="105" y="661"/>
                  </a:lnTo>
                  <a:lnTo>
                    <a:pt x="105" y="663"/>
                  </a:lnTo>
                  <a:lnTo>
                    <a:pt x="107" y="663"/>
                  </a:lnTo>
                  <a:lnTo>
                    <a:pt x="109" y="666"/>
                  </a:lnTo>
                  <a:lnTo>
                    <a:pt x="109" y="668"/>
                  </a:lnTo>
                  <a:lnTo>
                    <a:pt x="112" y="673"/>
                  </a:lnTo>
                  <a:lnTo>
                    <a:pt x="112" y="675"/>
                  </a:lnTo>
                  <a:lnTo>
                    <a:pt x="114" y="675"/>
                  </a:lnTo>
                  <a:lnTo>
                    <a:pt x="119" y="680"/>
                  </a:lnTo>
                  <a:lnTo>
                    <a:pt x="126" y="687"/>
                  </a:lnTo>
                  <a:lnTo>
                    <a:pt x="131" y="694"/>
                  </a:lnTo>
                  <a:lnTo>
                    <a:pt x="131" y="694"/>
                  </a:lnTo>
                  <a:lnTo>
                    <a:pt x="135" y="696"/>
                  </a:lnTo>
                  <a:lnTo>
                    <a:pt x="140" y="699"/>
                  </a:lnTo>
                  <a:lnTo>
                    <a:pt x="142" y="699"/>
                  </a:lnTo>
                  <a:lnTo>
                    <a:pt x="142" y="701"/>
                  </a:lnTo>
                  <a:lnTo>
                    <a:pt x="142" y="701"/>
                  </a:lnTo>
                  <a:lnTo>
                    <a:pt x="145" y="701"/>
                  </a:lnTo>
                  <a:lnTo>
                    <a:pt x="145" y="701"/>
                  </a:lnTo>
                  <a:lnTo>
                    <a:pt x="145" y="701"/>
                  </a:lnTo>
                  <a:lnTo>
                    <a:pt x="145" y="701"/>
                  </a:lnTo>
                  <a:lnTo>
                    <a:pt x="145" y="701"/>
                  </a:lnTo>
                  <a:lnTo>
                    <a:pt x="147" y="701"/>
                  </a:lnTo>
                  <a:lnTo>
                    <a:pt x="147" y="701"/>
                  </a:lnTo>
                  <a:lnTo>
                    <a:pt x="149" y="701"/>
                  </a:lnTo>
                  <a:lnTo>
                    <a:pt x="149" y="703"/>
                  </a:lnTo>
                  <a:lnTo>
                    <a:pt x="149" y="703"/>
                  </a:lnTo>
                  <a:lnTo>
                    <a:pt x="152" y="703"/>
                  </a:lnTo>
                  <a:lnTo>
                    <a:pt x="152" y="703"/>
                  </a:lnTo>
                  <a:lnTo>
                    <a:pt x="152" y="706"/>
                  </a:lnTo>
                  <a:lnTo>
                    <a:pt x="152" y="706"/>
                  </a:lnTo>
                  <a:lnTo>
                    <a:pt x="154" y="706"/>
                  </a:lnTo>
                  <a:lnTo>
                    <a:pt x="154" y="706"/>
                  </a:lnTo>
                  <a:lnTo>
                    <a:pt x="154" y="708"/>
                  </a:lnTo>
                  <a:lnTo>
                    <a:pt x="157" y="708"/>
                  </a:lnTo>
                  <a:lnTo>
                    <a:pt x="157" y="708"/>
                  </a:lnTo>
                  <a:lnTo>
                    <a:pt x="161" y="713"/>
                  </a:lnTo>
                  <a:lnTo>
                    <a:pt x="164" y="715"/>
                  </a:lnTo>
                  <a:lnTo>
                    <a:pt x="164" y="715"/>
                  </a:lnTo>
                  <a:lnTo>
                    <a:pt x="166" y="715"/>
                  </a:lnTo>
                  <a:lnTo>
                    <a:pt x="168" y="718"/>
                  </a:lnTo>
                  <a:lnTo>
                    <a:pt x="171" y="720"/>
                  </a:lnTo>
                  <a:lnTo>
                    <a:pt x="171" y="720"/>
                  </a:lnTo>
                  <a:lnTo>
                    <a:pt x="171" y="722"/>
                  </a:lnTo>
                  <a:lnTo>
                    <a:pt x="171" y="725"/>
                  </a:lnTo>
                  <a:lnTo>
                    <a:pt x="171" y="725"/>
                  </a:lnTo>
                  <a:lnTo>
                    <a:pt x="173" y="725"/>
                  </a:lnTo>
                  <a:lnTo>
                    <a:pt x="175" y="725"/>
                  </a:lnTo>
                  <a:lnTo>
                    <a:pt x="175" y="727"/>
                  </a:lnTo>
                  <a:lnTo>
                    <a:pt x="178" y="727"/>
                  </a:lnTo>
                  <a:lnTo>
                    <a:pt x="180" y="732"/>
                  </a:lnTo>
                  <a:lnTo>
                    <a:pt x="180" y="734"/>
                  </a:lnTo>
                  <a:lnTo>
                    <a:pt x="180" y="734"/>
                  </a:lnTo>
                  <a:lnTo>
                    <a:pt x="180" y="739"/>
                  </a:lnTo>
                  <a:lnTo>
                    <a:pt x="183" y="739"/>
                  </a:lnTo>
                  <a:lnTo>
                    <a:pt x="183" y="741"/>
                  </a:lnTo>
                  <a:lnTo>
                    <a:pt x="183" y="741"/>
                  </a:lnTo>
                  <a:lnTo>
                    <a:pt x="183" y="741"/>
                  </a:lnTo>
                  <a:lnTo>
                    <a:pt x="183" y="744"/>
                  </a:lnTo>
                  <a:lnTo>
                    <a:pt x="183" y="744"/>
                  </a:lnTo>
                  <a:lnTo>
                    <a:pt x="183" y="746"/>
                  </a:lnTo>
                  <a:lnTo>
                    <a:pt x="185" y="746"/>
                  </a:lnTo>
                  <a:lnTo>
                    <a:pt x="185" y="748"/>
                  </a:lnTo>
                  <a:lnTo>
                    <a:pt x="185" y="751"/>
                  </a:lnTo>
                  <a:lnTo>
                    <a:pt x="183" y="751"/>
                  </a:lnTo>
                  <a:lnTo>
                    <a:pt x="185" y="751"/>
                  </a:lnTo>
                  <a:lnTo>
                    <a:pt x="185" y="753"/>
                  </a:lnTo>
                  <a:lnTo>
                    <a:pt x="185" y="753"/>
                  </a:lnTo>
                  <a:lnTo>
                    <a:pt x="187" y="755"/>
                  </a:lnTo>
                  <a:lnTo>
                    <a:pt x="187" y="755"/>
                  </a:lnTo>
                  <a:lnTo>
                    <a:pt x="187" y="755"/>
                  </a:lnTo>
                  <a:lnTo>
                    <a:pt x="187" y="758"/>
                  </a:lnTo>
                  <a:lnTo>
                    <a:pt x="187" y="760"/>
                  </a:lnTo>
                  <a:lnTo>
                    <a:pt x="187" y="760"/>
                  </a:lnTo>
                  <a:lnTo>
                    <a:pt x="190" y="760"/>
                  </a:lnTo>
                  <a:lnTo>
                    <a:pt x="192" y="765"/>
                  </a:lnTo>
                  <a:lnTo>
                    <a:pt x="192" y="767"/>
                  </a:lnTo>
                  <a:lnTo>
                    <a:pt x="194" y="770"/>
                  </a:lnTo>
                  <a:lnTo>
                    <a:pt x="194" y="772"/>
                  </a:lnTo>
                  <a:lnTo>
                    <a:pt x="197" y="772"/>
                  </a:lnTo>
                  <a:lnTo>
                    <a:pt x="197" y="772"/>
                  </a:lnTo>
                  <a:lnTo>
                    <a:pt x="199" y="777"/>
                  </a:lnTo>
                  <a:lnTo>
                    <a:pt x="201" y="779"/>
                  </a:lnTo>
                  <a:lnTo>
                    <a:pt x="201" y="781"/>
                  </a:lnTo>
                  <a:lnTo>
                    <a:pt x="201" y="786"/>
                  </a:lnTo>
                  <a:lnTo>
                    <a:pt x="201" y="789"/>
                  </a:lnTo>
                  <a:lnTo>
                    <a:pt x="199" y="793"/>
                  </a:lnTo>
                  <a:lnTo>
                    <a:pt x="199" y="796"/>
                  </a:lnTo>
                  <a:lnTo>
                    <a:pt x="199" y="800"/>
                  </a:lnTo>
                  <a:lnTo>
                    <a:pt x="199" y="808"/>
                  </a:lnTo>
                  <a:lnTo>
                    <a:pt x="199" y="808"/>
                  </a:lnTo>
                  <a:lnTo>
                    <a:pt x="199" y="810"/>
                  </a:lnTo>
                  <a:lnTo>
                    <a:pt x="199" y="810"/>
                  </a:lnTo>
                  <a:lnTo>
                    <a:pt x="201" y="812"/>
                  </a:lnTo>
                  <a:lnTo>
                    <a:pt x="201" y="812"/>
                  </a:lnTo>
                  <a:lnTo>
                    <a:pt x="201" y="815"/>
                  </a:lnTo>
                  <a:lnTo>
                    <a:pt x="201" y="815"/>
                  </a:lnTo>
                  <a:lnTo>
                    <a:pt x="204" y="817"/>
                  </a:lnTo>
                  <a:lnTo>
                    <a:pt x="206" y="824"/>
                  </a:lnTo>
                  <a:lnTo>
                    <a:pt x="206" y="824"/>
                  </a:lnTo>
                  <a:lnTo>
                    <a:pt x="209" y="826"/>
                  </a:lnTo>
                  <a:lnTo>
                    <a:pt x="209" y="829"/>
                  </a:lnTo>
                  <a:lnTo>
                    <a:pt x="211" y="831"/>
                  </a:lnTo>
                  <a:lnTo>
                    <a:pt x="211" y="836"/>
                  </a:lnTo>
                  <a:lnTo>
                    <a:pt x="213" y="838"/>
                  </a:lnTo>
                  <a:lnTo>
                    <a:pt x="213" y="841"/>
                  </a:lnTo>
                  <a:lnTo>
                    <a:pt x="213" y="843"/>
                  </a:lnTo>
                  <a:lnTo>
                    <a:pt x="213" y="845"/>
                  </a:lnTo>
                  <a:lnTo>
                    <a:pt x="216" y="845"/>
                  </a:lnTo>
                  <a:lnTo>
                    <a:pt x="216" y="848"/>
                  </a:lnTo>
                  <a:lnTo>
                    <a:pt x="220" y="850"/>
                  </a:lnTo>
                  <a:lnTo>
                    <a:pt x="223" y="852"/>
                  </a:lnTo>
                  <a:lnTo>
                    <a:pt x="223" y="852"/>
                  </a:lnTo>
                  <a:lnTo>
                    <a:pt x="223" y="855"/>
                  </a:lnTo>
                  <a:lnTo>
                    <a:pt x="223" y="855"/>
                  </a:lnTo>
                  <a:lnTo>
                    <a:pt x="225" y="857"/>
                  </a:lnTo>
                  <a:lnTo>
                    <a:pt x="225" y="857"/>
                  </a:lnTo>
                  <a:lnTo>
                    <a:pt x="235" y="862"/>
                  </a:lnTo>
                  <a:lnTo>
                    <a:pt x="235" y="864"/>
                  </a:lnTo>
                  <a:lnTo>
                    <a:pt x="237" y="864"/>
                  </a:lnTo>
                  <a:lnTo>
                    <a:pt x="239" y="864"/>
                  </a:lnTo>
                  <a:lnTo>
                    <a:pt x="242" y="864"/>
                  </a:lnTo>
                  <a:lnTo>
                    <a:pt x="244" y="867"/>
                  </a:lnTo>
                  <a:lnTo>
                    <a:pt x="246" y="869"/>
                  </a:lnTo>
                  <a:lnTo>
                    <a:pt x="249" y="869"/>
                  </a:lnTo>
                  <a:lnTo>
                    <a:pt x="249" y="869"/>
                  </a:lnTo>
                  <a:lnTo>
                    <a:pt x="251" y="874"/>
                  </a:lnTo>
                  <a:lnTo>
                    <a:pt x="254" y="879"/>
                  </a:lnTo>
                  <a:lnTo>
                    <a:pt x="256" y="881"/>
                  </a:lnTo>
                  <a:lnTo>
                    <a:pt x="261" y="883"/>
                  </a:lnTo>
                  <a:lnTo>
                    <a:pt x="265" y="888"/>
                  </a:lnTo>
                  <a:lnTo>
                    <a:pt x="268" y="890"/>
                  </a:lnTo>
                  <a:lnTo>
                    <a:pt x="280" y="895"/>
                  </a:lnTo>
                  <a:lnTo>
                    <a:pt x="284" y="897"/>
                  </a:lnTo>
                  <a:lnTo>
                    <a:pt x="294" y="897"/>
                  </a:lnTo>
                  <a:lnTo>
                    <a:pt x="294" y="897"/>
                  </a:lnTo>
                  <a:lnTo>
                    <a:pt x="296" y="897"/>
                  </a:lnTo>
                  <a:lnTo>
                    <a:pt x="296" y="900"/>
                  </a:lnTo>
                  <a:lnTo>
                    <a:pt x="294" y="902"/>
                  </a:lnTo>
                  <a:lnTo>
                    <a:pt x="296" y="902"/>
                  </a:lnTo>
                  <a:lnTo>
                    <a:pt x="296" y="905"/>
                  </a:lnTo>
                  <a:lnTo>
                    <a:pt x="298" y="905"/>
                  </a:lnTo>
                  <a:lnTo>
                    <a:pt x="303" y="909"/>
                  </a:lnTo>
                  <a:lnTo>
                    <a:pt x="306" y="912"/>
                  </a:lnTo>
                  <a:lnTo>
                    <a:pt x="315" y="914"/>
                  </a:lnTo>
                  <a:lnTo>
                    <a:pt x="317" y="914"/>
                  </a:lnTo>
                  <a:lnTo>
                    <a:pt x="320" y="914"/>
                  </a:lnTo>
                  <a:lnTo>
                    <a:pt x="320" y="914"/>
                  </a:lnTo>
                  <a:lnTo>
                    <a:pt x="320" y="914"/>
                  </a:lnTo>
                  <a:lnTo>
                    <a:pt x="320" y="916"/>
                  </a:lnTo>
                  <a:lnTo>
                    <a:pt x="322" y="916"/>
                  </a:lnTo>
                  <a:lnTo>
                    <a:pt x="327" y="924"/>
                  </a:lnTo>
                  <a:lnTo>
                    <a:pt x="332" y="926"/>
                  </a:lnTo>
                  <a:lnTo>
                    <a:pt x="332" y="926"/>
                  </a:lnTo>
                  <a:lnTo>
                    <a:pt x="334" y="926"/>
                  </a:lnTo>
                  <a:lnTo>
                    <a:pt x="336" y="931"/>
                  </a:lnTo>
                  <a:lnTo>
                    <a:pt x="339" y="931"/>
                  </a:lnTo>
                  <a:lnTo>
                    <a:pt x="339" y="931"/>
                  </a:lnTo>
                  <a:lnTo>
                    <a:pt x="341" y="928"/>
                  </a:lnTo>
                  <a:lnTo>
                    <a:pt x="341" y="928"/>
                  </a:lnTo>
                  <a:lnTo>
                    <a:pt x="343" y="931"/>
                  </a:lnTo>
                  <a:lnTo>
                    <a:pt x="343" y="931"/>
                  </a:lnTo>
                  <a:lnTo>
                    <a:pt x="346" y="931"/>
                  </a:lnTo>
                  <a:lnTo>
                    <a:pt x="343" y="933"/>
                  </a:lnTo>
                  <a:lnTo>
                    <a:pt x="346" y="933"/>
                  </a:lnTo>
                  <a:lnTo>
                    <a:pt x="353" y="933"/>
                  </a:lnTo>
                  <a:lnTo>
                    <a:pt x="358" y="935"/>
                  </a:lnTo>
                  <a:lnTo>
                    <a:pt x="362" y="935"/>
                  </a:lnTo>
                  <a:lnTo>
                    <a:pt x="365" y="935"/>
                  </a:lnTo>
                  <a:lnTo>
                    <a:pt x="367" y="931"/>
                  </a:lnTo>
                  <a:lnTo>
                    <a:pt x="367" y="926"/>
                  </a:lnTo>
                  <a:lnTo>
                    <a:pt x="367" y="926"/>
                  </a:lnTo>
                  <a:lnTo>
                    <a:pt x="367" y="926"/>
                  </a:lnTo>
                  <a:lnTo>
                    <a:pt x="369" y="926"/>
                  </a:lnTo>
                  <a:lnTo>
                    <a:pt x="369" y="926"/>
                  </a:lnTo>
                  <a:lnTo>
                    <a:pt x="369" y="924"/>
                  </a:lnTo>
                  <a:lnTo>
                    <a:pt x="372" y="924"/>
                  </a:lnTo>
                  <a:lnTo>
                    <a:pt x="374" y="921"/>
                  </a:lnTo>
                  <a:lnTo>
                    <a:pt x="377" y="919"/>
                  </a:lnTo>
                  <a:lnTo>
                    <a:pt x="377" y="919"/>
                  </a:lnTo>
                  <a:lnTo>
                    <a:pt x="377" y="919"/>
                  </a:lnTo>
                  <a:lnTo>
                    <a:pt x="381" y="912"/>
                  </a:lnTo>
                  <a:lnTo>
                    <a:pt x="381" y="912"/>
                  </a:lnTo>
                  <a:lnTo>
                    <a:pt x="381" y="912"/>
                  </a:lnTo>
                  <a:lnTo>
                    <a:pt x="381" y="912"/>
                  </a:lnTo>
                  <a:lnTo>
                    <a:pt x="384" y="912"/>
                  </a:lnTo>
                  <a:lnTo>
                    <a:pt x="386" y="912"/>
                  </a:lnTo>
                  <a:lnTo>
                    <a:pt x="391" y="907"/>
                  </a:lnTo>
                  <a:lnTo>
                    <a:pt x="393" y="907"/>
                  </a:lnTo>
                  <a:lnTo>
                    <a:pt x="395" y="907"/>
                  </a:lnTo>
                  <a:lnTo>
                    <a:pt x="395" y="907"/>
                  </a:lnTo>
                  <a:lnTo>
                    <a:pt x="393" y="905"/>
                  </a:lnTo>
                  <a:lnTo>
                    <a:pt x="391" y="902"/>
                  </a:lnTo>
                  <a:lnTo>
                    <a:pt x="391" y="902"/>
                  </a:lnTo>
                  <a:lnTo>
                    <a:pt x="391" y="900"/>
                  </a:lnTo>
                  <a:lnTo>
                    <a:pt x="391" y="895"/>
                  </a:lnTo>
                  <a:lnTo>
                    <a:pt x="393" y="893"/>
                  </a:lnTo>
                  <a:lnTo>
                    <a:pt x="393" y="893"/>
                  </a:lnTo>
                  <a:lnTo>
                    <a:pt x="393" y="890"/>
                  </a:lnTo>
                  <a:lnTo>
                    <a:pt x="393" y="890"/>
                  </a:lnTo>
                  <a:lnTo>
                    <a:pt x="395" y="890"/>
                  </a:lnTo>
                  <a:lnTo>
                    <a:pt x="395" y="890"/>
                  </a:lnTo>
                  <a:lnTo>
                    <a:pt x="395" y="890"/>
                  </a:lnTo>
                  <a:lnTo>
                    <a:pt x="398" y="890"/>
                  </a:lnTo>
                  <a:lnTo>
                    <a:pt x="398" y="890"/>
                  </a:lnTo>
                  <a:lnTo>
                    <a:pt x="398" y="888"/>
                  </a:lnTo>
                  <a:lnTo>
                    <a:pt x="395" y="888"/>
                  </a:lnTo>
                  <a:lnTo>
                    <a:pt x="395" y="886"/>
                  </a:lnTo>
                  <a:lnTo>
                    <a:pt x="398" y="886"/>
                  </a:lnTo>
                  <a:lnTo>
                    <a:pt x="398" y="883"/>
                  </a:lnTo>
                  <a:lnTo>
                    <a:pt x="398" y="881"/>
                  </a:lnTo>
                  <a:lnTo>
                    <a:pt x="398" y="881"/>
                  </a:lnTo>
                  <a:lnTo>
                    <a:pt x="398" y="879"/>
                  </a:lnTo>
                  <a:lnTo>
                    <a:pt x="398" y="879"/>
                  </a:lnTo>
                  <a:lnTo>
                    <a:pt x="398" y="876"/>
                  </a:lnTo>
                  <a:lnTo>
                    <a:pt x="403" y="867"/>
                  </a:lnTo>
                  <a:lnTo>
                    <a:pt x="403" y="867"/>
                  </a:lnTo>
                  <a:lnTo>
                    <a:pt x="403" y="867"/>
                  </a:lnTo>
                  <a:lnTo>
                    <a:pt x="403" y="867"/>
                  </a:lnTo>
                  <a:lnTo>
                    <a:pt x="405" y="864"/>
                  </a:lnTo>
                  <a:lnTo>
                    <a:pt x="403" y="864"/>
                  </a:lnTo>
                  <a:lnTo>
                    <a:pt x="405" y="864"/>
                  </a:lnTo>
                  <a:lnTo>
                    <a:pt x="405" y="862"/>
                  </a:lnTo>
                  <a:lnTo>
                    <a:pt x="405" y="862"/>
                  </a:lnTo>
                  <a:lnTo>
                    <a:pt x="405" y="860"/>
                  </a:lnTo>
                  <a:lnTo>
                    <a:pt x="407" y="860"/>
                  </a:lnTo>
                  <a:lnTo>
                    <a:pt x="407" y="860"/>
                  </a:lnTo>
                  <a:lnTo>
                    <a:pt x="407" y="857"/>
                  </a:lnTo>
                  <a:lnTo>
                    <a:pt x="407" y="857"/>
                  </a:lnTo>
                  <a:lnTo>
                    <a:pt x="410" y="855"/>
                  </a:lnTo>
                  <a:lnTo>
                    <a:pt x="410" y="855"/>
                  </a:lnTo>
                  <a:lnTo>
                    <a:pt x="410" y="852"/>
                  </a:lnTo>
                  <a:lnTo>
                    <a:pt x="414" y="848"/>
                  </a:lnTo>
                  <a:lnTo>
                    <a:pt x="414" y="845"/>
                  </a:lnTo>
                  <a:lnTo>
                    <a:pt x="414" y="845"/>
                  </a:lnTo>
                  <a:lnTo>
                    <a:pt x="414" y="843"/>
                  </a:lnTo>
                  <a:lnTo>
                    <a:pt x="414" y="843"/>
                  </a:lnTo>
                  <a:lnTo>
                    <a:pt x="417" y="843"/>
                  </a:lnTo>
                  <a:lnTo>
                    <a:pt x="419" y="843"/>
                  </a:lnTo>
                  <a:lnTo>
                    <a:pt x="421" y="843"/>
                  </a:lnTo>
                  <a:lnTo>
                    <a:pt x="426" y="841"/>
                  </a:lnTo>
                  <a:lnTo>
                    <a:pt x="429" y="841"/>
                  </a:lnTo>
                  <a:lnTo>
                    <a:pt x="429" y="841"/>
                  </a:lnTo>
                  <a:lnTo>
                    <a:pt x="429" y="841"/>
                  </a:lnTo>
                  <a:lnTo>
                    <a:pt x="429" y="841"/>
                  </a:lnTo>
                  <a:lnTo>
                    <a:pt x="431" y="841"/>
                  </a:lnTo>
                  <a:lnTo>
                    <a:pt x="431" y="841"/>
                  </a:lnTo>
                  <a:lnTo>
                    <a:pt x="431" y="841"/>
                  </a:lnTo>
                  <a:lnTo>
                    <a:pt x="431" y="841"/>
                  </a:lnTo>
                  <a:lnTo>
                    <a:pt x="431" y="841"/>
                  </a:lnTo>
                  <a:lnTo>
                    <a:pt x="431" y="841"/>
                  </a:lnTo>
                  <a:lnTo>
                    <a:pt x="433" y="838"/>
                  </a:lnTo>
                  <a:lnTo>
                    <a:pt x="433" y="838"/>
                  </a:lnTo>
                  <a:lnTo>
                    <a:pt x="445" y="838"/>
                  </a:lnTo>
                  <a:lnTo>
                    <a:pt x="445" y="838"/>
                  </a:lnTo>
                  <a:lnTo>
                    <a:pt x="445" y="838"/>
                  </a:lnTo>
                  <a:lnTo>
                    <a:pt x="447" y="836"/>
                  </a:lnTo>
                  <a:lnTo>
                    <a:pt x="447" y="834"/>
                  </a:lnTo>
                  <a:lnTo>
                    <a:pt x="450" y="831"/>
                  </a:lnTo>
                  <a:lnTo>
                    <a:pt x="450" y="829"/>
                  </a:lnTo>
                  <a:lnTo>
                    <a:pt x="450" y="829"/>
                  </a:lnTo>
                  <a:lnTo>
                    <a:pt x="452" y="829"/>
                  </a:lnTo>
                  <a:lnTo>
                    <a:pt x="452" y="829"/>
                  </a:lnTo>
                  <a:lnTo>
                    <a:pt x="455" y="826"/>
                  </a:lnTo>
                  <a:lnTo>
                    <a:pt x="455" y="824"/>
                  </a:lnTo>
                  <a:lnTo>
                    <a:pt x="457" y="826"/>
                  </a:lnTo>
                  <a:lnTo>
                    <a:pt x="457" y="826"/>
                  </a:lnTo>
                  <a:lnTo>
                    <a:pt x="459" y="829"/>
                  </a:lnTo>
                  <a:lnTo>
                    <a:pt x="462" y="826"/>
                  </a:lnTo>
                  <a:lnTo>
                    <a:pt x="462" y="829"/>
                  </a:lnTo>
                  <a:lnTo>
                    <a:pt x="464" y="831"/>
                  </a:lnTo>
                  <a:lnTo>
                    <a:pt x="466" y="831"/>
                  </a:lnTo>
                  <a:lnTo>
                    <a:pt x="471" y="834"/>
                  </a:lnTo>
                  <a:lnTo>
                    <a:pt x="474" y="836"/>
                  </a:lnTo>
                  <a:lnTo>
                    <a:pt x="478" y="836"/>
                  </a:lnTo>
                  <a:lnTo>
                    <a:pt x="488" y="836"/>
                  </a:lnTo>
                  <a:lnTo>
                    <a:pt x="490" y="836"/>
                  </a:lnTo>
                  <a:lnTo>
                    <a:pt x="492" y="836"/>
                  </a:lnTo>
                  <a:lnTo>
                    <a:pt x="495" y="836"/>
                  </a:lnTo>
                  <a:lnTo>
                    <a:pt x="495" y="836"/>
                  </a:lnTo>
                  <a:lnTo>
                    <a:pt x="497" y="838"/>
                  </a:lnTo>
                  <a:lnTo>
                    <a:pt x="497" y="838"/>
                  </a:lnTo>
                  <a:lnTo>
                    <a:pt x="500" y="838"/>
                  </a:lnTo>
                  <a:lnTo>
                    <a:pt x="500" y="836"/>
                  </a:lnTo>
                  <a:lnTo>
                    <a:pt x="500" y="836"/>
                  </a:lnTo>
                  <a:lnTo>
                    <a:pt x="502" y="836"/>
                  </a:lnTo>
                  <a:lnTo>
                    <a:pt x="502" y="836"/>
                  </a:lnTo>
                  <a:lnTo>
                    <a:pt x="504" y="836"/>
                  </a:lnTo>
                  <a:lnTo>
                    <a:pt x="509" y="836"/>
                  </a:lnTo>
                  <a:lnTo>
                    <a:pt x="509" y="836"/>
                  </a:lnTo>
                  <a:lnTo>
                    <a:pt x="511" y="836"/>
                  </a:lnTo>
                  <a:lnTo>
                    <a:pt x="511" y="838"/>
                  </a:lnTo>
                  <a:lnTo>
                    <a:pt x="511" y="838"/>
                  </a:lnTo>
                  <a:lnTo>
                    <a:pt x="528" y="841"/>
                  </a:lnTo>
                  <a:lnTo>
                    <a:pt x="535" y="841"/>
                  </a:lnTo>
                  <a:lnTo>
                    <a:pt x="537" y="841"/>
                  </a:lnTo>
                  <a:lnTo>
                    <a:pt x="537" y="838"/>
                  </a:lnTo>
                  <a:lnTo>
                    <a:pt x="537" y="838"/>
                  </a:lnTo>
                  <a:lnTo>
                    <a:pt x="537" y="836"/>
                  </a:lnTo>
                  <a:lnTo>
                    <a:pt x="537" y="836"/>
                  </a:lnTo>
                  <a:lnTo>
                    <a:pt x="537" y="836"/>
                  </a:lnTo>
                  <a:lnTo>
                    <a:pt x="540" y="836"/>
                  </a:lnTo>
                  <a:lnTo>
                    <a:pt x="540" y="836"/>
                  </a:lnTo>
                  <a:lnTo>
                    <a:pt x="540" y="838"/>
                  </a:lnTo>
                  <a:lnTo>
                    <a:pt x="540" y="838"/>
                  </a:lnTo>
                  <a:lnTo>
                    <a:pt x="540" y="841"/>
                  </a:lnTo>
                  <a:lnTo>
                    <a:pt x="540" y="841"/>
                  </a:lnTo>
                  <a:lnTo>
                    <a:pt x="542" y="843"/>
                  </a:lnTo>
                  <a:lnTo>
                    <a:pt x="542" y="841"/>
                  </a:lnTo>
                  <a:lnTo>
                    <a:pt x="544" y="841"/>
                  </a:lnTo>
                  <a:lnTo>
                    <a:pt x="547" y="838"/>
                  </a:lnTo>
                  <a:lnTo>
                    <a:pt x="547" y="841"/>
                  </a:lnTo>
                  <a:lnTo>
                    <a:pt x="549" y="841"/>
                  </a:lnTo>
                  <a:lnTo>
                    <a:pt x="549" y="841"/>
                  </a:lnTo>
                  <a:lnTo>
                    <a:pt x="549" y="843"/>
                  </a:lnTo>
                  <a:lnTo>
                    <a:pt x="552" y="841"/>
                  </a:lnTo>
                  <a:lnTo>
                    <a:pt x="552" y="841"/>
                  </a:lnTo>
                  <a:lnTo>
                    <a:pt x="554" y="841"/>
                  </a:lnTo>
                  <a:lnTo>
                    <a:pt x="554" y="843"/>
                  </a:lnTo>
                  <a:lnTo>
                    <a:pt x="554" y="843"/>
                  </a:lnTo>
                  <a:lnTo>
                    <a:pt x="554" y="845"/>
                  </a:lnTo>
                  <a:lnTo>
                    <a:pt x="556" y="848"/>
                  </a:lnTo>
                  <a:lnTo>
                    <a:pt x="556" y="850"/>
                  </a:lnTo>
                  <a:lnTo>
                    <a:pt x="559" y="852"/>
                  </a:lnTo>
                  <a:lnTo>
                    <a:pt x="559" y="855"/>
                  </a:lnTo>
                  <a:lnTo>
                    <a:pt x="559" y="855"/>
                  </a:lnTo>
                  <a:lnTo>
                    <a:pt x="561" y="857"/>
                  </a:lnTo>
                  <a:lnTo>
                    <a:pt x="563" y="857"/>
                  </a:lnTo>
                  <a:lnTo>
                    <a:pt x="566" y="857"/>
                  </a:lnTo>
                  <a:lnTo>
                    <a:pt x="563" y="860"/>
                  </a:lnTo>
                  <a:lnTo>
                    <a:pt x="563" y="862"/>
                  </a:lnTo>
                  <a:lnTo>
                    <a:pt x="563" y="864"/>
                  </a:lnTo>
                  <a:lnTo>
                    <a:pt x="563" y="864"/>
                  </a:lnTo>
                  <a:lnTo>
                    <a:pt x="566" y="862"/>
                  </a:lnTo>
                  <a:lnTo>
                    <a:pt x="568" y="860"/>
                  </a:lnTo>
                  <a:lnTo>
                    <a:pt x="573" y="860"/>
                  </a:lnTo>
                  <a:lnTo>
                    <a:pt x="573" y="862"/>
                  </a:lnTo>
                  <a:lnTo>
                    <a:pt x="573" y="864"/>
                  </a:lnTo>
                  <a:lnTo>
                    <a:pt x="573" y="869"/>
                  </a:lnTo>
                  <a:lnTo>
                    <a:pt x="573" y="871"/>
                  </a:lnTo>
                  <a:lnTo>
                    <a:pt x="575" y="871"/>
                  </a:lnTo>
                  <a:lnTo>
                    <a:pt x="575" y="871"/>
                  </a:lnTo>
                  <a:lnTo>
                    <a:pt x="578" y="871"/>
                  </a:lnTo>
                  <a:lnTo>
                    <a:pt x="578" y="874"/>
                  </a:lnTo>
                  <a:lnTo>
                    <a:pt x="580" y="876"/>
                  </a:lnTo>
                  <a:lnTo>
                    <a:pt x="582" y="879"/>
                  </a:lnTo>
                  <a:lnTo>
                    <a:pt x="589" y="881"/>
                  </a:lnTo>
                  <a:lnTo>
                    <a:pt x="594" y="881"/>
                  </a:lnTo>
                  <a:lnTo>
                    <a:pt x="594" y="883"/>
                  </a:lnTo>
                  <a:lnTo>
                    <a:pt x="594" y="886"/>
                  </a:lnTo>
                  <a:lnTo>
                    <a:pt x="594" y="888"/>
                  </a:lnTo>
                  <a:lnTo>
                    <a:pt x="594" y="890"/>
                  </a:lnTo>
                  <a:lnTo>
                    <a:pt x="596" y="890"/>
                  </a:lnTo>
                  <a:lnTo>
                    <a:pt x="596" y="893"/>
                  </a:lnTo>
                  <a:lnTo>
                    <a:pt x="599" y="893"/>
                  </a:lnTo>
                  <a:lnTo>
                    <a:pt x="606" y="897"/>
                  </a:lnTo>
                  <a:lnTo>
                    <a:pt x="608" y="900"/>
                  </a:lnTo>
                  <a:lnTo>
                    <a:pt x="611" y="902"/>
                  </a:lnTo>
                  <a:lnTo>
                    <a:pt x="611" y="902"/>
                  </a:lnTo>
                  <a:lnTo>
                    <a:pt x="618" y="905"/>
                  </a:lnTo>
                  <a:lnTo>
                    <a:pt x="620" y="907"/>
                  </a:lnTo>
                  <a:lnTo>
                    <a:pt x="620" y="909"/>
                  </a:lnTo>
                  <a:lnTo>
                    <a:pt x="623" y="912"/>
                  </a:lnTo>
                  <a:lnTo>
                    <a:pt x="623" y="916"/>
                  </a:lnTo>
                  <a:lnTo>
                    <a:pt x="623" y="916"/>
                  </a:lnTo>
                  <a:lnTo>
                    <a:pt x="627" y="921"/>
                  </a:lnTo>
                  <a:lnTo>
                    <a:pt x="630" y="924"/>
                  </a:lnTo>
                  <a:lnTo>
                    <a:pt x="630" y="924"/>
                  </a:lnTo>
                  <a:lnTo>
                    <a:pt x="630" y="924"/>
                  </a:lnTo>
                  <a:lnTo>
                    <a:pt x="632" y="924"/>
                  </a:lnTo>
                  <a:lnTo>
                    <a:pt x="632" y="924"/>
                  </a:lnTo>
                  <a:lnTo>
                    <a:pt x="634" y="926"/>
                  </a:lnTo>
                  <a:lnTo>
                    <a:pt x="634" y="933"/>
                  </a:lnTo>
                  <a:lnTo>
                    <a:pt x="637" y="938"/>
                  </a:lnTo>
                  <a:lnTo>
                    <a:pt x="637" y="940"/>
                  </a:lnTo>
                  <a:lnTo>
                    <a:pt x="637" y="942"/>
                  </a:lnTo>
                  <a:lnTo>
                    <a:pt x="637" y="945"/>
                  </a:lnTo>
                  <a:lnTo>
                    <a:pt x="637" y="945"/>
                  </a:lnTo>
                  <a:lnTo>
                    <a:pt x="637" y="947"/>
                  </a:lnTo>
                  <a:lnTo>
                    <a:pt x="637" y="947"/>
                  </a:lnTo>
                  <a:lnTo>
                    <a:pt x="639" y="950"/>
                  </a:lnTo>
                  <a:lnTo>
                    <a:pt x="639" y="950"/>
                  </a:lnTo>
                  <a:lnTo>
                    <a:pt x="641" y="952"/>
                  </a:lnTo>
                  <a:lnTo>
                    <a:pt x="641" y="954"/>
                  </a:lnTo>
                  <a:lnTo>
                    <a:pt x="641" y="954"/>
                  </a:lnTo>
                  <a:lnTo>
                    <a:pt x="644" y="954"/>
                  </a:lnTo>
                  <a:lnTo>
                    <a:pt x="644" y="954"/>
                  </a:lnTo>
                  <a:lnTo>
                    <a:pt x="644" y="957"/>
                  </a:lnTo>
                  <a:lnTo>
                    <a:pt x="644" y="957"/>
                  </a:lnTo>
                  <a:lnTo>
                    <a:pt x="644" y="959"/>
                  </a:lnTo>
                  <a:lnTo>
                    <a:pt x="644" y="959"/>
                  </a:lnTo>
                  <a:lnTo>
                    <a:pt x="646" y="959"/>
                  </a:lnTo>
                  <a:lnTo>
                    <a:pt x="646" y="959"/>
                  </a:lnTo>
                  <a:lnTo>
                    <a:pt x="646" y="959"/>
                  </a:lnTo>
                  <a:lnTo>
                    <a:pt x="649" y="961"/>
                  </a:lnTo>
                  <a:lnTo>
                    <a:pt x="649" y="961"/>
                  </a:lnTo>
                  <a:lnTo>
                    <a:pt x="649" y="964"/>
                  </a:lnTo>
                  <a:lnTo>
                    <a:pt x="651" y="976"/>
                  </a:lnTo>
                  <a:lnTo>
                    <a:pt x="653" y="978"/>
                  </a:lnTo>
                  <a:lnTo>
                    <a:pt x="658" y="983"/>
                  </a:lnTo>
                  <a:lnTo>
                    <a:pt x="658" y="985"/>
                  </a:lnTo>
                  <a:lnTo>
                    <a:pt x="658" y="985"/>
                  </a:lnTo>
                  <a:lnTo>
                    <a:pt x="660" y="987"/>
                  </a:lnTo>
                  <a:lnTo>
                    <a:pt x="663" y="987"/>
                  </a:lnTo>
                  <a:lnTo>
                    <a:pt x="663" y="990"/>
                  </a:lnTo>
                  <a:lnTo>
                    <a:pt x="663" y="992"/>
                  </a:lnTo>
                  <a:lnTo>
                    <a:pt x="663" y="995"/>
                  </a:lnTo>
                  <a:lnTo>
                    <a:pt x="663" y="997"/>
                  </a:lnTo>
                  <a:lnTo>
                    <a:pt x="665" y="997"/>
                  </a:lnTo>
                  <a:lnTo>
                    <a:pt x="670" y="999"/>
                  </a:lnTo>
                  <a:lnTo>
                    <a:pt x="670" y="999"/>
                  </a:lnTo>
                  <a:lnTo>
                    <a:pt x="667" y="1002"/>
                  </a:lnTo>
                  <a:lnTo>
                    <a:pt x="667" y="1002"/>
                  </a:lnTo>
                  <a:lnTo>
                    <a:pt x="667" y="1004"/>
                  </a:lnTo>
                  <a:lnTo>
                    <a:pt x="667" y="1004"/>
                  </a:lnTo>
                  <a:lnTo>
                    <a:pt x="667" y="1006"/>
                  </a:lnTo>
                  <a:lnTo>
                    <a:pt x="670" y="1006"/>
                  </a:lnTo>
                  <a:lnTo>
                    <a:pt x="670" y="1011"/>
                  </a:lnTo>
                  <a:lnTo>
                    <a:pt x="670" y="1016"/>
                  </a:lnTo>
                  <a:lnTo>
                    <a:pt x="675" y="1018"/>
                  </a:lnTo>
                  <a:lnTo>
                    <a:pt x="675" y="1023"/>
                  </a:lnTo>
                  <a:lnTo>
                    <a:pt x="675" y="1025"/>
                  </a:lnTo>
                  <a:lnTo>
                    <a:pt x="675" y="1028"/>
                  </a:lnTo>
                  <a:lnTo>
                    <a:pt x="675" y="1030"/>
                  </a:lnTo>
                  <a:lnTo>
                    <a:pt x="677" y="1030"/>
                  </a:lnTo>
                  <a:lnTo>
                    <a:pt x="679" y="1032"/>
                  </a:lnTo>
                  <a:lnTo>
                    <a:pt x="682" y="1032"/>
                  </a:lnTo>
                  <a:lnTo>
                    <a:pt x="684" y="1032"/>
                  </a:lnTo>
                  <a:lnTo>
                    <a:pt x="684" y="1035"/>
                  </a:lnTo>
                  <a:lnTo>
                    <a:pt x="684" y="1035"/>
                  </a:lnTo>
                  <a:lnTo>
                    <a:pt x="684" y="1037"/>
                  </a:lnTo>
                  <a:lnTo>
                    <a:pt x="684" y="1039"/>
                  </a:lnTo>
                  <a:lnTo>
                    <a:pt x="686" y="1039"/>
                  </a:lnTo>
                  <a:lnTo>
                    <a:pt x="698" y="1044"/>
                  </a:lnTo>
                  <a:lnTo>
                    <a:pt x="701" y="1047"/>
                  </a:lnTo>
                  <a:lnTo>
                    <a:pt x="701" y="1049"/>
                  </a:lnTo>
                  <a:lnTo>
                    <a:pt x="701" y="1051"/>
                  </a:lnTo>
                  <a:lnTo>
                    <a:pt x="701" y="1051"/>
                  </a:lnTo>
                  <a:lnTo>
                    <a:pt x="703" y="1054"/>
                  </a:lnTo>
                  <a:lnTo>
                    <a:pt x="703" y="1054"/>
                  </a:lnTo>
                  <a:lnTo>
                    <a:pt x="705" y="1054"/>
                  </a:lnTo>
                  <a:lnTo>
                    <a:pt x="705" y="1056"/>
                  </a:lnTo>
                  <a:lnTo>
                    <a:pt x="705" y="1056"/>
                  </a:lnTo>
                  <a:lnTo>
                    <a:pt x="705" y="1056"/>
                  </a:lnTo>
                  <a:lnTo>
                    <a:pt x="705" y="1058"/>
                  </a:lnTo>
                  <a:lnTo>
                    <a:pt x="705" y="1061"/>
                  </a:lnTo>
                  <a:lnTo>
                    <a:pt x="708" y="1063"/>
                  </a:lnTo>
                  <a:lnTo>
                    <a:pt x="708" y="1066"/>
                  </a:lnTo>
                  <a:lnTo>
                    <a:pt x="710" y="1066"/>
                  </a:lnTo>
                  <a:lnTo>
                    <a:pt x="712" y="1066"/>
                  </a:lnTo>
                  <a:lnTo>
                    <a:pt x="715" y="1066"/>
                  </a:lnTo>
                  <a:lnTo>
                    <a:pt x="712" y="1068"/>
                  </a:lnTo>
                  <a:lnTo>
                    <a:pt x="712" y="1070"/>
                  </a:lnTo>
                  <a:lnTo>
                    <a:pt x="715" y="1073"/>
                  </a:lnTo>
                  <a:lnTo>
                    <a:pt x="717" y="1075"/>
                  </a:lnTo>
                  <a:lnTo>
                    <a:pt x="719" y="1075"/>
                  </a:lnTo>
                  <a:lnTo>
                    <a:pt x="719" y="1075"/>
                  </a:lnTo>
                  <a:lnTo>
                    <a:pt x="719" y="1077"/>
                  </a:lnTo>
                  <a:lnTo>
                    <a:pt x="717" y="1080"/>
                  </a:lnTo>
                  <a:lnTo>
                    <a:pt x="717" y="1080"/>
                  </a:lnTo>
                  <a:lnTo>
                    <a:pt x="719" y="1082"/>
                  </a:lnTo>
                  <a:lnTo>
                    <a:pt x="719" y="1082"/>
                  </a:lnTo>
                  <a:lnTo>
                    <a:pt x="722" y="1082"/>
                  </a:lnTo>
                  <a:lnTo>
                    <a:pt x="722" y="1084"/>
                  </a:lnTo>
                  <a:lnTo>
                    <a:pt x="722" y="1087"/>
                  </a:lnTo>
                  <a:lnTo>
                    <a:pt x="722" y="1087"/>
                  </a:lnTo>
                  <a:lnTo>
                    <a:pt x="722" y="1087"/>
                  </a:lnTo>
                  <a:lnTo>
                    <a:pt x="722" y="1089"/>
                  </a:lnTo>
                  <a:lnTo>
                    <a:pt x="724" y="1092"/>
                  </a:lnTo>
                  <a:lnTo>
                    <a:pt x="724" y="1092"/>
                  </a:lnTo>
                  <a:lnTo>
                    <a:pt x="727" y="1092"/>
                  </a:lnTo>
                  <a:lnTo>
                    <a:pt x="729" y="1094"/>
                  </a:lnTo>
                  <a:lnTo>
                    <a:pt x="729" y="1094"/>
                  </a:lnTo>
                  <a:lnTo>
                    <a:pt x="731" y="1096"/>
                  </a:lnTo>
                  <a:lnTo>
                    <a:pt x="731" y="1096"/>
                  </a:lnTo>
                  <a:lnTo>
                    <a:pt x="734" y="1096"/>
                  </a:lnTo>
                  <a:lnTo>
                    <a:pt x="734" y="1099"/>
                  </a:lnTo>
                  <a:lnTo>
                    <a:pt x="736" y="1099"/>
                  </a:lnTo>
                  <a:lnTo>
                    <a:pt x="736" y="1101"/>
                  </a:lnTo>
                  <a:lnTo>
                    <a:pt x="736" y="1101"/>
                  </a:lnTo>
                  <a:lnTo>
                    <a:pt x="736" y="1103"/>
                  </a:lnTo>
                  <a:lnTo>
                    <a:pt x="738" y="1106"/>
                  </a:lnTo>
                  <a:lnTo>
                    <a:pt x="738" y="1106"/>
                  </a:lnTo>
                  <a:lnTo>
                    <a:pt x="743" y="1106"/>
                  </a:lnTo>
                  <a:lnTo>
                    <a:pt x="743" y="1106"/>
                  </a:lnTo>
                  <a:lnTo>
                    <a:pt x="746" y="1108"/>
                  </a:lnTo>
                  <a:lnTo>
                    <a:pt x="746" y="1108"/>
                  </a:lnTo>
                  <a:lnTo>
                    <a:pt x="746" y="1108"/>
                  </a:lnTo>
                  <a:lnTo>
                    <a:pt x="748" y="1108"/>
                  </a:lnTo>
                  <a:lnTo>
                    <a:pt x="750" y="1108"/>
                  </a:lnTo>
                  <a:lnTo>
                    <a:pt x="750" y="1108"/>
                  </a:lnTo>
                  <a:lnTo>
                    <a:pt x="753" y="1110"/>
                  </a:lnTo>
                  <a:lnTo>
                    <a:pt x="753" y="1110"/>
                  </a:lnTo>
                  <a:lnTo>
                    <a:pt x="755" y="1110"/>
                  </a:lnTo>
                  <a:lnTo>
                    <a:pt x="757" y="1113"/>
                  </a:lnTo>
                  <a:lnTo>
                    <a:pt x="760" y="1115"/>
                  </a:lnTo>
                  <a:lnTo>
                    <a:pt x="760" y="1115"/>
                  </a:lnTo>
                  <a:lnTo>
                    <a:pt x="760" y="1122"/>
                  </a:lnTo>
                  <a:lnTo>
                    <a:pt x="760" y="1125"/>
                  </a:lnTo>
                  <a:lnTo>
                    <a:pt x="760" y="1125"/>
                  </a:lnTo>
                  <a:lnTo>
                    <a:pt x="760" y="1127"/>
                  </a:lnTo>
                  <a:lnTo>
                    <a:pt x="762" y="1127"/>
                  </a:lnTo>
                  <a:lnTo>
                    <a:pt x="764" y="1127"/>
                  </a:lnTo>
                  <a:lnTo>
                    <a:pt x="764" y="1127"/>
                  </a:lnTo>
                  <a:lnTo>
                    <a:pt x="764" y="1129"/>
                  </a:lnTo>
                  <a:lnTo>
                    <a:pt x="764" y="1129"/>
                  </a:lnTo>
                  <a:lnTo>
                    <a:pt x="764" y="1134"/>
                  </a:lnTo>
                  <a:lnTo>
                    <a:pt x="764" y="1137"/>
                  </a:lnTo>
                  <a:lnTo>
                    <a:pt x="762" y="1139"/>
                  </a:lnTo>
                  <a:lnTo>
                    <a:pt x="762" y="1141"/>
                  </a:lnTo>
                  <a:lnTo>
                    <a:pt x="762" y="1144"/>
                  </a:lnTo>
                  <a:lnTo>
                    <a:pt x="762" y="1144"/>
                  </a:lnTo>
                  <a:lnTo>
                    <a:pt x="762" y="1146"/>
                  </a:lnTo>
                  <a:lnTo>
                    <a:pt x="760" y="1148"/>
                  </a:lnTo>
                  <a:lnTo>
                    <a:pt x="760" y="1148"/>
                  </a:lnTo>
                  <a:lnTo>
                    <a:pt x="760" y="1148"/>
                  </a:lnTo>
                  <a:lnTo>
                    <a:pt x="762" y="1151"/>
                  </a:lnTo>
                  <a:lnTo>
                    <a:pt x="762" y="1151"/>
                  </a:lnTo>
                  <a:lnTo>
                    <a:pt x="762" y="1151"/>
                  </a:lnTo>
                  <a:lnTo>
                    <a:pt x="762" y="1153"/>
                  </a:lnTo>
                  <a:lnTo>
                    <a:pt x="764" y="1153"/>
                  </a:lnTo>
                  <a:lnTo>
                    <a:pt x="764" y="1153"/>
                  </a:lnTo>
                  <a:lnTo>
                    <a:pt x="764" y="1153"/>
                  </a:lnTo>
                  <a:lnTo>
                    <a:pt x="767" y="1155"/>
                  </a:lnTo>
                  <a:lnTo>
                    <a:pt x="767" y="1158"/>
                  </a:lnTo>
                  <a:lnTo>
                    <a:pt x="769" y="1160"/>
                  </a:lnTo>
                  <a:lnTo>
                    <a:pt x="769" y="1163"/>
                  </a:lnTo>
                  <a:lnTo>
                    <a:pt x="769" y="1165"/>
                  </a:lnTo>
                  <a:lnTo>
                    <a:pt x="767" y="1170"/>
                  </a:lnTo>
                  <a:lnTo>
                    <a:pt x="767" y="1172"/>
                  </a:lnTo>
                  <a:lnTo>
                    <a:pt x="767" y="1172"/>
                  </a:lnTo>
                  <a:lnTo>
                    <a:pt x="767" y="1174"/>
                  </a:lnTo>
                  <a:lnTo>
                    <a:pt x="767" y="1174"/>
                  </a:lnTo>
                  <a:lnTo>
                    <a:pt x="769" y="1174"/>
                  </a:lnTo>
                  <a:lnTo>
                    <a:pt x="767" y="1177"/>
                  </a:lnTo>
                  <a:lnTo>
                    <a:pt x="764" y="1181"/>
                  </a:lnTo>
                  <a:lnTo>
                    <a:pt x="767" y="1184"/>
                  </a:lnTo>
                  <a:lnTo>
                    <a:pt x="769" y="1184"/>
                  </a:lnTo>
                  <a:lnTo>
                    <a:pt x="769" y="1186"/>
                  </a:lnTo>
                  <a:lnTo>
                    <a:pt x="772" y="1186"/>
                  </a:lnTo>
                  <a:lnTo>
                    <a:pt x="772" y="1186"/>
                  </a:lnTo>
                  <a:lnTo>
                    <a:pt x="772" y="1186"/>
                  </a:lnTo>
                  <a:lnTo>
                    <a:pt x="774" y="1186"/>
                  </a:lnTo>
                  <a:lnTo>
                    <a:pt x="774" y="1189"/>
                  </a:lnTo>
                  <a:lnTo>
                    <a:pt x="774" y="1191"/>
                  </a:lnTo>
                  <a:lnTo>
                    <a:pt x="774" y="1193"/>
                  </a:lnTo>
                  <a:lnTo>
                    <a:pt x="776" y="1193"/>
                  </a:lnTo>
                  <a:lnTo>
                    <a:pt x="779" y="1198"/>
                  </a:lnTo>
                  <a:lnTo>
                    <a:pt x="781" y="1198"/>
                  </a:lnTo>
                  <a:lnTo>
                    <a:pt x="783" y="1203"/>
                  </a:lnTo>
                  <a:lnTo>
                    <a:pt x="786" y="1205"/>
                  </a:lnTo>
                  <a:lnTo>
                    <a:pt x="788" y="1208"/>
                  </a:lnTo>
                  <a:lnTo>
                    <a:pt x="790" y="1210"/>
                  </a:lnTo>
                  <a:lnTo>
                    <a:pt x="790" y="1215"/>
                  </a:lnTo>
                  <a:lnTo>
                    <a:pt x="793" y="1219"/>
                  </a:lnTo>
                  <a:lnTo>
                    <a:pt x="798" y="1234"/>
                  </a:lnTo>
                  <a:lnTo>
                    <a:pt x="798" y="1236"/>
                  </a:lnTo>
                  <a:lnTo>
                    <a:pt x="798" y="1241"/>
                  </a:lnTo>
                  <a:lnTo>
                    <a:pt x="800" y="1245"/>
                  </a:lnTo>
                  <a:lnTo>
                    <a:pt x="802" y="1245"/>
                  </a:lnTo>
                  <a:lnTo>
                    <a:pt x="805" y="1245"/>
                  </a:lnTo>
                  <a:lnTo>
                    <a:pt x="807" y="1248"/>
                  </a:lnTo>
                  <a:lnTo>
                    <a:pt x="807" y="1252"/>
                  </a:lnTo>
                  <a:lnTo>
                    <a:pt x="807" y="1252"/>
                  </a:lnTo>
                  <a:lnTo>
                    <a:pt x="807" y="1255"/>
                  </a:lnTo>
                  <a:lnTo>
                    <a:pt x="807" y="1257"/>
                  </a:lnTo>
                  <a:lnTo>
                    <a:pt x="805" y="1257"/>
                  </a:lnTo>
                  <a:lnTo>
                    <a:pt x="807" y="1260"/>
                  </a:lnTo>
                  <a:lnTo>
                    <a:pt x="807" y="1262"/>
                  </a:lnTo>
                  <a:lnTo>
                    <a:pt x="809" y="1262"/>
                  </a:lnTo>
                  <a:lnTo>
                    <a:pt x="812" y="1262"/>
                  </a:lnTo>
                  <a:lnTo>
                    <a:pt x="814" y="1262"/>
                  </a:lnTo>
                  <a:lnTo>
                    <a:pt x="814" y="1262"/>
                  </a:lnTo>
                  <a:lnTo>
                    <a:pt x="816" y="1262"/>
                  </a:lnTo>
                  <a:lnTo>
                    <a:pt x="816" y="1262"/>
                  </a:lnTo>
                  <a:lnTo>
                    <a:pt x="816" y="1262"/>
                  </a:lnTo>
                  <a:lnTo>
                    <a:pt x="819" y="1262"/>
                  </a:lnTo>
                  <a:lnTo>
                    <a:pt x="821" y="1262"/>
                  </a:lnTo>
                  <a:lnTo>
                    <a:pt x="824" y="1262"/>
                  </a:lnTo>
                  <a:lnTo>
                    <a:pt x="824" y="1264"/>
                  </a:lnTo>
                  <a:lnTo>
                    <a:pt x="826" y="1262"/>
                  </a:lnTo>
                  <a:lnTo>
                    <a:pt x="831" y="1267"/>
                  </a:lnTo>
                  <a:lnTo>
                    <a:pt x="833" y="1264"/>
                  </a:lnTo>
                  <a:lnTo>
                    <a:pt x="833" y="1267"/>
                  </a:lnTo>
                  <a:lnTo>
                    <a:pt x="835" y="1267"/>
                  </a:lnTo>
                  <a:lnTo>
                    <a:pt x="835" y="1267"/>
                  </a:lnTo>
                  <a:lnTo>
                    <a:pt x="835" y="1264"/>
                  </a:lnTo>
                  <a:lnTo>
                    <a:pt x="835" y="1264"/>
                  </a:lnTo>
                  <a:lnTo>
                    <a:pt x="838" y="1267"/>
                  </a:lnTo>
                  <a:lnTo>
                    <a:pt x="838" y="1267"/>
                  </a:lnTo>
                  <a:lnTo>
                    <a:pt x="840" y="1264"/>
                  </a:lnTo>
                  <a:lnTo>
                    <a:pt x="840" y="1264"/>
                  </a:lnTo>
                  <a:lnTo>
                    <a:pt x="840" y="1267"/>
                  </a:lnTo>
                  <a:lnTo>
                    <a:pt x="842" y="1267"/>
                  </a:lnTo>
                  <a:lnTo>
                    <a:pt x="847" y="1269"/>
                  </a:lnTo>
                  <a:lnTo>
                    <a:pt x="847" y="1271"/>
                  </a:lnTo>
                  <a:lnTo>
                    <a:pt x="847" y="1274"/>
                  </a:lnTo>
                  <a:lnTo>
                    <a:pt x="850" y="1274"/>
                  </a:lnTo>
                  <a:lnTo>
                    <a:pt x="850" y="1274"/>
                  </a:lnTo>
                  <a:lnTo>
                    <a:pt x="852" y="1274"/>
                  </a:lnTo>
                  <a:lnTo>
                    <a:pt x="852" y="1276"/>
                  </a:lnTo>
                  <a:lnTo>
                    <a:pt x="852" y="1276"/>
                  </a:lnTo>
                  <a:lnTo>
                    <a:pt x="852" y="1279"/>
                  </a:lnTo>
                  <a:lnTo>
                    <a:pt x="852" y="1279"/>
                  </a:lnTo>
                  <a:lnTo>
                    <a:pt x="854" y="1279"/>
                  </a:lnTo>
                  <a:lnTo>
                    <a:pt x="857" y="1281"/>
                  </a:lnTo>
                  <a:lnTo>
                    <a:pt x="857" y="1281"/>
                  </a:lnTo>
                  <a:lnTo>
                    <a:pt x="859" y="1281"/>
                  </a:lnTo>
                  <a:lnTo>
                    <a:pt x="864" y="1279"/>
                  </a:lnTo>
                  <a:lnTo>
                    <a:pt x="869" y="1281"/>
                  </a:lnTo>
                  <a:lnTo>
                    <a:pt x="871" y="1281"/>
                  </a:lnTo>
                  <a:lnTo>
                    <a:pt x="876" y="1283"/>
                  </a:lnTo>
                  <a:lnTo>
                    <a:pt x="878" y="1286"/>
                  </a:lnTo>
                  <a:lnTo>
                    <a:pt x="878" y="1283"/>
                  </a:lnTo>
                  <a:lnTo>
                    <a:pt x="878" y="1283"/>
                  </a:lnTo>
                  <a:lnTo>
                    <a:pt x="883" y="1283"/>
                  </a:lnTo>
                  <a:lnTo>
                    <a:pt x="885" y="1286"/>
                  </a:lnTo>
                  <a:lnTo>
                    <a:pt x="890" y="1286"/>
                  </a:lnTo>
                  <a:lnTo>
                    <a:pt x="887" y="1288"/>
                  </a:lnTo>
                  <a:lnTo>
                    <a:pt x="887" y="1290"/>
                  </a:lnTo>
                  <a:lnTo>
                    <a:pt x="890" y="1290"/>
                  </a:lnTo>
                  <a:lnTo>
                    <a:pt x="892" y="1290"/>
                  </a:lnTo>
                  <a:lnTo>
                    <a:pt x="892" y="1293"/>
                  </a:lnTo>
                  <a:lnTo>
                    <a:pt x="895" y="1295"/>
                  </a:lnTo>
                  <a:lnTo>
                    <a:pt x="897" y="1297"/>
                  </a:lnTo>
                  <a:lnTo>
                    <a:pt x="906" y="1300"/>
                  </a:lnTo>
                  <a:lnTo>
                    <a:pt x="909" y="1302"/>
                  </a:lnTo>
                  <a:lnTo>
                    <a:pt x="913" y="1302"/>
                  </a:lnTo>
                  <a:lnTo>
                    <a:pt x="918" y="1300"/>
                  </a:lnTo>
                  <a:lnTo>
                    <a:pt x="921" y="1302"/>
                  </a:lnTo>
                  <a:lnTo>
                    <a:pt x="923" y="1305"/>
                  </a:lnTo>
                  <a:lnTo>
                    <a:pt x="923" y="1305"/>
                  </a:lnTo>
                  <a:lnTo>
                    <a:pt x="925" y="1305"/>
                  </a:lnTo>
                  <a:lnTo>
                    <a:pt x="930" y="1302"/>
                  </a:lnTo>
                  <a:lnTo>
                    <a:pt x="930" y="1302"/>
                  </a:lnTo>
                  <a:lnTo>
                    <a:pt x="937" y="1302"/>
                  </a:lnTo>
                  <a:lnTo>
                    <a:pt x="944" y="1302"/>
                  </a:lnTo>
                  <a:lnTo>
                    <a:pt x="954" y="1302"/>
                  </a:lnTo>
                  <a:lnTo>
                    <a:pt x="956" y="1302"/>
                  </a:lnTo>
                  <a:lnTo>
                    <a:pt x="956" y="1305"/>
                  </a:lnTo>
                  <a:lnTo>
                    <a:pt x="956" y="1305"/>
                  </a:lnTo>
                  <a:lnTo>
                    <a:pt x="968" y="1305"/>
                  </a:lnTo>
                  <a:lnTo>
                    <a:pt x="968" y="1305"/>
                  </a:lnTo>
                  <a:lnTo>
                    <a:pt x="970" y="1307"/>
                  </a:lnTo>
                  <a:lnTo>
                    <a:pt x="973" y="1307"/>
                  </a:lnTo>
                  <a:lnTo>
                    <a:pt x="975" y="1309"/>
                  </a:lnTo>
                  <a:lnTo>
                    <a:pt x="975" y="1312"/>
                  </a:lnTo>
                  <a:lnTo>
                    <a:pt x="977" y="1314"/>
                  </a:lnTo>
                  <a:lnTo>
                    <a:pt x="980" y="1314"/>
                  </a:lnTo>
                  <a:lnTo>
                    <a:pt x="984" y="1319"/>
                  </a:lnTo>
                  <a:lnTo>
                    <a:pt x="987" y="1321"/>
                  </a:lnTo>
                  <a:lnTo>
                    <a:pt x="989" y="1321"/>
                  </a:lnTo>
                  <a:lnTo>
                    <a:pt x="992" y="1321"/>
                  </a:lnTo>
                  <a:lnTo>
                    <a:pt x="994" y="1321"/>
                  </a:lnTo>
                  <a:lnTo>
                    <a:pt x="994" y="1323"/>
                  </a:lnTo>
                  <a:lnTo>
                    <a:pt x="994" y="1326"/>
                  </a:lnTo>
                  <a:lnTo>
                    <a:pt x="996" y="1326"/>
                  </a:lnTo>
                  <a:lnTo>
                    <a:pt x="999" y="1326"/>
                  </a:lnTo>
                  <a:lnTo>
                    <a:pt x="999" y="1326"/>
                  </a:lnTo>
                  <a:lnTo>
                    <a:pt x="999" y="1326"/>
                  </a:lnTo>
                  <a:lnTo>
                    <a:pt x="999" y="1326"/>
                  </a:lnTo>
                  <a:lnTo>
                    <a:pt x="999" y="1326"/>
                  </a:lnTo>
                  <a:lnTo>
                    <a:pt x="999" y="1326"/>
                  </a:lnTo>
                  <a:lnTo>
                    <a:pt x="999" y="1326"/>
                  </a:lnTo>
                  <a:lnTo>
                    <a:pt x="1001" y="1326"/>
                  </a:lnTo>
                  <a:lnTo>
                    <a:pt x="1001" y="1326"/>
                  </a:lnTo>
                  <a:lnTo>
                    <a:pt x="1001" y="1328"/>
                  </a:lnTo>
                  <a:lnTo>
                    <a:pt x="1003" y="1328"/>
                  </a:lnTo>
                  <a:lnTo>
                    <a:pt x="1006" y="1326"/>
                  </a:lnTo>
                  <a:lnTo>
                    <a:pt x="1006" y="1323"/>
                  </a:lnTo>
                  <a:lnTo>
                    <a:pt x="1003" y="1321"/>
                  </a:lnTo>
                  <a:lnTo>
                    <a:pt x="1003" y="1319"/>
                  </a:lnTo>
                  <a:lnTo>
                    <a:pt x="1003" y="1319"/>
                  </a:lnTo>
                  <a:lnTo>
                    <a:pt x="1003" y="1319"/>
                  </a:lnTo>
                  <a:lnTo>
                    <a:pt x="1006" y="1316"/>
                  </a:lnTo>
                  <a:lnTo>
                    <a:pt x="1008" y="1319"/>
                  </a:lnTo>
                  <a:lnTo>
                    <a:pt x="1010" y="1316"/>
                  </a:lnTo>
                  <a:lnTo>
                    <a:pt x="1013" y="1316"/>
                  </a:lnTo>
                  <a:lnTo>
                    <a:pt x="1013" y="1314"/>
                  </a:lnTo>
                  <a:lnTo>
                    <a:pt x="1013" y="1314"/>
                  </a:lnTo>
                  <a:lnTo>
                    <a:pt x="1013" y="1314"/>
                  </a:lnTo>
                  <a:lnTo>
                    <a:pt x="1013" y="1314"/>
                  </a:lnTo>
                  <a:lnTo>
                    <a:pt x="1015" y="1312"/>
                  </a:lnTo>
                  <a:lnTo>
                    <a:pt x="1020" y="1314"/>
                  </a:lnTo>
                  <a:lnTo>
                    <a:pt x="1027" y="1312"/>
                  </a:lnTo>
                  <a:lnTo>
                    <a:pt x="1027" y="1312"/>
                  </a:lnTo>
                  <a:lnTo>
                    <a:pt x="1027" y="1305"/>
                  </a:lnTo>
                  <a:lnTo>
                    <a:pt x="1027" y="1302"/>
                  </a:lnTo>
                  <a:lnTo>
                    <a:pt x="1027" y="1297"/>
                  </a:lnTo>
                  <a:lnTo>
                    <a:pt x="1025" y="1297"/>
                  </a:lnTo>
                  <a:lnTo>
                    <a:pt x="1022" y="1300"/>
                  </a:lnTo>
                  <a:lnTo>
                    <a:pt x="1022" y="1300"/>
                  </a:lnTo>
                  <a:lnTo>
                    <a:pt x="1022" y="1302"/>
                  </a:lnTo>
                  <a:lnTo>
                    <a:pt x="1022" y="1305"/>
                  </a:lnTo>
                  <a:lnTo>
                    <a:pt x="1022" y="1307"/>
                  </a:lnTo>
                  <a:lnTo>
                    <a:pt x="1020" y="1307"/>
                  </a:lnTo>
                  <a:lnTo>
                    <a:pt x="1018" y="1309"/>
                  </a:lnTo>
                  <a:lnTo>
                    <a:pt x="1018" y="1309"/>
                  </a:lnTo>
                  <a:lnTo>
                    <a:pt x="1018" y="1309"/>
                  </a:lnTo>
                  <a:lnTo>
                    <a:pt x="1018" y="1309"/>
                  </a:lnTo>
                  <a:lnTo>
                    <a:pt x="1015" y="1309"/>
                  </a:lnTo>
                  <a:lnTo>
                    <a:pt x="1015" y="1309"/>
                  </a:lnTo>
                  <a:lnTo>
                    <a:pt x="1015" y="1309"/>
                  </a:lnTo>
                  <a:lnTo>
                    <a:pt x="1015" y="1307"/>
                  </a:lnTo>
                  <a:lnTo>
                    <a:pt x="1015" y="1305"/>
                  </a:lnTo>
                  <a:lnTo>
                    <a:pt x="1015" y="1302"/>
                  </a:lnTo>
                  <a:lnTo>
                    <a:pt x="1015" y="1300"/>
                  </a:lnTo>
                  <a:lnTo>
                    <a:pt x="1018" y="1300"/>
                  </a:lnTo>
                  <a:lnTo>
                    <a:pt x="1018" y="1300"/>
                  </a:lnTo>
                  <a:lnTo>
                    <a:pt x="1020" y="1297"/>
                  </a:lnTo>
                  <a:lnTo>
                    <a:pt x="1020" y="1297"/>
                  </a:lnTo>
                  <a:lnTo>
                    <a:pt x="1018" y="1295"/>
                  </a:lnTo>
                  <a:lnTo>
                    <a:pt x="1018" y="1295"/>
                  </a:lnTo>
                  <a:lnTo>
                    <a:pt x="1013" y="1295"/>
                  </a:lnTo>
                  <a:lnTo>
                    <a:pt x="1013" y="1295"/>
                  </a:lnTo>
                  <a:lnTo>
                    <a:pt x="1010" y="1295"/>
                  </a:lnTo>
                  <a:lnTo>
                    <a:pt x="1010" y="1295"/>
                  </a:lnTo>
                  <a:lnTo>
                    <a:pt x="1010" y="1295"/>
                  </a:lnTo>
                  <a:lnTo>
                    <a:pt x="1008" y="1293"/>
                  </a:lnTo>
                  <a:lnTo>
                    <a:pt x="1008" y="1290"/>
                  </a:lnTo>
                  <a:lnTo>
                    <a:pt x="1008" y="1286"/>
                  </a:lnTo>
                  <a:lnTo>
                    <a:pt x="1008" y="1283"/>
                  </a:lnTo>
                  <a:lnTo>
                    <a:pt x="1006" y="1281"/>
                  </a:lnTo>
                  <a:lnTo>
                    <a:pt x="1006" y="1281"/>
                  </a:lnTo>
                  <a:lnTo>
                    <a:pt x="1006" y="1279"/>
                  </a:lnTo>
                  <a:lnTo>
                    <a:pt x="1006" y="1276"/>
                  </a:lnTo>
                  <a:lnTo>
                    <a:pt x="1006" y="1276"/>
                  </a:lnTo>
                  <a:lnTo>
                    <a:pt x="1008" y="1276"/>
                  </a:lnTo>
                  <a:lnTo>
                    <a:pt x="1006" y="1274"/>
                  </a:lnTo>
                  <a:lnTo>
                    <a:pt x="1006" y="1274"/>
                  </a:lnTo>
                  <a:lnTo>
                    <a:pt x="1006" y="1274"/>
                  </a:lnTo>
                  <a:lnTo>
                    <a:pt x="1003" y="1274"/>
                  </a:lnTo>
                  <a:lnTo>
                    <a:pt x="1003" y="1274"/>
                  </a:lnTo>
                  <a:lnTo>
                    <a:pt x="1001" y="1274"/>
                  </a:lnTo>
                  <a:lnTo>
                    <a:pt x="1001" y="1271"/>
                  </a:lnTo>
                  <a:lnTo>
                    <a:pt x="1003" y="1267"/>
                  </a:lnTo>
                  <a:lnTo>
                    <a:pt x="1003" y="1267"/>
                  </a:lnTo>
                  <a:lnTo>
                    <a:pt x="1003" y="1267"/>
                  </a:lnTo>
                  <a:lnTo>
                    <a:pt x="1003" y="1264"/>
                  </a:lnTo>
                  <a:lnTo>
                    <a:pt x="1003" y="1264"/>
                  </a:lnTo>
                  <a:lnTo>
                    <a:pt x="1003" y="1264"/>
                  </a:lnTo>
                  <a:lnTo>
                    <a:pt x="1001" y="1267"/>
                  </a:lnTo>
                  <a:lnTo>
                    <a:pt x="1001" y="1267"/>
                  </a:lnTo>
                  <a:lnTo>
                    <a:pt x="1001" y="1267"/>
                  </a:lnTo>
                  <a:lnTo>
                    <a:pt x="1001" y="1267"/>
                  </a:lnTo>
                  <a:lnTo>
                    <a:pt x="999" y="1267"/>
                  </a:lnTo>
                  <a:lnTo>
                    <a:pt x="1001" y="1264"/>
                  </a:lnTo>
                  <a:lnTo>
                    <a:pt x="1001" y="1262"/>
                  </a:lnTo>
                  <a:lnTo>
                    <a:pt x="1001" y="1262"/>
                  </a:lnTo>
                  <a:lnTo>
                    <a:pt x="999" y="1262"/>
                  </a:lnTo>
                  <a:lnTo>
                    <a:pt x="996" y="1262"/>
                  </a:lnTo>
                  <a:lnTo>
                    <a:pt x="996" y="1260"/>
                  </a:lnTo>
                  <a:lnTo>
                    <a:pt x="996" y="1257"/>
                  </a:lnTo>
                  <a:lnTo>
                    <a:pt x="996" y="1257"/>
                  </a:lnTo>
                  <a:lnTo>
                    <a:pt x="994" y="1257"/>
                  </a:lnTo>
                  <a:lnTo>
                    <a:pt x="992" y="1257"/>
                  </a:lnTo>
                  <a:lnTo>
                    <a:pt x="992" y="1257"/>
                  </a:lnTo>
                  <a:lnTo>
                    <a:pt x="992" y="1255"/>
                  </a:lnTo>
                  <a:lnTo>
                    <a:pt x="992" y="1252"/>
                  </a:lnTo>
                  <a:lnTo>
                    <a:pt x="992" y="1250"/>
                  </a:lnTo>
                  <a:lnTo>
                    <a:pt x="992" y="1248"/>
                  </a:lnTo>
                  <a:lnTo>
                    <a:pt x="989" y="1248"/>
                  </a:lnTo>
                  <a:lnTo>
                    <a:pt x="992" y="1245"/>
                  </a:lnTo>
                  <a:lnTo>
                    <a:pt x="994" y="1245"/>
                  </a:lnTo>
                  <a:lnTo>
                    <a:pt x="994" y="1243"/>
                  </a:lnTo>
                  <a:lnTo>
                    <a:pt x="994" y="1245"/>
                  </a:lnTo>
                  <a:lnTo>
                    <a:pt x="994" y="1245"/>
                  </a:lnTo>
                  <a:lnTo>
                    <a:pt x="994" y="1245"/>
                  </a:lnTo>
                  <a:lnTo>
                    <a:pt x="994" y="1243"/>
                  </a:lnTo>
                  <a:lnTo>
                    <a:pt x="992" y="1234"/>
                  </a:lnTo>
                  <a:lnTo>
                    <a:pt x="989" y="1226"/>
                  </a:lnTo>
                  <a:lnTo>
                    <a:pt x="987" y="1217"/>
                  </a:lnTo>
                  <a:lnTo>
                    <a:pt x="987" y="1212"/>
                  </a:lnTo>
                  <a:lnTo>
                    <a:pt x="987" y="1210"/>
                  </a:lnTo>
                  <a:lnTo>
                    <a:pt x="984" y="1208"/>
                  </a:lnTo>
                  <a:lnTo>
                    <a:pt x="984" y="1208"/>
                  </a:lnTo>
                  <a:lnTo>
                    <a:pt x="982" y="1208"/>
                  </a:lnTo>
                  <a:lnTo>
                    <a:pt x="980" y="1208"/>
                  </a:lnTo>
                  <a:lnTo>
                    <a:pt x="980" y="1208"/>
                  </a:lnTo>
                  <a:lnTo>
                    <a:pt x="977" y="1205"/>
                  </a:lnTo>
                  <a:lnTo>
                    <a:pt x="977" y="1203"/>
                  </a:lnTo>
                  <a:lnTo>
                    <a:pt x="977" y="1200"/>
                  </a:lnTo>
                  <a:lnTo>
                    <a:pt x="977" y="1198"/>
                  </a:lnTo>
                  <a:lnTo>
                    <a:pt x="980" y="1198"/>
                  </a:lnTo>
                  <a:lnTo>
                    <a:pt x="980" y="1198"/>
                  </a:lnTo>
                  <a:lnTo>
                    <a:pt x="984" y="1203"/>
                  </a:lnTo>
                  <a:lnTo>
                    <a:pt x="987" y="1200"/>
                  </a:lnTo>
                  <a:lnTo>
                    <a:pt x="984" y="1198"/>
                  </a:lnTo>
                  <a:lnTo>
                    <a:pt x="980" y="1196"/>
                  </a:lnTo>
                  <a:lnTo>
                    <a:pt x="980" y="1196"/>
                  </a:lnTo>
                  <a:lnTo>
                    <a:pt x="977" y="1193"/>
                  </a:lnTo>
                  <a:lnTo>
                    <a:pt x="977" y="1191"/>
                  </a:lnTo>
                  <a:lnTo>
                    <a:pt x="977" y="1186"/>
                  </a:lnTo>
                  <a:lnTo>
                    <a:pt x="977" y="1184"/>
                  </a:lnTo>
                  <a:lnTo>
                    <a:pt x="980" y="1184"/>
                  </a:lnTo>
                  <a:lnTo>
                    <a:pt x="984" y="1184"/>
                  </a:lnTo>
                  <a:lnTo>
                    <a:pt x="987" y="1181"/>
                  </a:lnTo>
                  <a:lnTo>
                    <a:pt x="987" y="1179"/>
                  </a:lnTo>
                  <a:lnTo>
                    <a:pt x="984" y="1177"/>
                  </a:lnTo>
                  <a:lnTo>
                    <a:pt x="987" y="1174"/>
                  </a:lnTo>
                  <a:lnTo>
                    <a:pt x="984" y="1174"/>
                  </a:lnTo>
                  <a:lnTo>
                    <a:pt x="984" y="1172"/>
                  </a:lnTo>
                  <a:lnTo>
                    <a:pt x="984" y="1172"/>
                  </a:lnTo>
                  <a:lnTo>
                    <a:pt x="987" y="1172"/>
                  </a:lnTo>
                  <a:lnTo>
                    <a:pt x="987" y="1170"/>
                  </a:lnTo>
                  <a:lnTo>
                    <a:pt x="989" y="1170"/>
                  </a:lnTo>
                  <a:lnTo>
                    <a:pt x="989" y="1167"/>
                  </a:lnTo>
                  <a:lnTo>
                    <a:pt x="989" y="1167"/>
                  </a:lnTo>
                  <a:lnTo>
                    <a:pt x="989" y="1165"/>
                  </a:lnTo>
                  <a:lnTo>
                    <a:pt x="989" y="1163"/>
                  </a:lnTo>
                  <a:lnTo>
                    <a:pt x="989" y="1163"/>
                  </a:lnTo>
                  <a:lnTo>
                    <a:pt x="989" y="1160"/>
                  </a:lnTo>
                  <a:lnTo>
                    <a:pt x="989" y="1158"/>
                  </a:lnTo>
                  <a:lnTo>
                    <a:pt x="989" y="1155"/>
                  </a:lnTo>
                  <a:lnTo>
                    <a:pt x="989" y="1155"/>
                  </a:lnTo>
                  <a:lnTo>
                    <a:pt x="992" y="1155"/>
                  </a:lnTo>
                  <a:lnTo>
                    <a:pt x="992" y="1153"/>
                  </a:lnTo>
                  <a:lnTo>
                    <a:pt x="992" y="1151"/>
                  </a:lnTo>
                  <a:lnTo>
                    <a:pt x="992" y="1151"/>
                  </a:lnTo>
                  <a:lnTo>
                    <a:pt x="984" y="1153"/>
                  </a:lnTo>
                  <a:lnTo>
                    <a:pt x="982" y="1153"/>
                  </a:lnTo>
                  <a:lnTo>
                    <a:pt x="980" y="1155"/>
                  </a:lnTo>
                  <a:lnTo>
                    <a:pt x="977" y="1155"/>
                  </a:lnTo>
                  <a:lnTo>
                    <a:pt x="970" y="1153"/>
                  </a:lnTo>
                  <a:lnTo>
                    <a:pt x="968" y="1153"/>
                  </a:lnTo>
                  <a:lnTo>
                    <a:pt x="968" y="1151"/>
                  </a:lnTo>
                  <a:lnTo>
                    <a:pt x="965" y="1151"/>
                  </a:lnTo>
                  <a:lnTo>
                    <a:pt x="963" y="1151"/>
                  </a:lnTo>
                  <a:lnTo>
                    <a:pt x="956" y="1151"/>
                  </a:lnTo>
                  <a:lnTo>
                    <a:pt x="954" y="1151"/>
                  </a:lnTo>
                  <a:lnTo>
                    <a:pt x="954" y="1148"/>
                  </a:lnTo>
                  <a:lnTo>
                    <a:pt x="956" y="1148"/>
                  </a:lnTo>
                  <a:lnTo>
                    <a:pt x="958" y="1148"/>
                  </a:lnTo>
                  <a:lnTo>
                    <a:pt x="961" y="1148"/>
                  </a:lnTo>
                  <a:lnTo>
                    <a:pt x="963" y="1148"/>
                  </a:lnTo>
                  <a:lnTo>
                    <a:pt x="965" y="1146"/>
                  </a:lnTo>
                  <a:lnTo>
                    <a:pt x="963" y="1146"/>
                  </a:lnTo>
                  <a:lnTo>
                    <a:pt x="963" y="1144"/>
                  </a:lnTo>
                  <a:lnTo>
                    <a:pt x="961" y="1146"/>
                  </a:lnTo>
                  <a:lnTo>
                    <a:pt x="961" y="1146"/>
                  </a:lnTo>
                  <a:lnTo>
                    <a:pt x="961" y="1146"/>
                  </a:lnTo>
                  <a:lnTo>
                    <a:pt x="961" y="1144"/>
                  </a:lnTo>
                  <a:lnTo>
                    <a:pt x="963" y="1144"/>
                  </a:lnTo>
                  <a:lnTo>
                    <a:pt x="961" y="1141"/>
                  </a:lnTo>
                  <a:lnTo>
                    <a:pt x="956" y="1137"/>
                  </a:lnTo>
                  <a:lnTo>
                    <a:pt x="958" y="1137"/>
                  </a:lnTo>
                  <a:lnTo>
                    <a:pt x="956" y="1134"/>
                  </a:lnTo>
                  <a:lnTo>
                    <a:pt x="954" y="1129"/>
                  </a:lnTo>
                  <a:lnTo>
                    <a:pt x="954" y="1127"/>
                  </a:lnTo>
                  <a:lnTo>
                    <a:pt x="956" y="1129"/>
                  </a:lnTo>
                  <a:lnTo>
                    <a:pt x="958" y="1132"/>
                  </a:lnTo>
                  <a:lnTo>
                    <a:pt x="968" y="1144"/>
                  </a:lnTo>
                  <a:lnTo>
                    <a:pt x="968" y="1146"/>
                  </a:lnTo>
                  <a:lnTo>
                    <a:pt x="968" y="1146"/>
                  </a:lnTo>
                  <a:lnTo>
                    <a:pt x="968" y="1148"/>
                  </a:lnTo>
                  <a:lnTo>
                    <a:pt x="970" y="1148"/>
                  </a:lnTo>
                  <a:lnTo>
                    <a:pt x="973" y="1148"/>
                  </a:lnTo>
                  <a:lnTo>
                    <a:pt x="973" y="1146"/>
                  </a:lnTo>
                  <a:lnTo>
                    <a:pt x="973" y="1146"/>
                  </a:lnTo>
                  <a:lnTo>
                    <a:pt x="973" y="1146"/>
                  </a:lnTo>
                  <a:lnTo>
                    <a:pt x="975" y="1141"/>
                  </a:lnTo>
                  <a:lnTo>
                    <a:pt x="975" y="1141"/>
                  </a:lnTo>
                  <a:lnTo>
                    <a:pt x="975" y="1144"/>
                  </a:lnTo>
                  <a:lnTo>
                    <a:pt x="977" y="1141"/>
                  </a:lnTo>
                  <a:lnTo>
                    <a:pt x="977" y="1141"/>
                  </a:lnTo>
                  <a:lnTo>
                    <a:pt x="980" y="1141"/>
                  </a:lnTo>
                  <a:lnTo>
                    <a:pt x="980" y="1139"/>
                  </a:lnTo>
                  <a:lnTo>
                    <a:pt x="980" y="1139"/>
                  </a:lnTo>
                  <a:lnTo>
                    <a:pt x="982" y="1137"/>
                  </a:lnTo>
                  <a:lnTo>
                    <a:pt x="984" y="1134"/>
                  </a:lnTo>
                  <a:lnTo>
                    <a:pt x="984" y="1137"/>
                  </a:lnTo>
                  <a:lnTo>
                    <a:pt x="984" y="1139"/>
                  </a:lnTo>
                  <a:lnTo>
                    <a:pt x="984" y="1141"/>
                  </a:lnTo>
                  <a:lnTo>
                    <a:pt x="984" y="1141"/>
                  </a:lnTo>
                  <a:lnTo>
                    <a:pt x="987" y="1141"/>
                  </a:lnTo>
                  <a:lnTo>
                    <a:pt x="987" y="1141"/>
                  </a:lnTo>
                  <a:lnTo>
                    <a:pt x="987" y="1141"/>
                  </a:lnTo>
                  <a:lnTo>
                    <a:pt x="987" y="1141"/>
                  </a:lnTo>
                  <a:lnTo>
                    <a:pt x="987" y="1141"/>
                  </a:lnTo>
                  <a:lnTo>
                    <a:pt x="987" y="1144"/>
                  </a:lnTo>
                  <a:lnTo>
                    <a:pt x="987" y="1144"/>
                  </a:lnTo>
                  <a:lnTo>
                    <a:pt x="984" y="1144"/>
                  </a:lnTo>
                  <a:lnTo>
                    <a:pt x="982" y="1144"/>
                  </a:lnTo>
                  <a:lnTo>
                    <a:pt x="982" y="1144"/>
                  </a:lnTo>
                  <a:lnTo>
                    <a:pt x="982" y="1144"/>
                  </a:lnTo>
                  <a:lnTo>
                    <a:pt x="984" y="1144"/>
                  </a:lnTo>
                  <a:lnTo>
                    <a:pt x="984" y="1146"/>
                  </a:lnTo>
                  <a:lnTo>
                    <a:pt x="982" y="1146"/>
                  </a:lnTo>
                  <a:lnTo>
                    <a:pt x="980" y="1148"/>
                  </a:lnTo>
                  <a:lnTo>
                    <a:pt x="982" y="1151"/>
                  </a:lnTo>
                  <a:lnTo>
                    <a:pt x="982" y="1151"/>
                  </a:lnTo>
                  <a:lnTo>
                    <a:pt x="984" y="1146"/>
                  </a:lnTo>
                  <a:lnTo>
                    <a:pt x="992" y="1144"/>
                  </a:lnTo>
                  <a:lnTo>
                    <a:pt x="994" y="1144"/>
                  </a:lnTo>
                  <a:lnTo>
                    <a:pt x="994" y="1139"/>
                  </a:lnTo>
                  <a:lnTo>
                    <a:pt x="999" y="1127"/>
                  </a:lnTo>
                  <a:lnTo>
                    <a:pt x="999" y="1125"/>
                  </a:lnTo>
                  <a:lnTo>
                    <a:pt x="999" y="1125"/>
                  </a:lnTo>
                  <a:lnTo>
                    <a:pt x="1001" y="1122"/>
                  </a:lnTo>
                  <a:lnTo>
                    <a:pt x="1001" y="1115"/>
                  </a:lnTo>
                  <a:lnTo>
                    <a:pt x="1006" y="1110"/>
                  </a:lnTo>
                  <a:lnTo>
                    <a:pt x="1006" y="1108"/>
                  </a:lnTo>
                  <a:lnTo>
                    <a:pt x="1006" y="1106"/>
                  </a:lnTo>
                  <a:lnTo>
                    <a:pt x="1006" y="1103"/>
                  </a:lnTo>
                  <a:lnTo>
                    <a:pt x="1006" y="1103"/>
                  </a:lnTo>
                  <a:lnTo>
                    <a:pt x="1008" y="1101"/>
                  </a:lnTo>
                  <a:lnTo>
                    <a:pt x="1008" y="1099"/>
                  </a:lnTo>
                  <a:lnTo>
                    <a:pt x="1008" y="1099"/>
                  </a:lnTo>
                  <a:lnTo>
                    <a:pt x="1008" y="1096"/>
                  </a:lnTo>
                  <a:lnTo>
                    <a:pt x="999" y="1092"/>
                  </a:lnTo>
                  <a:lnTo>
                    <a:pt x="996" y="1092"/>
                  </a:lnTo>
                  <a:lnTo>
                    <a:pt x="994" y="1087"/>
                  </a:lnTo>
                  <a:lnTo>
                    <a:pt x="994" y="1087"/>
                  </a:lnTo>
                  <a:lnTo>
                    <a:pt x="994" y="1084"/>
                  </a:lnTo>
                  <a:lnTo>
                    <a:pt x="994" y="1082"/>
                  </a:lnTo>
                  <a:lnTo>
                    <a:pt x="994" y="1080"/>
                  </a:lnTo>
                  <a:lnTo>
                    <a:pt x="994" y="1080"/>
                  </a:lnTo>
                  <a:lnTo>
                    <a:pt x="992" y="1082"/>
                  </a:lnTo>
                  <a:lnTo>
                    <a:pt x="992" y="1082"/>
                  </a:lnTo>
                  <a:lnTo>
                    <a:pt x="989" y="1080"/>
                  </a:lnTo>
                  <a:lnTo>
                    <a:pt x="987" y="1082"/>
                  </a:lnTo>
                  <a:lnTo>
                    <a:pt x="984" y="1080"/>
                  </a:lnTo>
                  <a:lnTo>
                    <a:pt x="982" y="1080"/>
                  </a:lnTo>
                  <a:lnTo>
                    <a:pt x="980" y="1075"/>
                  </a:lnTo>
                  <a:lnTo>
                    <a:pt x="982" y="1075"/>
                  </a:lnTo>
                  <a:lnTo>
                    <a:pt x="982" y="1075"/>
                  </a:lnTo>
                  <a:lnTo>
                    <a:pt x="982" y="1075"/>
                  </a:lnTo>
                  <a:lnTo>
                    <a:pt x="982" y="1075"/>
                  </a:lnTo>
                  <a:lnTo>
                    <a:pt x="982" y="1077"/>
                  </a:lnTo>
                  <a:lnTo>
                    <a:pt x="984" y="1077"/>
                  </a:lnTo>
                  <a:lnTo>
                    <a:pt x="984" y="1077"/>
                  </a:lnTo>
                  <a:lnTo>
                    <a:pt x="984" y="1077"/>
                  </a:lnTo>
                  <a:lnTo>
                    <a:pt x="987" y="1077"/>
                  </a:lnTo>
                  <a:lnTo>
                    <a:pt x="987" y="1077"/>
                  </a:lnTo>
                  <a:lnTo>
                    <a:pt x="987" y="1077"/>
                  </a:lnTo>
                  <a:lnTo>
                    <a:pt x="987" y="1075"/>
                  </a:lnTo>
                  <a:lnTo>
                    <a:pt x="989" y="1075"/>
                  </a:lnTo>
                  <a:lnTo>
                    <a:pt x="996" y="1075"/>
                  </a:lnTo>
                  <a:lnTo>
                    <a:pt x="999" y="1075"/>
                  </a:lnTo>
                  <a:lnTo>
                    <a:pt x="999" y="1075"/>
                  </a:lnTo>
                  <a:lnTo>
                    <a:pt x="999" y="1077"/>
                  </a:lnTo>
                  <a:lnTo>
                    <a:pt x="999" y="1077"/>
                  </a:lnTo>
                  <a:lnTo>
                    <a:pt x="999" y="1077"/>
                  </a:lnTo>
                  <a:lnTo>
                    <a:pt x="1001" y="1077"/>
                  </a:lnTo>
                  <a:lnTo>
                    <a:pt x="1006" y="1075"/>
                  </a:lnTo>
                  <a:lnTo>
                    <a:pt x="1008" y="1075"/>
                  </a:lnTo>
                  <a:lnTo>
                    <a:pt x="1010" y="1075"/>
                  </a:lnTo>
                  <a:lnTo>
                    <a:pt x="1010" y="1077"/>
                  </a:lnTo>
                  <a:lnTo>
                    <a:pt x="1013" y="1077"/>
                  </a:lnTo>
                  <a:lnTo>
                    <a:pt x="1013" y="1080"/>
                  </a:lnTo>
                  <a:lnTo>
                    <a:pt x="1010" y="1080"/>
                  </a:lnTo>
                  <a:lnTo>
                    <a:pt x="1010" y="1082"/>
                  </a:lnTo>
                  <a:lnTo>
                    <a:pt x="1015" y="1082"/>
                  </a:lnTo>
                  <a:lnTo>
                    <a:pt x="1018" y="1080"/>
                  </a:lnTo>
                  <a:lnTo>
                    <a:pt x="1025" y="1068"/>
                  </a:lnTo>
                  <a:lnTo>
                    <a:pt x="1029" y="1061"/>
                  </a:lnTo>
                  <a:lnTo>
                    <a:pt x="1029" y="1061"/>
                  </a:lnTo>
                  <a:lnTo>
                    <a:pt x="1029" y="1061"/>
                  </a:lnTo>
                  <a:lnTo>
                    <a:pt x="1029" y="1061"/>
                  </a:lnTo>
                  <a:lnTo>
                    <a:pt x="1029" y="1061"/>
                  </a:lnTo>
                  <a:lnTo>
                    <a:pt x="1032" y="1056"/>
                  </a:lnTo>
                  <a:lnTo>
                    <a:pt x="1032" y="1056"/>
                  </a:lnTo>
                  <a:lnTo>
                    <a:pt x="1034" y="1054"/>
                  </a:lnTo>
                  <a:lnTo>
                    <a:pt x="1034" y="1054"/>
                  </a:lnTo>
                  <a:lnTo>
                    <a:pt x="1034" y="1054"/>
                  </a:lnTo>
                  <a:lnTo>
                    <a:pt x="1034" y="1051"/>
                  </a:lnTo>
                  <a:lnTo>
                    <a:pt x="1034" y="1047"/>
                  </a:lnTo>
                  <a:lnTo>
                    <a:pt x="1034" y="1044"/>
                  </a:lnTo>
                  <a:lnTo>
                    <a:pt x="1032" y="1044"/>
                  </a:lnTo>
                  <a:lnTo>
                    <a:pt x="1032" y="1044"/>
                  </a:lnTo>
                  <a:lnTo>
                    <a:pt x="1032" y="1044"/>
                  </a:lnTo>
                  <a:lnTo>
                    <a:pt x="1032" y="1044"/>
                  </a:lnTo>
                  <a:lnTo>
                    <a:pt x="1032" y="1044"/>
                  </a:lnTo>
                  <a:lnTo>
                    <a:pt x="1032" y="1047"/>
                  </a:lnTo>
                  <a:lnTo>
                    <a:pt x="1029" y="1049"/>
                  </a:lnTo>
                  <a:lnTo>
                    <a:pt x="1025" y="1051"/>
                  </a:lnTo>
                  <a:lnTo>
                    <a:pt x="1025" y="1051"/>
                  </a:lnTo>
                  <a:lnTo>
                    <a:pt x="1025" y="1054"/>
                  </a:lnTo>
                  <a:lnTo>
                    <a:pt x="1022" y="1056"/>
                  </a:lnTo>
                  <a:lnTo>
                    <a:pt x="1022" y="1056"/>
                  </a:lnTo>
                  <a:lnTo>
                    <a:pt x="1022" y="1058"/>
                  </a:lnTo>
                  <a:lnTo>
                    <a:pt x="1020" y="1058"/>
                  </a:lnTo>
                  <a:lnTo>
                    <a:pt x="1020" y="1058"/>
                  </a:lnTo>
                  <a:lnTo>
                    <a:pt x="1020" y="1056"/>
                  </a:lnTo>
                  <a:lnTo>
                    <a:pt x="1020" y="1056"/>
                  </a:lnTo>
                  <a:lnTo>
                    <a:pt x="1020" y="1054"/>
                  </a:lnTo>
                  <a:lnTo>
                    <a:pt x="1018" y="1051"/>
                  </a:lnTo>
                  <a:lnTo>
                    <a:pt x="1015" y="1051"/>
                  </a:lnTo>
                  <a:lnTo>
                    <a:pt x="1013" y="1051"/>
                  </a:lnTo>
                  <a:lnTo>
                    <a:pt x="1013" y="1051"/>
                  </a:lnTo>
                  <a:lnTo>
                    <a:pt x="1015" y="1047"/>
                  </a:lnTo>
                  <a:lnTo>
                    <a:pt x="1020" y="1042"/>
                  </a:lnTo>
                  <a:lnTo>
                    <a:pt x="1018" y="1042"/>
                  </a:lnTo>
                  <a:lnTo>
                    <a:pt x="1018" y="1042"/>
                  </a:lnTo>
                  <a:lnTo>
                    <a:pt x="1018" y="1039"/>
                  </a:lnTo>
                  <a:lnTo>
                    <a:pt x="1018" y="1039"/>
                  </a:lnTo>
                  <a:lnTo>
                    <a:pt x="1020" y="1039"/>
                  </a:lnTo>
                  <a:lnTo>
                    <a:pt x="1020" y="1039"/>
                  </a:lnTo>
                  <a:lnTo>
                    <a:pt x="1022" y="1039"/>
                  </a:lnTo>
                  <a:lnTo>
                    <a:pt x="1020" y="1042"/>
                  </a:lnTo>
                  <a:lnTo>
                    <a:pt x="1025" y="1039"/>
                  </a:lnTo>
                  <a:lnTo>
                    <a:pt x="1029" y="1037"/>
                  </a:lnTo>
                  <a:lnTo>
                    <a:pt x="1032" y="1035"/>
                  </a:lnTo>
                  <a:lnTo>
                    <a:pt x="1034" y="1032"/>
                  </a:lnTo>
                  <a:lnTo>
                    <a:pt x="1034" y="1032"/>
                  </a:lnTo>
                  <a:lnTo>
                    <a:pt x="1034" y="1035"/>
                  </a:lnTo>
                  <a:lnTo>
                    <a:pt x="1034" y="1039"/>
                  </a:lnTo>
                  <a:lnTo>
                    <a:pt x="1036" y="1039"/>
                  </a:lnTo>
                  <a:lnTo>
                    <a:pt x="1034" y="1039"/>
                  </a:lnTo>
                  <a:lnTo>
                    <a:pt x="1034" y="1042"/>
                  </a:lnTo>
                  <a:lnTo>
                    <a:pt x="1034" y="1042"/>
                  </a:lnTo>
                  <a:lnTo>
                    <a:pt x="1034" y="1042"/>
                  </a:lnTo>
                  <a:lnTo>
                    <a:pt x="1039" y="1042"/>
                  </a:lnTo>
                  <a:lnTo>
                    <a:pt x="1039" y="1042"/>
                  </a:lnTo>
                  <a:lnTo>
                    <a:pt x="1041" y="1039"/>
                  </a:lnTo>
                  <a:lnTo>
                    <a:pt x="1041" y="1037"/>
                  </a:lnTo>
                  <a:lnTo>
                    <a:pt x="1041" y="1035"/>
                  </a:lnTo>
                  <a:lnTo>
                    <a:pt x="1041" y="1032"/>
                  </a:lnTo>
                  <a:lnTo>
                    <a:pt x="1041" y="1032"/>
                  </a:lnTo>
                  <a:lnTo>
                    <a:pt x="1044" y="1028"/>
                  </a:lnTo>
                  <a:lnTo>
                    <a:pt x="1044" y="1025"/>
                  </a:lnTo>
                  <a:lnTo>
                    <a:pt x="1046" y="1025"/>
                  </a:lnTo>
                  <a:lnTo>
                    <a:pt x="1046" y="1028"/>
                  </a:lnTo>
                  <a:lnTo>
                    <a:pt x="1046" y="1030"/>
                  </a:lnTo>
                  <a:lnTo>
                    <a:pt x="1044" y="1032"/>
                  </a:lnTo>
                  <a:lnTo>
                    <a:pt x="1046" y="1035"/>
                  </a:lnTo>
                  <a:lnTo>
                    <a:pt x="1044" y="1037"/>
                  </a:lnTo>
                  <a:lnTo>
                    <a:pt x="1044" y="1039"/>
                  </a:lnTo>
                  <a:lnTo>
                    <a:pt x="1041" y="1044"/>
                  </a:lnTo>
                  <a:lnTo>
                    <a:pt x="1044" y="1042"/>
                  </a:lnTo>
                  <a:lnTo>
                    <a:pt x="1048" y="1042"/>
                  </a:lnTo>
                  <a:lnTo>
                    <a:pt x="1048" y="1039"/>
                  </a:lnTo>
                  <a:lnTo>
                    <a:pt x="1053" y="1035"/>
                  </a:lnTo>
                  <a:lnTo>
                    <a:pt x="1055" y="1032"/>
                  </a:lnTo>
                  <a:lnTo>
                    <a:pt x="1058" y="1030"/>
                  </a:lnTo>
                  <a:lnTo>
                    <a:pt x="1060" y="1028"/>
                  </a:lnTo>
                  <a:lnTo>
                    <a:pt x="1058" y="1023"/>
                  </a:lnTo>
                  <a:lnTo>
                    <a:pt x="1058" y="1021"/>
                  </a:lnTo>
                  <a:lnTo>
                    <a:pt x="1060" y="1018"/>
                  </a:lnTo>
                  <a:lnTo>
                    <a:pt x="1060" y="1016"/>
                  </a:lnTo>
                  <a:lnTo>
                    <a:pt x="1058" y="1013"/>
                  </a:lnTo>
                  <a:lnTo>
                    <a:pt x="1055" y="1011"/>
                  </a:lnTo>
                  <a:lnTo>
                    <a:pt x="1053" y="1006"/>
                  </a:lnTo>
                  <a:lnTo>
                    <a:pt x="1053" y="1004"/>
                  </a:lnTo>
                  <a:lnTo>
                    <a:pt x="1055" y="1006"/>
                  </a:lnTo>
                  <a:lnTo>
                    <a:pt x="1058" y="1006"/>
                  </a:lnTo>
                  <a:lnTo>
                    <a:pt x="1060" y="1009"/>
                  </a:lnTo>
                  <a:lnTo>
                    <a:pt x="1060" y="1006"/>
                  </a:lnTo>
                  <a:lnTo>
                    <a:pt x="1060" y="1006"/>
                  </a:lnTo>
                  <a:lnTo>
                    <a:pt x="1060" y="1004"/>
                  </a:lnTo>
                  <a:lnTo>
                    <a:pt x="1058" y="1002"/>
                  </a:lnTo>
                  <a:lnTo>
                    <a:pt x="1055" y="1002"/>
                  </a:lnTo>
                  <a:lnTo>
                    <a:pt x="1055" y="1002"/>
                  </a:lnTo>
                  <a:lnTo>
                    <a:pt x="1055" y="999"/>
                  </a:lnTo>
                  <a:lnTo>
                    <a:pt x="1058" y="999"/>
                  </a:lnTo>
                  <a:lnTo>
                    <a:pt x="1058" y="999"/>
                  </a:lnTo>
                  <a:lnTo>
                    <a:pt x="1058" y="999"/>
                  </a:lnTo>
                  <a:lnTo>
                    <a:pt x="1060" y="1002"/>
                  </a:lnTo>
                  <a:lnTo>
                    <a:pt x="1060" y="1004"/>
                  </a:lnTo>
                  <a:lnTo>
                    <a:pt x="1062" y="1004"/>
                  </a:lnTo>
                  <a:lnTo>
                    <a:pt x="1062" y="1004"/>
                  </a:lnTo>
                  <a:lnTo>
                    <a:pt x="1062" y="1004"/>
                  </a:lnTo>
                  <a:lnTo>
                    <a:pt x="1062" y="1006"/>
                  </a:lnTo>
                  <a:lnTo>
                    <a:pt x="1062" y="1006"/>
                  </a:lnTo>
                  <a:lnTo>
                    <a:pt x="1065" y="1006"/>
                  </a:lnTo>
                  <a:lnTo>
                    <a:pt x="1067" y="1009"/>
                  </a:lnTo>
                  <a:lnTo>
                    <a:pt x="1067" y="1009"/>
                  </a:lnTo>
                  <a:lnTo>
                    <a:pt x="1067" y="1009"/>
                  </a:lnTo>
                  <a:lnTo>
                    <a:pt x="1067" y="1013"/>
                  </a:lnTo>
                  <a:lnTo>
                    <a:pt x="1070" y="1016"/>
                  </a:lnTo>
                  <a:lnTo>
                    <a:pt x="1070" y="1018"/>
                  </a:lnTo>
                  <a:lnTo>
                    <a:pt x="1072" y="1016"/>
                  </a:lnTo>
                  <a:lnTo>
                    <a:pt x="1074" y="1018"/>
                  </a:lnTo>
                  <a:lnTo>
                    <a:pt x="1086" y="1011"/>
                  </a:lnTo>
                  <a:lnTo>
                    <a:pt x="1086" y="1011"/>
                  </a:lnTo>
                  <a:lnTo>
                    <a:pt x="1091" y="1009"/>
                  </a:lnTo>
                  <a:lnTo>
                    <a:pt x="1093" y="1006"/>
                  </a:lnTo>
                  <a:lnTo>
                    <a:pt x="1100" y="1004"/>
                  </a:lnTo>
                  <a:lnTo>
                    <a:pt x="1100" y="999"/>
                  </a:lnTo>
                  <a:lnTo>
                    <a:pt x="1098" y="997"/>
                  </a:lnTo>
                  <a:lnTo>
                    <a:pt x="1093" y="997"/>
                  </a:lnTo>
                  <a:lnTo>
                    <a:pt x="1088" y="997"/>
                  </a:lnTo>
                  <a:lnTo>
                    <a:pt x="1088" y="997"/>
                  </a:lnTo>
                  <a:lnTo>
                    <a:pt x="1086" y="999"/>
                  </a:lnTo>
                  <a:lnTo>
                    <a:pt x="1084" y="999"/>
                  </a:lnTo>
                  <a:lnTo>
                    <a:pt x="1084" y="997"/>
                  </a:lnTo>
                  <a:lnTo>
                    <a:pt x="1084" y="997"/>
                  </a:lnTo>
                  <a:lnTo>
                    <a:pt x="1091" y="995"/>
                  </a:lnTo>
                  <a:lnTo>
                    <a:pt x="1088" y="992"/>
                  </a:lnTo>
                  <a:lnTo>
                    <a:pt x="1088" y="990"/>
                  </a:lnTo>
                  <a:lnTo>
                    <a:pt x="1088" y="990"/>
                  </a:lnTo>
                  <a:lnTo>
                    <a:pt x="1088" y="990"/>
                  </a:lnTo>
                  <a:lnTo>
                    <a:pt x="1086" y="987"/>
                  </a:lnTo>
                  <a:lnTo>
                    <a:pt x="1081" y="985"/>
                  </a:lnTo>
                  <a:lnTo>
                    <a:pt x="1081" y="985"/>
                  </a:lnTo>
                  <a:lnTo>
                    <a:pt x="1079" y="987"/>
                  </a:lnTo>
                  <a:lnTo>
                    <a:pt x="1079" y="987"/>
                  </a:lnTo>
                  <a:lnTo>
                    <a:pt x="1077" y="985"/>
                  </a:lnTo>
                  <a:lnTo>
                    <a:pt x="1077" y="985"/>
                  </a:lnTo>
                  <a:lnTo>
                    <a:pt x="1079" y="983"/>
                  </a:lnTo>
                  <a:lnTo>
                    <a:pt x="1079" y="980"/>
                  </a:lnTo>
                  <a:lnTo>
                    <a:pt x="1077" y="980"/>
                  </a:lnTo>
                  <a:lnTo>
                    <a:pt x="1077" y="978"/>
                  </a:lnTo>
                  <a:lnTo>
                    <a:pt x="1074" y="973"/>
                  </a:lnTo>
                  <a:lnTo>
                    <a:pt x="1072" y="973"/>
                  </a:lnTo>
                  <a:lnTo>
                    <a:pt x="1072" y="971"/>
                  </a:lnTo>
                  <a:lnTo>
                    <a:pt x="1072" y="966"/>
                  </a:lnTo>
                  <a:lnTo>
                    <a:pt x="1074" y="968"/>
                  </a:lnTo>
                  <a:lnTo>
                    <a:pt x="1074" y="968"/>
                  </a:lnTo>
                  <a:lnTo>
                    <a:pt x="1074" y="968"/>
                  </a:lnTo>
                  <a:lnTo>
                    <a:pt x="1077" y="968"/>
                  </a:lnTo>
                  <a:lnTo>
                    <a:pt x="1077" y="968"/>
                  </a:lnTo>
                  <a:lnTo>
                    <a:pt x="1079" y="968"/>
                  </a:lnTo>
                  <a:lnTo>
                    <a:pt x="1081" y="968"/>
                  </a:lnTo>
                  <a:lnTo>
                    <a:pt x="1081" y="971"/>
                  </a:lnTo>
                  <a:lnTo>
                    <a:pt x="1081" y="971"/>
                  </a:lnTo>
                  <a:lnTo>
                    <a:pt x="1081" y="971"/>
                  </a:lnTo>
                  <a:lnTo>
                    <a:pt x="1081" y="973"/>
                  </a:lnTo>
                  <a:lnTo>
                    <a:pt x="1081" y="976"/>
                  </a:lnTo>
                  <a:lnTo>
                    <a:pt x="1081" y="976"/>
                  </a:lnTo>
                  <a:lnTo>
                    <a:pt x="1084" y="976"/>
                  </a:lnTo>
                  <a:lnTo>
                    <a:pt x="1084" y="978"/>
                  </a:lnTo>
                  <a:lnTo>
                    <a:pt x="1084" y="978"/>
                  </a:lnTo>
                  <a:lnTo>
                    <a:pt x="1086" y="978"/>
                  </a:lnTo>
                  <a:lnTo>
                    <a:pt x="1086" y="978"/>
                  </a:lnTo>
                  <a:lnTo>
                    <a:pt x="1086" y="978"/>
                  </a:lnTo>
                  <a:lnTo>
                    <a:pt x="1088" y="978"/>
                  </a:lnTo>
                  <a:lnTo>
                    <a:pt x="1088" y="978"/>
                  </a:lnTo>
                  <a:lnTo>
                    <a:pt x="1091" y="978"/>
                  </a:lnTo>
                  <a:lnTo>
                    <a:pt x="1091" y="980"/>
                  </a:lnTo>
                  <a:lnTo>
                    <a:pt x="1096" y="978"/>
                  </a:lnTo>
                  <a:lnTo>
                    <a:pt x="1096" y="980"/>
                  </a:lnTo>
                  <a:lnTo>
                    <a:pt x="1096" y="983"/>
                  </a:lnTo>
                  <a:lnTo>
                    <a:pt x="1093" y="983"/>
                  </a:lnTo>
                  <a:lnTo>
                    <a:pt x="1091" y="983"/>
                  </a:lnTo>
                  <a:lnTo>
                    <a:pt x="1091" y="985"/>
                  </a:lnTo>
                  <a:lnTo>
                    <a:pt x="1093" y="985"/>
                  </a:lnTo>
                  <a:lnTo>
                    <a:pt x="1098" y="983"/>
                  </a:lnTo>
                  <a:lnTo>
                    <a:pt x="1103" y="978"/>
                  </a:lnTo>
                  <a:lnTo>
                    <a:pt x="1100" y="978"/>
                  </a:lnTo>
                  <a:lnTo>
                    <a:pt x="1098" y="978"/>
                  </a:lnTo>
                  <a:lnTo>
                    <a:pt x="1098" y="976"/>
                  </a:lnTo>
                  <a:lnTo>
                    <a:pt x="1098" y="973"/>
                  </a:lnTo>
                  <a:lnTo>
                    <a:pt x="1098" y="973"/>
                  </a:lnTo>
                  <a:lnTo>
                    <a:pt x="1098" y="973"/>
                  </a:lnTo>
                  <a:lnTo>
                    <a:pt x="1098" y="971"/>
                  </a:lnTo>
                  <a:lnTo>
                    <a:pt x="1098" y="971"/>
                  </a:lnTo>
                  <a:lnTo>
                    <a:pt x="1100" y="971"/>
                  </a:lnTo>
                  <a:lnTo>
                    <a:pt x="1100" y="968"/>
                  </a:lnTo>
                  <a:lnTo>
                    <a:pt x="1100" y="968"/>
                  </a:lnTo>
                  <a:lnTo>
                    <a:pt x="1100" y="968"/>
                  </a:lnTo>
                  <a:lnTo>
                    <a:pt x="1098" y="968"/>
                  </a:lnTo>
                  <a:lnTo>
                    <a:pt x="1098" y="968"/>
                  </a:lnTo>
                  <a:lnTo>
                    <a:pt x="1098" y="968"/>
                  </a:lnTo>
                  <a:lnTo>
                    <a:pt x="1096" y="968"/>
                  </a:lnTo>
                  <a:lnTo>
                    <a:pt x="1096" y="966"/>
                  </a:lnTo>
                  <a:lnTo>
                    <a:pt x="1096" y="964"/>
                  </a:lnTo>
                  <a:lnTo>
                    <a:pt x="1096" y="961"/>
                  </a:lnTo>
                  <a:lnTo>
                    <a:pt x="1096" y="961"/>
                  </a:lnTo>
                  <a:lnTo>
                    <a:pt x="1096" y="964"/>
                  </a:lnTo>
                  <a:lnTo>
                    <a:pt x="1098" y="966"/>
                  </a:lnTo>
                  <a:lnTo>
                    <a:pt x="1098" y="966"/>
                  </a:lnTo>
                  <a:lnTo>
                    <a:pt x="1100" y="966"/>
                  </a:lnTo>
                  <a:lnTo>
                    <a:pt x="1100" y="964"/>
                  </a:lnTo>
                  <a:lnTo>
                    <a:pt x="1103" y="966"/>
                  </a:lnTo>
                  <a:lnTo>
                    <a:pt x="1103" y="968"/>
                  </a:lnTo>
                  <a:lnTo>
                    <a:pt x="1103" y="971"/>
                  </a:lnTo>
                  <a:lnTo>
                    <a:pt x="1100" y="971"/>
                  </a:lnTo>
                  <a:lnTo>
                    <a:pt x="1103" y="973"/>
                  </a:lnTo>
                  <a:lnTo>
                    <a:pt x="1105" y="976"/>
                  </a:lnTo>
                  <a:lnTo>
                    <a:pt x="1105" y="976"/>
                  </a:lnTo>
                  <a:lnTo>
                    <a:pt x="1105" y="978"/>
                  </a:lnTo>
                  <a:lnTo>
                    <a:pt x="1105" y="978"/>
                  </a:lnTo>
                  <a:lnTo>
                    <a:pt x="1107" y="978"/>
                  </a:lnTo>
                  <a:lnTo>
                    <a:pt x="1110" y="976"/>
                  </a:lnTo>
                  <a:lnTo>
                    <a:pt x="1112" y="971"/>
                  </a:lnTo>
                  <a:lnTo>
                    <a:pt x="1115" y="971"/>
                  </a:lnTo>
                  <a:lnTo>
                    <a:pt x="1115" y="973"/>
                  </a:lnTo>
                  <a:lnTo>
                    <a:pt x="1117" y="971"/>
                  </a:lnTo>
                  <a:lnTo>
                    <a:pt x="1119" y="971"/>
                  </a:lnTo>
                  <a:lnTo>
                    <a:pt x="1119" y="971"/>
                  </a:lnTo>
                  <a:lnTo>
                    <a:pt x="1122" y="971"/>
                  </a:lnTo>
                  <a:lnTo>
                    <a:pt x="1124" y="971"/>
                  </a:lnTo>
                  <a:lnTo>
                    <a:pt x="1122" y="971"/>
                  </a:lnTo>
                  <a:lnTo>
                    <a:pt x="1119" y="976"/>
                  </a:lnTo>
                  <a:lnTo>
                    <a:pt x="1119" y="978"/>
                  </a:lnTo>
                  <a:lnTo>
                    <a:pt x="1119" y="978"/>
                  </a:lnTo>
                  <a:lnTo>
                    <a:pt x="1122" y="978"/>
                  </a:lnTo>
                  <a:lnTo>
                    <a:pt x="1124" y="978"/>
                  </a:lnTo>
                  <a:lnTo>
                    <a:pt x="1126" y="978"/>
                  </a:lnTo>
                  <a:lnTo>
                    <a:pt x="1126" y="978"/>
                  </a:lnTo>
                  <a:lnTo>
                    <a:pt x="1129" y="978"/>
                  </a:lnTo>
                  <a:lnTo>
                    <a:pt x="1129" y="978"/>
                  </a:lnTo>
                  <a:lnTo>
                    <a:pt x="1129" y="978"/>
                  </a:lnTo>
                  <a:lnTo>
                    <a:pt x="1126" y="980"/>
                  </a:lnTo>
                  <a:lnTo>
                    <a:pt x="1122" y="980"/>
                  </a:lnTo>
                  <a:lnTo>
                    <a:pt x="1119" y="980"/>
                  </a:lnTo>
                  <a:lnTo>
                    <a:pt x="1119" y="983"/>
                  </a:lnTo>
                  <a:lnTo>
                    <a:pt x="1122" y="983"/>
                  </a:lnTo>
                  <a:lnTo>
                    <a:pt x="1126" y="983"/>
                  </a:lnTo>
                  <a:lnTo>
                    <a:pt x="1133" y="978"/>
                  </a:lnTo>
                  <a:lnTo>
                    <a:pt x="1136" y="978"/>
                  </a:lnTo>
                  <a:lnTo>
                    <a:pt x="1136" y="978"/>
                  </a:lnTo>
                  <a:lnTo>
                    <a:pt x="1141" y="976"/>
                  </a:lnTo>
                  <a:lnTo>
                    <a:pt x="1143" y="973"/>
                  </a:lnTo>
                  <a:lnTo>
                    <a:pt x="1145" y="976"/>
                  </a:lnTo>
                  <a:lnTo>
                    <a:pt x="1145" y="978"/>
                  </a:lnTo>
                  <a:lnTo>
                    <a:pt x="1145" y="978"/>
                  </a:lnTo>
                  <a:lnTo>
                    <a:pt x="1145" y="980"/>
                  </a:lnTo>
                  <a:lnTo>
                    <a:pt x="1143" y="980"/>
                  </a:lnTo>
                  <a:lnTo>
                    <a:pt x="1126" y="990"/>
                  </a:lnTo>
                  <a:lnTo>
                    <a:pt x="1124" y="992"/>
                  </a:lnTo>
                  <a:lnTo>
                    <a:pt x="1122" y="995"/>
                  </a:lnTo>
                  <a:lnTo>
                    <a:pt x="1124" y="995"/>
                  </a:lnTo>
                  <a:lnTo>
                    <a:pt x="1131" y="990"/>
                  </a:lnTo>
                  <a:lnTo>
                    <a:pt x="1138" y="987"/>
                  </a:lnTo>
                  <a:lnTo>
                    <a:pt x="1143" y="980"/>
                  </a:lnTo>
                  <a:lnTo>
                    <a:pt x="1155" y="978"/>
                  </a:lnTo>
                  <a:lnTo>
                    <a:pt x="1162" y="973"/>
                  </a:lnTo>
                  <a:lnTo>
                    <a:pt x="1174" y="966"/>
                  </a:lnTo>
                  <a:lnTo>
                    <a:pt x="1171" y="966"/>
                  </a:lnTo>
                  <a:lnTo>
                    <a:pt x="1167" y="968"/>
                  </a:lnTo>
                  <a:lnTo>
                    <a:pt x="1152" y="976"/>
                  </a:lnTo>
                  <a:lnTo>
                    <a:pt x="1152" y="978"/>
                  </a:lnTo>
                  <a:lnTo>
                    <a:pt x="1150" y="978"/>
                  </a:lnTo>
                  <a:lnTo>
                    <a:pt x="1150" y="978"/>
                  </a:lnTo>
                  <a:lnTo>
                    <a:pt x="1150" y="978"/>
                  </a:lnTo>
                  <a:lnTo>
                    <a:pt x="1150" y="976"/>
                  </a:lnTo>
                  <a:lnTo>
                    <a:pt x="1150" y="976"/>
                  </a:lnTo>
                  <a:lnTo>
                    <a:pt x="1150" y="976"/>
                  </a:lnTo>
                  <a:lnTo>
                    <a:pt x="1150" y="973"/>
                  </a:lnTo>
                  <a:lnTo>
                    <a:pt x="1150" y="973"/>
                  </a:lnTo>
                  <a:lnTo>
                    <a:pt x="1150" y="971"/>
                  </a:lnTo>
                  <a:lnTo>
                    <a:pt x="1150" y="968"/>
                  </a:lnTo>
                  <a:lnTo>
                    <a:pt x="1164" y="964"/>
                  </a:lnTo>
                  <a:lnTo>
                    <a:pt x="1167" y="964"/>
                  </a:lnTo>
                  <a:lnTo>
                    <a:pt x="1174" y="964"/>
                  </a:lnTo>
                  <a:lnTo>
                    <a:pt x="1178" y="964"/>
                  </a:lnTo>
                  <a:lnTo>
                    <a:pt x="1183" y="961"/>
                  </a:lnTo>
                  <a:lnTo>
                    <a:pt x="1188" y="959"/>
                  </a:lnTo>
                  <a:lnTo>
                    <a:pt x="1200" y="950"/>
                  </a:lnTo>
                  <a:lnTo>
                    <a:pt x="1207" y="945"/>
                  </a:lnTo>
                  <a:lnTo>
                    <a:pt x="1209" y="942"/>
                  </a:lnTo>
                  <a:lnTo>
                    <a:pt x="1211" y="942"/>
                  </a:lnTo>
                  <a:lnTo>
                    <a:pt x="1211" y="942"/>
                  </a:lnTo>
                  <a:lnTo>
                    <a:pt x="1219" y="938"/>
                  </a:lnTo>
                  <a:lnTo>
                    <a:pt x="1223" y="931"/>
                  </a:lnTo>
                  <a:lnTo>
                    <a:pt x="1226" y="928"/>
                  </a:lnTo>
                  <a:lnTo>
                    <a:pt x="1233" y="921"/>
                  </a:lnTo>
                  <a:lnTo>
                    <a:pt x="1235" y="921"/>
                  </a:lnTo>
                  <a:lnTo>
                    <a:pt x="1235" y="919"/>
                  </a:lnTo>
                  <a:lnTo>
                    <a:pt x="1235" y="916"/>
                  </a:lnTo>
                  <a:lnTo>
                    <a:pt x="1233" y="912"/>
                  </a:lnTo>
                  <a:lnTo>
                    <a:pt x="1233" y="909"/>
                  </a:lnTo>
                  <a:lnTo>
                    <a:pt x="1235" y="905"/>
                  </a:lnTo>
                  <a:lnTo>
                    <a:pt x="1233" y="902"/>
                  </a:lnTo>
                  <a:lnTo>
                    <a:pt x="1233" y="902"/>
                  </a:lnTo>
                  <a:lnTo>
                    <a:pt x="1233" y="902"/>
                  </a:lnTo>
                  <a:lnTo>
                    <a:pt x="1235" y="902"/>
                  </a:lnTo>
                  <a:lnTo>
                    <a:pt x="1238" y="902"/>
                  </a:lnTo>
                  <a:lnTo>
                    <a:pt x="1238" y="905"/>
                  </a:lnTo>
                  <a:lnTo>
                    <a:pt x="1240" y="905"/>
                  </a:lnTo>
                  <a:lnTo>
                    <a:pt x="1242" y="902"/>
                  </a:lnTo>
                  <a:lnTo>
                    <a:pt x="1249" y="893"/>
                  </a:lnTo>
                  <a:lnTo>
                    <a:pt x="1249" y="893"/>
                  </a:lnTo>
                  <a:lnTo>
                    <a:pt x="1249" y="890"/>
                  </a:lnTo>
                  <a:lnTo>
                    <a:pt x="1249" y="890"/>
                  </a:lnTo>
                  <a:lnTo>
                    <a:pt x="1249" y="890"/>
                  </a:lnTo>
                  <a:lnTo>
                    <a:pt x="1252" y="890"/>
                  </a:lnTo>
                  <a:lnTo>
                    <a:pt x="1252" y="890"/>
                  </a:lnTo>
                  <a:lnTo>
                    <a:pt x="1254" y="890"/>
                  </a:lnTo>
                  <a:lnTo>
                    <a:pt x="1254" y="888"/>
                  </a:lnTo>
                  <a:lnTo>
                    <a:pt x="1254" y="886"/>
                  </a:lnTo>
                  <a:lnTo>
                    <a:pt x="1256" y="886"/>
                  </a:lnTo>
                  <a:lnTo>
                    <a:pt x="1256" y="888"/>
                  </a:lnTo>
                  <a:lnTo>
                    <a:pt x="1259" y="888"/>
                  </a:lnTo>
                  <a:lnTo>
                    <a:pt x="1261" y="883"/>
                  </a:lnTo>
                  <a:lnTo>
                    <a:pt x="1261" y="881"/>
                  </a:lnTo>
                  <a:lnTo>
                    <a:pt x="1261" y="879"/>
                  </a:lnTo>
                  <a:lnTo>
                    <a:pt x="1264" y="879"/>
                  </a:lnTo>
                  <a:lnTo>
                    <a:pt x="1266" y="879"/>
                  </a:lnTo>
                  <a:lnTo>
                    <a:pt x="1268" y="881"/>
                  </a:lnTo>
                  <a:lnTo>
                    <a:pt x="1268" y="879"/>
                  </a:lnTo>
                  <a:lnTo>
                    <a:pt x="1268" y="879"/>
                  </a:lnTo>
                  <a:lnTo>
                    <a:pt x="1268" y="879"/>
                  </a:lnTo>
                  <a:lnTo>
                    <a:pt x="1268" y="879"/>
                  </a:lnTo>
                  <a:lnTo>
                    <a:pt x="1264" y="876"/>
                  </a:lnTo>
                  <a:lnTo>
                    <a:pt x="1261" y="876"/>
                  </a:lnTo>
                  <a:lnTo>
                    <a:pt x="1261" y="876"/>
                  </a:lnTo>
                  <a:lnTo>
                    <a:pt x="1259" y="871"/>
                  </a:lnTo>
                  <a:lnTo>
                    <a:pt x="1259" y="871"/>
                  </a:lnTo>
                  <a:lnTo>
                    <a:pt x="1259" y="871"/>
                  </a:lnTo>
                  <a:lnTo>
                    <a:pt x="1259" y="871"/>
                  </a:lnTo>
                  <a:lnTo>
                    <a:pt x="1256" y="871"/>
                  </a:lnTo>
                  <a:lnTo>
                    <a:pt x="1256" y="871"/>
                  </a:lnTo>
                  <a:lnTo>
                    <a:pt x="1256" y="871"/>
                  </a:lnTo>
                  <a:lnTo>
                    <a:pt x="1259" y="874"/>
                  </a:lnTo>
                  <a:lnTo>
                    <a:pt x="1259" y="874"/>
                  </a:lnTo>
                  <a:lnTo>
                    <a:pt x="1256" y="874"/>
                  </a:lnTo>
                  <a:lnTo>
                    <a:pt x="1254" y="871"/>
                  </a:lnTo>
                  <a:lnTo>
                    <a:pt x="1254" y="869"/>
                  </a:lnTo>
                  <a:lnTo>
                    <a:pt x="1252" y="869"/>
                  </a:lnTo>
                  <a:lnTo>
                    <a:pt x="1252" y="869"/>
                  </a:lnTo>
                  <a:lnTo>
                    <a:pt x="1254" y="867"/>
                  </a:lnTo>
                  <a:lnTo>
                    <a:pt x="1256" y="867"/>
                  </a:lnTo>
                  <a:lnTo>
                    <a:pt x="1256" y="864"/>
                  </a:lnTo>
                  <a:lnTo>
                    <a:pt x="1256" y="864"/>
                  </a:lnTo>
                  <a:lnTo>
                    <a:pt x="1249" y="862"/>
                  </a:lnTo>
                  <a:lnTo>
                    <a:pt x="1245" y="860"/>
                  </a:lnTo>
                  <a:lnTo>
                    <a:pt x="1247" y="855"/>
                  </a:lnTo>
                  <a:lnTo>
                    <a:pt x="1247" y="855"/>
                  </a:lnTo>
                  <a:lnTo>
                    <a:pt x="1249" y="852"/>
                  </a:lnTo>
                  <a:lnTo>
                    <a:pt x="1249" y="850"/>
                  </a:lnTo>
                  <a:lnTo>
                    <a:pt x="1247" y="848"/>
                  </a:lnTo>
                  <a:lnTo>
                    <a:pt x="1245" y="845"/>
                  </a:lnTo>
                  <a:lnTo>
                    <a:pt x="1245" y="843"/>
                  </a:lnTo>
                  <a:lnTo>
                    <a:pt x="1247" y="843"/>
                  </a:lnTo>
                  <a:lnTo>
                    <a:pt x="1247" y="841"/>
                  </a:lnTo>
                  <a:lnTo>
                    <a:pt x="1247" y="841"/>
                  </a:lnTo>
                  <a:lnTo>
                    <a:pt x="1245" y="841"/>
                  </a:lnTo>
                  <a:lnTo>
                    <a:pt x="1245" y="841"/>
                  </a:lnTo>
                  <a:lnTo>
                    <a:pt x="1242" y="841"/>
                  </a:lnTo>
                  <a:lnTo>
                    <a:pt x="1242" y="841"/>
                  </a:lnTo>
                  <a:lnTo>
                    <a:pt x="1240" y="838"/>
                  </a:lnTo>
                  <a:lnTo>
                    <a:pt x="1240" y="838"/>
                  </a:lnTo>
                  <a:lnTo>
                    <a:pt x="1247" y="838"/>
                  </a:lnTo>
                  <a:lnTo>
                    <a:pt x="1252" y="838"/>
                  </a:lnTo>
                  <a:lnTo>
                    <a:pt x="1254" y="843"/>
                  </a:lnTo>
                  <a:lnTo>
                    <a:pt x="1259" y="843"/>
                  </a:lnTo>
                  <a:lnTo>
                    <a:pt x="1261" y="841"/>
                  </a:lnTo>
                  <a:lnTo>
                    <a:pt x="1264" y="836"/>
                  </a:lnTo>
                  <a:lnTo>
                    <a:pt x="1264" y="834"/>
                  </a:lnTo>
                  <a:lnTo>
                    <a:pt x="1264" y="831"/>
                  </a:lnTo>
                  <a:lnTo>
                    <a:pt x="1266" y="831"/>
                  </a:lnTo>
                  <a:lnTo>
                    <a:pt x="1271" y="829"/>
                  </a:lnTo>
                  <a:lnTo>
                    <a:pt x="1273" y="826"/>
                  </a:lnTo>
                  <a:lnTo>
                    <a:pt x="1273" y="826"/>
                  </a:lnTo>
                  <a:lnTo>
                    <a:pt x="1275" y="826"/>
                  </a:lnTo>
                  <a:lnTo>
                    <a:pt x="1275" y="829"/>
                  </a:lnTo>
                  <a:lnTo>
                    <a:pt x="1275" y="831"/>
                  </a:lnTo>
                  <a:lnTo>
                    <a:pt x="1278" y="831"/>
                  </a:lnTo>
                  <a:lnTo>
                    <a:pt x="1278" y="831"/>
                  </a:lnTo>
                  <a:lnTo>
                    <a:pt x="1278" y="834"/>
                  </a:lnTo>
                  <a:lnTo>
                    <a:pt x="1280" y="836"/>
                  </a:lnTo>
                  <a:lnTo>
                    <a:pt x="1278" y="838"/>
                  </a:lnTo>
                  <a:lnTo>
                    <a:pt x="1278" y="845"/>
                  </a:lnTo>
                  <a:lnTo>
                    <a:pt x="1275" y="850"/>
                  </a:lnTo>
                  <a:lnTo>
                    <a:pt x="1275" y="852"/>
                  </a:lnTo>
                  <a:lnTo>
                    <a:pt x="1273" y="855"/>
                  </a:lnTo>
                  <a:lnTo>
                    <a:pt x="1273" y="855"/>
                  </a:lnTo>
                  <a:lnTo>
                    <a:pt x="1271" y="857"/>
                  </a:lnTo>
                  <a:lnTo>
                    <a:pt x="1268" y="857"/>
                  </a:lnTo>
                  <a:lnTo>
                    <a:pt x="1268" y="857"/>
                  </a:lnTo>
                  <a:lnTo>
                    <a:pt x="1271" y="860"/>
                  </a:lnTo>
                  <a:lnTo>
                    <a:pt x="1271" y="860"/>
                  </a:lnTo>
                  <a:lnTo>
                    <a:pt x="1273" y="860"/>
                  </a:lnTo>
                  <a:lnTo>
                    <a:pt x="1278" y="857"/>
                  </a:lnTo>
                  <a:lnTo>
                    <a:pt x="1294" y="852"/>
                  </a:lnTo>
                  <a:lnTo>
                    <a:pt x="1297" y="852"/>
                  </a:lnTo>
                  <a:lnTo>
                    <a:pt x="1297" y="852"/>
                  </a:lnTo>
                  <a:lnTo>
                    <a:pt x="1299" y="855"/>
                  </a:lnTo>
                  <a:lnTo>
                    <a:pt x="1301" y="855"/>
                  </a:lnTo>
                  <a:lnTo>
                    <a:pt x="1304" y="855"/>
                  </a:lnTo>
                  <a:lnTo>
                    <a:pt x="1304" y="852"/>
                  </a:lnTo>
                  <a:lnTo>
                    <a:pt x="1304" y="855"/>
                  </a:lnTo>
                  <a:lnTo>
                    <a:pt x="1304" y="857"/>
                  </a:lnTo>
                  <a:lnTo>
                    <a:pt x="1301" y="860"/>
                  </a:lnTo>
                  <a:lnTo>
                    <a:pt x="1301" y="860"/>
                  </a:lnTo>
                  <a:lnTo>
                    <a:pt x="1294" y="860"/>
                  </a:lnTo>
                  <a:lnTo>
                    <a:pt x="1294" y="860"/>
                  </a:lnTo>
                  <a:lnTo>
                    <a:pt x="1292" y="860"/>
                  </a:lnTo>
                  <a:lnTo>
                    <a:pt x="1290" y="864"/>
                  </a:lnTo>
                  <a:lnTo>
                    <a:pt x="1290" y="864"/>
                  </a:lnTo>
                  <a:lnTo>
                    <a:pt x="1287" y="864"/>
                  </a:lnTo>
                  <a:lnTo>
                    <a:pt x="1287" y="864"/>
                  </a:lnTo>
                  <a:lnTo>
                    <a:pt x="1285" y="867"/>
                  </a:lnTo>
                  <a:lnTo>
                    <a:pt x="1282" y="867"/>
                  </a:lnTo>
                  <a:lnTo>
                    <a:pt x="1273" y="876"/>
                  </a:lnTo>
                  <a:lnTo>
                    <a:pt x="1273" y="879"/>
                  </a:lnTo>
                  <a:lnTo>
                    <a:pt x="1273" y="879"/>
                  </a:lnTo>
                  <a:lnTo>
                    <a:pt x="1275" y="881"/>
                  </a:lnTo>
                  <a:lnTo>
                    <a:pt x="1278" y="879"/>
                  </a:lnTo>
                  <a:lnTo>
                    <a:pt x="1282" y="871"/>
                  </a:lnTo>
                  <a:lnTo>
                    <a:pt x="1287" y="869"/>
                  </a:lnTo>
                  <a:lnTo>
                    <a:pt x="1320" y="850"/>
                  </a:lnTo>
                  <a:lnTo>
                    <a:pt x="1332" y="845"/>
                  </a:lnTo>
                  <a:lnTo>
                    <a:pt x="1342" y="841"/>
                  </a:lnTo>
                  <a:lnTo>
                    <a:pt x="1344" y="838"/>
                  </a:lnTo>
                  <a:lnTo>
                    <a:pt x="1349" y="836"/>
                  </a:lnTo>
                  <a:lnTo>
                    <a:pt x="1351" y="836"/>
                  </a:lnTo>
                  <a:lnTo>
                    <a:pt x="1365" y="836"/>
                  </a:lnTo>
                  <a:lnTo>
                    <a:pt x="1368" y="836"/>
                  </a:lnTo>
                  <a:lnTo>
                    <a:pt x="1370" y="836"/>
                  </a:lnTo>
                  <a:lnTo>
                    <a:pt x="1370" y="834"/>
                  </a:lnTo>
                  <a:lnTo>
                    <a:pt x="1370" y="831"/>
                  </a:lnTo>
                  <a:lnTo>
                    <a:pt x="1363" y="824"/>
                  </a:lnTo>
                  <a:lnTo>
                    <a:pt x="1361" y="819"/>
                  </a:lnTo>
                  <a:lnTo>
                    <a:pt x="1361" y="815"/>
                  </a:lnTo>
                  <a:lnTo>
                    <a:pt x="1368" y="803"/>
                  </a:lnTo>
                  <a:lnTo>
                    <a:pt x="1370" y="800"/>
                  </a:lnTo>
                  <a:lnTo>
                    <a:pt x="1370" y="798"/>
                  </a:lnTo>
                  <a:lnTo>
                    <a:pt x="1370" y="796"/>
                  </a:lnTo>
                  <a:lnTo>
                    <a:pt x="1375" y="796"/>
                  </a:lnTo>
                  <a:lnTo>
                    <a:pt x="1375" y="796"/>
                  </a:lnTo>
                  <a:lnTo>
                    <a:pt x="1375" y="796"/>
                  </a:lnTo>
                  <a:lnTo>
                    <a:pt x="1377" y="793"/>
                  </a:lnTo>
                  <a:lnTo>
                    <a:pt x="1384" y="786"/>
                  </a:lnTo>
                  <a:lnTo>
                    <a:pt x="1382" y="784"/>
                  </a:lnTo>
                  <a:lnTo>
                    <a:pt x="1382" y="781"/>
                  </a:lnTo>
                  <a:lnTo>
                    <a:pt x="1384" y="779"/>
                  </a:lnTo>
                  <a:lnTo>
                    <a:pt x="1384" y="777"/>
                  </a:lnTo>
                  <a:lnTo>
                    <a:pt x="1384" y="774"/>
                  </a:lnTo>
                  <a:lnTo>
                    <a:pt x="1384" y="774"/>
                  </a:lnTo>
                  <a:lnTo>
                    <a:pt x="1384" y="772"/>
                  </a:lnTo>
                  <a:lnTo>
                    <a:pt x="1384" y="770"/>
                  </a:lnTo>
                  <a:lnTo>
                    <a:pt x="1382" y="767"/>
                  </a:lnTo>
                  <a:lnTo>
                    <a:pt x="1382" y="767"/>
                  </a:lnTo>
                  <a:lnTo>
                    <a:pt x="1382" y="765"/>
                  </a:lnTo>
                  <a:lnTo>
                    <a:pt x="1382" y="763"/>
                  </a:lnTo>
                  <a:lnTo>
                    <a:pt x="1384" y="763"/>
                  </a:lnTo>
                  <a:lnTo>
                    <a:pt x="1382" y="760"/>
                  </a:lnTo>
                  <a:lnTo>
                    <a:pt x="1382" y="758"/>
                  </a:lnTo>
                  <a:lnTo>
                    <a:pt x="1379" y="755"/>
                  </a:lnTo>
                  <a:lnTo>
                    <a:pt x="1377" y="753"/>
                  </a:lnTo>
                  <a:lnTo>
                    <a:pt x="1377" y="748"/>
                  </a:lnTo>
                  <a:lnTo>
                    <a:pt x="1377" y="746"/>
                  </a:lnTo>
                  <a:lnTo>
                    <a:pt x="1379" y="744"/>
                  </a:lnTo>
                  <a:lnTo>
                    <a:pt x="1382" y="741"/>
                  </a:lnTo>
                  <a:lnTo>
                    <a:pt x="1382" y="739"/>
                  </a:lnTo>
                  <a:lnTo>
                    <a:pt x="1382" y="737"/>
                  </a:lnTo>
                  <a:lnTo>
                    <a:pt x="1382" y="734"/>
                  </a:lnTo>
                  <a:lnTo>
                    <a:pt x="1379" y="732"/>
                  </a:lnTo>
                  <a:lnTo>
                    <a:pt x="1379" y="732"/>
                  </a:lnTo>
                  <a:lnTo>
                    <a:pt x="1379" y="729"/>
                  </a:lnTo>
                  <a:lnTo>
                    <a:pt x="1379" y="727"/>
                  </a:lnTo>
                  <a:lnTo>
                    <a:pt x="1379" y="727"/>
                  </a:lnTo>
                  <a:lnTo>
                    <a:pt x="1379" y="727"/>
                  </a:lnTo>
                  <a:lnTo>
                    <a:pt x="1379" y="725"/>
                  </a:lnTo>
                  <a:lnTo>
                    <a:pt x="1379" y="722"/>
                  </a:lnTo>
                  <a:lnTo>
                    <a:pt x="1382" y="720"/>
                  </a:lnTo>
                  <a:lnTo>
                    <a:pt x="1384" y="720"/>
                  </a:lnTo>
                  <a:lnTo>
                    <a:pt x="1384" y="718"/>
                  </a:lnTo>
                  <a:lnTo>
                    <a:pt x="1384" y="713"/>
                  </a:lnTo>
                  <a:lnTo>
                    <a:pt x="1384" y="710"/>
                  </a:lnTo>
                  <a:lnTo>
                    <a:pt x="1389" y="708"/>
                  </a:lnTo>
                  <a:lnTo>
                    <a:pt x="1389" y="706"/>
                  </a:lnTo>
                  <a:lnTo>
                    <a:pt x="1391" y="699"/>
                  </a:lnTo>
                  <a:lnTo>
                    <a:pt x="1394" y="692"/>
                  </a:lnTo>
                  <a:lnTo>
                    <a:pt x="1394" y="689"/>
                  </a:lnTo>
                  <a:lnTo>
                    <a:pt x="1394" y="689"/>
                  </a:lnTo>
                  <a:lnTo>
                    <a:pt x="1394" y="687"/>
                  </a:lnTo>
                  <a:lnTo>
                    <a:pt x="1394" y="687"/>
                  </a:lnTo>
                  <a:lnTo>
                    <a:pt x="1394" y="684"/>
                  </a:lnTo>
                  <a:lnTo>
                    <a:pt x="1394" y="682"/>
                  </a:lnTo>
                  <a:lnTo>
                    <a:pt x="1394" y="682"/>
                  </a:lnTo>
                  <a:lnTo>
                    <a:pt x="1394" y="680"/>
                  </a:lnTo>
                  <a:lnTo>
                    <a:pt x="1396" y="677"/>
                  </a:lnTo>
                  <a:lnTo>
                    <a:pt x="1396" y="677"/>
                  </a:lnTo>
                  <a:lnTo>
                    <a:pt x="1396" y="677"/>
                  </a:lnTo>
                  <a:lnTo>
                    <a:pt x="1396" y="675"/>
                  </a:lnTo>
                  <a:lnTo>
                    <a:pt x="1396" y="675"/>
                  </a:lnTo>
                  <a:lnTo>
                    <a:pt x="1394" y="673"/>
                  </a:lnTo>
                  <a:lnTo>
                    <a:pt x="1391" y="668"/>
                  </a:lnTo>
                  <a:lnTo>
                    <a:pt x="1394" y="668"/>
                  </a:lnTo>
                  <a:lnTo>
                    <a:pt x="1394" y="668"/>
                  </a:lnTo>
                  <a:lnTo>
                    <a:pt x="1398" y="666"/>
                  </a:lnTo>
                  <a:lnTo>
                    <a:pt x="1398" y="666"/>
                  </a:lnTo>
                  <a:lnTo>
                    <a:pt x="1398" y="663"/>
                  </a:lnTo>
                  <a:lnTo>
                    <a:pt x="1398" y="66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rgbClr val="F8F8F8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BCFB1380-00CF-4F3E-A2D6-8BEADA0AD3DD}"/>
                </a:ext>
              </a:extLst>
            </p:cNvPr>
            <p:cNvSpPr>
              <a:spLocks/>
            </p:cNvSpPr>
            <p:nvPr/>
          </p:nvSpPr>
          <p:spPr bwMode="auto">
            <a:xfrm>
              <a:off x="9599897" y="2255693"/>
              <a:ext cx="1429755" cy="523287"/>
            </a:xfrm>
            <a:custGeom>
              <a:avLst/>
              <a:gdLst>
                <a:gd name="T0" fmla="*/ 719 w 847"/>
                <a:gd name="T1" fmla="*/ 24 h 310"/>
                <a:gd name="T2" fmla="*/ 802 w 847"/>
                <a:gd name="T3" fmla="*/ 10 h 310"/>
                <a:gd name="T4" fmla="*/ 838 w 847"/>
                <a:gd name="T5" fmla="*/ 2 h 310"/>
                <a:gd name="T6" fmla="*/ 842 w 847"/>
                <a:gd name="T7" fmla="*/ 26 h 310"/>
                <a:gd name="T8" fmla="*/ 847 w 847"/>
                <a:gd name="T9" fmla="*/ 36 h 310"/>
                <a:gd name="T10" fmla="*/ 826 w 847"/>
                <a:gd name="T11" fmla="*/ 45 h 310"/>
                <a:gd name="T12" fmla="*/ 814 w 847"/>
                <a:gd name="T13" fmla="*/ 71 h 310"/>
                <a:gd name="T14" fmla="*/ 809 w 847"/>
                <a:gd name="T15" fmla="*/ 69 h 310"/>
                <a:gd name="T16" fmla="*/ 805 w 847"/>
                <a:gd name="T17" fmla="*/ 66 h 310"/>
                <a:gd name="T18" fmla="*/ 798 w 847"/>
                <a:gd name="T19" fmla="*/ 69 h 310"/>
                <a:gd name="T20" fmla="*/ 783 w 847"/>
                <a:gd name="T21" fmla="*/ 76 h 310"/>
                <a:gd name="T22" fmla="*/ 776 w 847"/>
                <a:gd name="T23" fmla="*/ 90 h 310"/>
                <a:gd name="T24" fmla="*/ 767 w 847"/>
                <a:gd name="T25" fmla="*/ 95 h 310"/>
                <a:gd name="T26" fmla="*/ 764 w 847"/>
                <a:gd name="T27" fmla="*/ 88 h 310"/>
                <a:gd name="T28" fmla="*/ 757 w 847"/>
                <a:gd name="T29" fmla="*/ 88 h 310"/>
                <a:gd name="T30" fmla="*/ 748 w 847"/>
                <a:gd name="T31" fmla="*/ 97 h 310"/>
                <a:gd name="T32" fmla="*/ 743 w 847"/>
                <a:gd name="T33" fmla="*/ 102 h 310"/>
                <a:gd name="T34" fmla="*/ 734 w 847"/>
                <a:gd name="T35" fmla="*/ 104 h 310"/>
                <a:gd name="T36" fmla="*/ 736 w 847"/>
                <a:gd name="T37" fmla="*/ 109 h 310"/>
                <a:gd name="T38" fmla="*/ 731 w 847"/>
                <a:gd name="T39" fmla="*/ 123 h 310"/>
                <a:gd name="T40" fmla="*/ 717 w 847"/>
                <a:gd name="T41" fmla="*/ 128 h 310"/>
                <a:gd name="T42" fmla="*/ 705 w 847"/>
                <a:gd name="T43" fmla="*/ 137 h 310"/>
                <a:gd name="T44" fmla="*/ 698 w 847"/>
                <a:gd name="T45" fmla="*/ 145 h 310"/>
                <a:gd name="T46" fmla="*/ 686 w 847"/>
                <a:gd name="T47" fmla="*/ 154 h 310"/>
                <a:gd name="T48" fmla="*/ 675 w 847"/>
                <a:gd name="T49" fmla="*/ 159 h 310"/>
                <a:gd name="T50" fmla="*/ 667 w 847"/>
                <a:gd name="T51" fmla="*/ 161 h 310"/>
                <a:gd name="T52" fmla="*/ 658 w 847"/>
                <a:gd name="T53" fmla="*/ 163 h 310"/>
                <a:gd name="T54" fmla="*/ 644 w 847"/>
                <a:gd name="T55" fmla="*/ 171 h 310"/>
                <a:gd name="T56" fmla="*/ 637 w 847"/>
                <a:gd name="T57" fmla="*/ 180 h 310"/>
                <a:gd name="T58" fmla="*/ 634 w 847"/>
                <a:gd name="T59" fmla="*/ 189 h 310"/>
                <a:gd name="T60" fmla="*/ 632 w 847"/>
                <a:gd name="T61" fmla="*/ 201 h 310"/>
                <a:gd name="T62" fmla="*/ 618 w 847"/>
                <a:gd name="T63" fmla="*/ 208 h 310"/>
                <a:gd name="T64" fmla="*/ 613 w 847"/>
                <a:gd name="T65" fmla="*/ 208 h 310"/>
                <a:gd name="T66" fmla="*/ 608 w 847"/>
                <a:gd name="T67" fmla="*/ 223 h 310"/>
                <a:gd name="T68" fmla="*/ 580 w 847"/>
                <a:gd name="T69" fmla="*/ 244 h 310"/>
                <a:gd name="T70" fmla="*/ 478 w 847"/>
                <a:gd name="T71" fmla="*/ 258 h 310"/>
                <a:gd name="T72" fmla="*/ 350 w 847"/>
                <a:gd name="T73" fmla="*/ 272 h 310"/>
                <a:gd name="T74" fmla="*/ 220 w 847"/>
                <a:gd name="T75" fmla="*/ 287 h 310"/>
                <a:gd name="T76" fmla="*/ 173 w 847"/>
                <a:gd name="T77" fmla="*/ 294 h 310"/>
                <a:gd name="T78" fmla="*/ 67 w 847"/>
                <a:gd name="T79" fmla="*/ 305 h 310"/>
                <a:gd name="T80" fmla="*/ 3 w 847"/>
                <a:gd name="T81" fmla="*/ 308 h 310"/>
                <a:gd name="T82" fmla="*/ 15 w 847"/>
                <a:gd name="T83" fmla="*/ 294 h 310"/>
                <a:gd name="T84" fmla="*/ 17 w 847"/>
                <a:gd name="T85" fmla="*/ 265 h 310"/>
                <a:gd name="T86" fmla="*/ 26 w 847"/>
                <a:gd name="T87" fmla="*/ 244 h 310"/>
                <a:gd name="T88" fmla="*/ 31 w 847"/>
                <a:gd name="T89" fmla="*/ 232 h 310"/>
                <a:gd name="T90" fmla="*/ 31 w 847"/>
                <a:gd name="T91" fmla="*/ 216 h 310"/>
                <a:gd name="T92" fmla="*/ 48 w 847"/>
                <a:gd name="T93" fmla="*/ 192 h 310"/>
                <a:gd name="T94" fmla="*/ 50 w 847"/>
                <a:gd name="T95" fmla="*/ 180 h 310"/>
                <a:gd name="T96" fmla="*/ 60 w 847"/>
                <a:gd name="T97" fmla="*/ 163 h 310"/>
                <a:gd name="T98" fmla="*/ 62 w 847"/>
                <a:gd name="T99" fmla="*/ 145 h 310"/>
                <a:gd name="T100" fmla="*/ 64 w 847"/>
                <a:gd name="T101" fmla="*/ 135 h 310"/>
                <a:gd name="T102" fmla="*/ 67 w 847"/>
                <a:gd name="T103" fmla="*/ 116 h 310"/>
                <a:gd name="T104" fmla="*/ 74 w 847"/>
                <a:gd name="T105" fmla="*/ 116 h 310"/>
                <a:gd name="T106" fmla="*/ 211 w 847"/>
                <a:gd name="T107" fmla="*/ 102 h 310"/>
                <a:gd name="T108" fmla="*/ 206 w 847"/>
                <a:gd name="T109" fmla="*/ 78 h 310"/>
                <a:gd name="T110" fmla="*/ 230 w 847"/>
                <a:gd name="T111" fmla="*/ 83 h 310"/>
                <a:gd name="T112" fmla="*/ 263 w 847"/>
                <a:gd name="T113" fmla="*/ 78 h 310"/>
                <a:gd name="T114" fmla="*/ 343 w 847"/>
                <a:gd name="T115" fmla="*/ 69 h 310"/>
                <a:gd name="T116" fmla="*/ 369 w 847"/>
                <a:gd name="T117" fmla="*/ 64 h 310"/>
                <a:gd name="T118" fmla="*/ 528 w 847"/>
                <a:gd name="T119" fmla="*/ 50 h 310"/>
                <a:gd name="T120" fmla="*/ 641 w 847"/>
                <a:gd name="T121" fmla="*/ 36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47" h="310">
                  <a:moveTo>
                    <a:pt x="646" y="33"/>
                  </a:moveTo>
                  <a:lnTo>
                    <a:pt x="658" y="31"/>
                  </a:lnTo>
                  <a:lnTo>
                    <a:pt x="667" y="31"/>
                  </a:lnTo>
                  <a:lnTo>
                    <a:pt x="677" y="29"/>
                  </a:lnTo>
                  <a:lnTo>
                    <a:pt x="689" y="26"/>
                  </a:lnTo>
                  <a:lnTo>
                    <a:pt x="698" y="26"/>
                  </a:lnTo>
                  <a:lnTo>
                    <a:pt x="710" y="24"/>
                  </a:lnTo>
                  <a:lnTo>
                    <a:pt x="719" y="24"/>
                  </a:lnTo>
                  <a:lnTo>
                    <a:pt x="729" y="21"/>
                  </a:lnTo>
                  <a:lnTo>
                    <a:pt x="741" y="19"/>
                  </a:lnTo>
                  <a:lnTo>
                    <a:pt x="750" y="19"/>
                  </a:lnTo>
                  <a:lnTo>
                    <a:pt x="762" y="17"/>
                  </a:lnTo>
                  <a:lnTo>
                    <a:pt x="771" y="14"/>
                  </a:lnTo>
                  <a:lnTo>
                    <a:pt x="781" y="12"/>
                  </a:lnTo>
                  <a:lnTo>
                    <a:pt x="793" y="12"/>
                  </a:lnTo>
                  <a:lnTo>
                    <a:pt x="802" y="10"/>
                  </a:lnTo>
                  <a:lnTo>
                    <a:pt x="812" y="7"/>
                  </a:lnTo>
                  <a:lnTo>
                    <a:pt x="816" y="7"/>
                  </a:lnTo>
                  <a:lnTo>
                    <a:pt x="819" y="7"/>
                  </a:lnTo>
                  <a:lnTo>
                    <a:pt x="821" y="5"/>
                  </a:lnTo>
                  <a:lnTo>
                    <a:pt x="821" y="5"/>
                  </a:lnTo>
                  <a:lnTo>
                    <a:pt x="821" y="5"/>
                  </a:lnTo>
                  <a:lnTo>
                    <a:pt x="828" y="2"/>
                  </a:lnTo>
                  <a:lnTo>
                    <a:pt x="838" y="2"/>
                  </a:lnTo>
                  <a:lnTo>
                    <a:pt x="847" y="0"/>
                  </a:lnTo>
                  <a:lnTo>
                    <a:pt x="842" y="10"/>
                  </a:lnTo>
                  <a:lnTo>
                    <a:pt x="842" y="12"/>
                  </a:lnTo>
                  <a:lnTo>
                    <a:pt x="842" y="12"/>
                  </a:lnTo>
                  <a:lnTo>
                    <a:pt x="845" y="14"/>
                  </a:lnTo>
                  <a:lnTo>
                    <a:pt x="845" y="17"/>
                  </a:lnTo>
                  <a:lnTo>
                    <a:pt x="845" y="21"/>
                  </a:lnTo>
                  <a:lnTo>
                    <a:pt x="842" y="26"/>
                  </a:lnTo>
                  <a:lnTo>
                    <a:pt x="842" y="29"/>
                  </a:lnTo>
                  <a:lnTo>
                    <a:pt x="842" y="29"/>
                  </a:lnTo>
                  <a:lnTo>
                    <a:pt x="842" y="29"/>
                  </a:lnTo>
                  <a:lnTo>
                    <a:pt x="845" y="31"/>
                  </a:lnTo>
                  <a:lnTo>
                    <a:pt x="845" y="33"/>
                  </a:lnTo>
                  <a:lnTo>
                    <a:pt x="845" y="33"/>
                  </a:lnTo>
                  <a:lnTo>
                    <a:pt x="847" y="33"/>
                  </a:lnTo>
                  <a:lnTo>
                    <a:pt x="847" y="36"/>
                  </a:lnTo>
                  <a:lnTo>
                    <a:pt x="845" y="36"/>
                  </a:lnTo>
                  <a:lnTo>
                    <a:pt x="842" y="36"/>
                  </a:lnTo>
                  <a:lnTo>
                    <a:pt x="838" y="33"/>
                  </a:lnTo>
                  <a:lnTo>
                    <a:pt x="835" y="33"/>
                  </a:lnTo>
                  <a:lnTo>
                    <a:pt x="835" y="33"/>
                  </a:lnTo>
                  <a:lnTo>
                    <a:pt x="828" y="40"/>
                  </a:lnTo>
                  <a:lnTo>
                    <a:pt x="826" y="43"/>
                  </a:lnTo>
                  <a:lnTo>
                    <a:pt x="826" y="45"/>
                  </a:lnTo>
                  <a:lnTo>
                    <a:pt x="819" y="64"/>
                  </a:lnTo>
                  <a:lnTo>
                    <a:pt x="819" y="66"/>
                  </a:lnTo>
                  <a:lnTo>
                    <a:pt x="819" y="66"/>
                  </a:lnTo>
                  <a:lnTo>
                    <a:pt x="816" y="66"/>
                  </a:lnTo>
                  <a:lnTo>
                    <a:pt x="816" y="69"/>
                  </a:lnTo>
                  <a:lnTo>
                    <a:pt x="814" y="71"/>
                  </a:lnTo>
                  <a:lnTo>
                    <a:pt x="814" y="71"/>
                  </a:lnTo>
                  <a:lnTo>
                    <a:pt x="814" y="71"/>
                  </a:lnTo>
                  <a:lnTo>
                    <a:pt x="812" y="71"/>
                  </a:lnTo>
                  <a:lnTo>
                    <a:pt x="812" y="71"/>
                  </a:lnTo>
                  <a:lnTo>
                    <a:pt x="809" y="71"/>
                  </a:lnTo>
                  <a:lnTo>
                    <a:pt x="809" y="71"/>
                  </a:lnTo>
                  <a:lnTo>
                    <a:pt x="809" y="69"/>
                  </a:lnTo>
                  <a:lnTo>
                    <a:pt x="809" y="69"/>
                  </a:lnTo>
                  <a:lnTo>
                    <a:pt x="809" y="69"/>
                  </a:lnTo>
                  <a:lnTo>
                    <a:pt x="809" y="69"/>
                  </a:lnTo>
                  <a:lnTo>
                    <a:pt x="807" y="69"/>
                  </a:lnTo>
                  <a:lnTo>
                    <a:pt x="807" y="66"/>
                  </a:lnTo>
                  <a:lnTo>
                    <a:pt x="807" y="66"/>
                  </a:lnTo>
                  <a:lnTo>
                    <a:pt x="807" y="66"/>
                  </a:lnTo>
                  <a:lnTo>
                    <a:pt x="807" y="66"/>
                  </a:lnTo>
                  <a:lnTo>
                    <a:pt x="807" y="66"/>
                  </a:lnTo>
                  <a:lnTo>
                    <a:pt x="805" y="66"/>
                  </a:lnTo>
                  <a:lnTo>
                    <a:pt x="805" y="66"/>
                  </a:lnTo>
                  <a:lnTo>
                    <a:pt x="802" y="66"/>
                  </a:lnTo>
                  <a:lnTo>
                    <a:pt x="802" y="66"/>
                  </a:lnTo>
                  <a:lnTo>
                    <a:pt x="802" y="66"/>
                  </a:lnTo>
                  <a:lnTo>
                    <a:pt x="802" y="64"/>
                  </a:lnTo>
                  <a:lnTo>
                    <a:pt x="800" y="66"/>
                  </a:lnTo>
                  <a:lnTo>
                    <a:pt x="800" y="66"/>
                  </a:lnTo>
                  <a:lnTo>
                    <a:pt x="800" y="66"/>
                  </a:lnTo>
                  <a:lnTo>
                    <a:pt x="798" y="69"/>
                  </a:lnTo>
                  <a:lnTo>
                    <a:pt x="795" y="69"/>
                  </a:lnTo>
                  <a:lnTo>
                    <a:pt x="793" y="69"/>
                  </a:lnTo>
                  <a:lnTo>
                    <a:pt x="793" y="69"/>
                  </a:lnTo>
                  <a:lnTo>
                    <a:pt x="790" y="71"/>
                  </a:lnTo>
                  <a:lnTo>
                    <a:pt x="788" y="74"/>
                  </a:lnTo>
                  <a:lnTo>
                    <a:pt x="786" y="74"/>
                  </a:lnTo>
                  <a:lnTo>
                    <a:pt x="786" y="74"/>
                  </a:lnTo>
                  <a:lnTo>
                    <a:pt x="783" y="76"/>
                  </a:lnTo>
                  <a:lnTo>
                    <a:pt x="781" y="81"/>
                  </a:lnTo>
                  <a:lnTo>
                    <a:pt x="779" y="83"/>
                  </a:lnTo>
                  <a:lnTo>
                    <a:pt x="779" y="85"/>
                  </a:lnTo>
                  <a:lnTo>
                    <a:pt x="779" y="85"/>
                  </a:lnTo>
                  <a:lnTo>
                    <a:pt x="776" y="88"/>
                  </a:lnTo>
                  <a:lnTo>
                    <a:pt x="776" y="90"/>
                  </a:lnTo>
                  <a:lnTo>
                    <a:pt x="776" y="90"/>
                  </a:lnTo>
                  <a:lnTo>
                    <a:pt x="776" y="90"/>
                  </a:lnTo>
                  <a:lnTo>
                    <a:pt x="776" y="90"/>
                  </a:lnTo>
                  <a:lnTo>
                    <a:pt x="771" y="95"/>
                  </a:lnTo>
                  <a:lnTo>
                    <a:pt x="769" y="95"/>
                  </a:lnTo>
                  <a:lnTo>
                    <a:pt x="769" y="95"/>
                  </a:lnTo>
                  <a:lnTo>
                    <a:pt x="769" y="95"/>
                  </a:lnTo>
                  <a:lnTo>
                    <a:pt x="769" y="95"/>
                  </a:lnTo>
                  <a:lnTo>
                    <a:pt x="767" y="95"/>
                  </a:lnTo>
                  <a:lnTo>
                    <a:pt x="767" y="95"/>
                  </a:lnTo>
                  <a:lnTo>
                    <a:pt x="767" y="95"/>
                  </a:lnTo>
                  <a:lnTo>
                    <a:pt x="767" y="95"/>
                  </a:lnTo>
                  <a:lnTo>
                    <a:pt x="767" y="92"/>
                  </a:lnTo>
                  <a:lnTo>
                    <a:pt x="764" y="92"/>
                  </a:lnTo>
                  <a:lnTo>
                    <a:pt x="764" y="92"/>
                  </a:lnTo>
                  <a:lnTo>
                    <a:pt x="764" y="90"/>
                  </a:lnTo>
                  <a:lnTo>
                    <a:pt x="764" y="90"/>
                  </a:lnTo>
                  <a:lnTo>
                    <a:pt x="764" y="88"/>
                  </a:lnTo>
                  <a:lnTo>
                    <a:pt x="764" y="88"/>
                  </a:lnTo>
                  <a:lnTo>
                    <a:pt x="764" y="88"/>
                  </a:lnTo>
                  <a:lnTo>
                    <a:pt x="764" y="88"/>
                  </a:lnTo>
                  <a:lnTo>
                    <a:pt x="762" y="85"/>
                  </a:lnTo>
                  <a:lnTo>
                    <a:pt x="762" y="85"/>
                  </a:lnTo>
                  <a:lnTo>
                    <a:pt x="762" y="85"/>
                  </a:lnTo>
                  <a:lnTo>
                    <a:pt x="760" y="85"/>
                  </a:lnTo>
                  <a:lnTo>
                    <a:pt x="757" y="88"/>
                  </a:lnTo>
                  <a:lnTo>
                    <a:pt x="755" y="90"/>
                  </a:lnTo>
                  <a:lnTo>
                    <a:pt x="748" y="95"/>
                  </a:lnTo>
                  <a:lnTo>
                    <a:pt x="748" y="95"/>
                  </a:lnTo>
                  <a:lnTo>
                    <a:pt x="748" y="95"/>
                  </a:lnTo>
                  <a:lnTo>
                    <a:pt x="748" y="95"/>
                  </a:lnTo>
                  <a:lnTo>
                    <a:pt x="748" y="97"/>
                  </a:lnTo>
                  <a:lnTo>
                    <a:pt x="748" y="97"/>
                  </a:lnTo>
                  <a:lnTo>
                    <a:pt x="748" y="97"/>
                  </a:lnTo>
                  <a:lnTo>
                    <a:pt x="745" y="100"/>
                  </a:lnTo>
                  <a:lnTo>
                    <a:pt x="745" y="100"/>
                  </a:lnTo>
                  <a:lnTo>
                    <a:pt x="745" y="102"/>
                  </a:lnTo>
                  <a:lnTo>
                    <a:pt x="745" y="102"/>
                  </a:lnTo>
                  <a:lnTo>
                    <a:pt x="745" y="102"/>
                  </a:lnTo>
                  <a:lnTo>
                    <a:pt x="745" y="102"/>
                  </a:lnTo>
                  <a:lnTo>
                    <a:pt x="743" y="102"/>
                  </a:lnTo>
                  <a:lnTo>
                    <a:pt x="743" y="102"/>
                  </a:lnTo>
                  <a:lnTo>
                    <a:pt x="741" y="102"/>
                  </a:lnTo>
                  <a:lnTo>
                    <a:pt x="741" y="102"/>
                  </a:lnTo>
                  <a:lnTo>
                    <a:pt x="738" y="102"/>
                  </a:lnTo>
                  <a:lnTo>
                    <a:pt x="738" y="102"/>
                  </a:lnTo>
                  <a:lnTo>
                    <a:pt x="736" y="102"/>
                  </a:lnTo>
                  <a:lnTo>
                    <a:pt x="736" y="102"/>
                  </a:lnTo>
                  <a:lnTo>
                    <a:pt x="736" y="102"/>
                  </a:lnTo>
                  <a:lnTo>
                    <a:pt x="734" y="104"/>
                  </a:lnTo>
                  <a:lnTo>
                    <a:pt x="734" y="104"/>
                  </a:lnTo>
                  <a:lnTo>
                    <a:pt x="734" y="104"/>
                  </a:lnTo>
                  <a:lnTo>
                    <a:pt x="734" y="104"/>
                  </a:lnTo>
                  <a:lnTo>
                    <a:pt x="734" y="107"/>
                  </a:lnTo>
                  <a:lnTo>
                    <a:pt x="734" y="107"/>
                  </a:lnTo>
                  <a:lnTo>
                    <a:pt x="736" y="107"/>
                  </a:lnTo>
                  <a:lnTo>
                    <a:pt x="736" y="109"/>
                  </a:lnTo>
                  <a:lnTo>
                    <a:pt x="736" y="109"/>
                  </a:lnTo>
                  <a:lnTo>
                    <a:pt x="736" y="111"/>
                  </a:lnTo>
                  <a:lnTo>
                    <a:pt x="736" y="111"/>
                  </a:lnTo>
                  <a:lnTo>
                    <a:pt x="736" y="114"/>
                  </a:lnTo>
                  <a:lnTo>
                    <a:pt x="736" y="114"/>
                  </a:lnTo>
                  <a:lnTo>
                    <a:pt x="736" y="114"/>
                  </a:lnTo>
                  <a:lnTo>
                    <a:pt x="734" y="116"/>
                  </a:lnTo>
                  <a:lnTo>
                    <a:pt x="734" y="121"/>
                  </a:lnTo>
                  <a:lnTo>
                    <a:pt x="731" y="123"/>
                  </a:lnTo>
                  <a:lnTo>
                    <a:pt x="729" y="123"/>
                  </a:lnTo>
                  <a:lnTo>
                    <a:pt x="729" y="123"/>
                  </a:lnTo>
                  <a:lnTo>
                    <a:pt x="727" y="123"/>
                  </a:lnTo>
                  <a:lnTo>
                    <a:pt x="724" y="123"/>
                  </a:lnTo>
                  <a:lnTo>
                    <a:pt x="722" y="123"/>
                  </a:lnTo>
                  <a:lnTo>
                    <a:pt x="722" y="123"/>
                  </a:lnTo>
                  <a:lnTo>
                    <a:pt x="722" y="126"/>
                  </a:lnTo>
                  <a:lnTo>
                    <a:pt x="717" y="128"/>
                  </a:lnTo>
                  <a:lnTo>
                    <a:pt x="712" y="130"/>
                  </a:lnTo>
                  <a:lnTo>
                    <a:pt x="712" y="130"/>
                  </a:lnTo>
                  <a:lnTo>
                    <a:pt x="712" y="130"/>
                  </a:lnTo>
                  <a:lnTo>
                    <a:pt x="710" y="133"/>
                  </a:lnTo>
                  <a:lnTo>
                    <a:pt x="708" y="135"/>
                  </a:lnTo>
                  <a:lnTo>
                    <a:pt x="705" y="135"/>
                  </a:lnTo>
                  <a:lnTo>
                    <a:pt x="705" y="135"/>
                  </a:lnTo>
                  <a:lnTo>
                    <a:pt x="705" y="137"/>
                  </a:lnTo>
                  <a:lnTo>
                    <a:pt x="705" y="137"/>
                  </a:lnTo>
                  <a:lnTo>
                    <a:pt x="703" y="140"/>
                  </a:lnTo>
                  <a:lnTo>
                    <a:pt x="701" y="142"/>
                  </a:lnTo>
                  <a:lnTo>
                    <a:pt x="701" y="142"/>
                  </a:lnTo>
                  <a:lnTo>
                    <a:pt x="701" y="142"/>
                  </a:lnTo>
                  <a:lnTo>
                    <a:pt x="698" y="142"/>
                  </a:lnTo>
                  <a:lnTo>
                    <a:pt x="698" y="142"/>
                  </a:lnTo>
                  <a:lnTo>
                    <a:pt x="698" y="145"/>
                  </a:lnTo>
                  <a:lnTo>
                    <a:pt x="696" y="145"/>
                  </a:lnTo>
                  <a:lnTo>
                    <a:pt x="696" y="147"/>
                  </a:lnTo>
                  <a:lnTo>
                    <a:pt x="693" y="147"/>
                  </a:lnTo>
                  <a:lnTo>
                    <a:pt x="693" y="149"/>
                  </a:lnTo>
                  <a:lnTo>
                    <a:pt x="689" y="152"/>
                  </a:lnTo>
                  <a:lnTo>
                    <a:pt x="686" y="152"/>
                  </a:lnTo>
                  <a:lnTo>
                    <a:pt x="686" y="154"/>
                  </a:lnTo>
                  <a:lnTo>
                    <a:pt x="686" y="154"/>
                  </a:lnTo>
                  <a:lnTo>
                    <a:pt x="684" y="156"/>
                  </a:lnTo>
                  <a:lnTo>
                    <a:pt x="684" y="159"/>
                  </a:lnTo>
                  <a:lnTo>
                    <a:pt x="682" y="159"/>
                  </a:lnTo>
                  <a:lnTo>
                    <a:pt x="677" y="161"/>
                  </a:lnTo>
                  <a:lnTo>
                    <a:pt x="675" y="161"/>
                  </a:lnTo>
                  <a:lnTo>
                    <a:pt x="675" y="161"/>
                  </a:lnTo>
                  <a:lnTo>
                    <a:pt x="675" y="161"/>
                  </a:lnTo>
                  <a:lnTo>
                    <a:pt x="675" y="159"/>
                  </a:lnTo>
                  <a:lnTo>
                    <a:pt x="672" y="159"/>
                  </a:lnTo>
                  <a:lnTo>
                    <a:pt x="672" y="159"/>
                  </a:lnTo>
                  <a:lnTo>
                    <a:pt x="672" y="159"/>
                  </a:lnTo>
                  <a:lnTo>
                    <a:pt x="670" y="161"/>
                  </a:lnTo>
                  <a:lnTo>
                    <a:pt x="667" y="161"/>
                  </a:lnTo>
                  <a:lnTo>
                    <a:pt x="667" y="161"/>
                  </a:lnTo>
                  <a:lnTo>
                    <a:pt x="667" y="161"/>
                  </a:lnTo>
                  <a:lnTo>
                    <a:pt x="667" y="161"/>
                  </a:lnTo>
                  <a:lnTo>
                    <a:pt x="665" y="161"/>
                  </a:lnTo>
                  <a:lnTo>
                    <a:pt x="665" y="161"/>
                  </a:lnTo>
                  <a:lnTo>
                    <a:pt x="665" y="161"/>
                  </a:lnTo>
                  <a:lnTo>
                    <a:pt x="663" y="161"/>
                  </a:lnTo>
                  <a:lnTo>
                    <a:pt x="663" y="161"/>
                  </a:lnTo>
                  <a:lnTo>
                    <a:pt x="660" y="161"/>
                  </a:lnTo>
                  <a:lnTo>
                    <a:pt x="658" y="161"/>
                  </a:lnTo>
                  <a:lnTo>
                    <a:pt x="658" y="163"/>
                  </a:lnTo>
                  <a:lnTo>
                    <a:pt x="656" y="163"/>
                  </a:lnTo>
                  <a:lnTo>
                    <a:pt x="653" y="166"/>
                  </a:lnTo>
                  <a:lnTo>
                    <a:pt x="651" y="168"/>
                  </a:lnTo>
                  <a:lnTo>
                    <a:pt x="651" y="168"/>
                  </a:lnTo>
                  <a:lnTo>
                    <a:pt x="651" y="168"/>
                  </a:lnTo>
                  <a:lnTo>
                    <a:pt x="646" y="171"/>
                  </a:lnTo>
                  <a:lnTo>
                    <a:pt x="646" y="171"/>
                  </a:lnTo>
                  <a:lnTo>
                    <a:pt x="644" y="171"/>
                  </a:lnTo>
                  <a:lnTo>
                    <a:pt x="644" y="171"/>
                  </a:lnTo>
                  <a:lnTo>
                    <a:pt x="644" y="175"/>
                  </a:lnTo>
                  <a:lnTo>
                    <a:pt x="641" y="175"/>
                  </a:lnTo>
                  <a:lnTo>
                    <a:pt x="641" y="178"/>
                  </a:lnTo>
                  <a:lnTo>
                    <a:pt x="641" y="178"/>
                  </a:lnTo>
                  <a:lnTo>
                    <a:pt x="637" y="180"/>
                  </a:lnTo>
                  <a:lnTo>
                    <a:pt x="637" y="180"/>
                  </a:lnTo>
                  <a:lnTo>
                    <a:pt x="637" y="180"/>
                  </a:lnTo>
                  <a:lnTo>
                    <a:pt x="634" y="182"/>
                  </a:lnTo>
                  <a:lnTo>
                    <a:pt x="634" y="185"/>
                  </a:lnTo>
                  <a:lnTo>
                    <a:pt x="634" y="185"/>
                  </a:lnTo>
                  <a:lnTo>
                    <a:pt x="634" y="185"/>
                  </a:lnTo>
                  <a:lnTo>
                    <a:pt x="634" y="185"/>
                  </a:lnTo>
                  <a:lnTo>
                    <a:pt x="634" y="187"/>
                  </a:lnTo>
                  <a:lnTo>
                    <a:pt x="634" y="187"/>
                  </a:lnTo>
                  <a:lnTo>
                    <a:pt x="634" y="189"/>
                  </a:lnTo>
                  <a:lnTo>
                    <a:pt x="634" y="189"/>
                  </a:lnTo>
                  <a:lnTo>
                    <a:pt x="634" y="189"/>
                  </a:lnTo>
                  <a:lnTo>
                    <a:pt x="632" y="192"/>
                  </a:lnTo>
                  <a:lnTo>
                    <a:pt x="632" y="194"/>
                  </a:lnTo>
                  <a:lnTo>
                    <a:pt x="632" y="194"/>
                  </a:lnTo>
                  <a:lnTo>
                    <a:pt x="632" y="194"/>
                  </a:lnTo>
                  <a:lnTo>
                    <a:pt x="632" y="199"/>
                  </a:lnTo>
                  <a:lnTo>
                    <a:pt x="632" y="201"/>
                  </a:lnTo>
                  <a:lnTo>
                    <a:pt x="632" y="201"/>
                  </a:lnTo>
                  <a:lnTo>
                    <a:pt x="630" y="204"/>
                  </a:lnTo>
                  <a:lnTo>
                    <a:pt x="630" y="204"/>
                  </a:lnTo>
                  <a:lnTo>
                    <a:pt x="627" y="206"/>
                  </a:lnTo>
                  <a:lnTo>
                    <a:pt x="627" y="206"/>
                  </a:lnTo>
                  <a:lnTo>
                    <a:pt x="625" y="206"/>
                  </a:lnTo>
                  <a:lnTo>
                    <a:pt x="620" y="206"/>
                  </a:lnTo>
                  <a:lnTo>
                    <a:pt x="618" y="208"/>
                  </a:lnTo>
                  <a:lnTo>
                    <a:pt x="618" y="208"/>
                  </a:lnTo>
                  <a:lnTo>
                    <a:pt x="618" y="206"/>
                  </a:lnTo>
                  <a:lnTo>
                    <a:pt x="618" y="206"/>
                  </a:lnTo>
                  <a:lnTo>
                    <a:pt x="615" y="206"/>
                  </a:lnTo>
                  <a:lnTo>
                    <a:pt x="615" y="206"/>
                  </a:lnTo>
                  <a:lnTo>
                    <a:pt x="615" y="206"/>
                  </a:lnTo>
                  <a:lnTo>
                    <a:pt x="613" y="206"/>
                  </a:lnTo>
                  <a:lnTo>
                    <a:pt x="613" y="208"/>
                  </a:lnTo>
                  <a:lnTo>
                    <a:pt x="611" y="208"/>
                  </a:lnTo>
                  <a:lnTo>
                    <a:pt x="611" y="211"/>
                  </a:lnTo>
                  <a:lnTo>
                    <a:pt x="608" y="211"/>
                  </a:lnTo>
                  <a:lnTo>
                    <a:pt x="608" y="213"/>
                  </a:lnTo>
                  <a:lnTo>
                    <a:pt x="608" y="213"/>
                  </a:lnTo>
                  <a:lnTo>
                    <a:pt x="608" y="216"/>
                  </a:lnTo>
                  <a:lnTo>
                    <a:pt x="608" y="218"/>
                  </a:lnTo>
                  <a:lnTo>
                    <a:pt x="608" y="223"/>
                  </a:lnTo>
                  <a:lnTo>
                    <a:pt x="608" y="230"/>
                  </a:lnTo>
                  <a:lnTo>
                    <a:pt x="608" y="237"/>
                  </a:lnTo>
                  <a:lnTo>
                    <a:pt x="611" y="242"/>
                  </a:lnTo>
                  <a:lnTo>
                    <a:pt x="601" y="244"/>
                  </a:lnTo>
                  <a:lnTo>
                    <a:pt x="592" y="244"/>
                  </a:lnTo>
                  <a:lnTo>
                    <a:pt x="585" y="244"/>
                  </a:lnTo>
                  <a:lnTo>
                    <a:pt x="582" y="244"/>
                  </a:lnTo>
                  <a:lnTo>
                    <a:pt x="580" y="244"/>
                  </a:lnTo>
                  <a:lnTo>
                    <a:pt x="568" y="246"/>
                  </a:lnTo>
                  <a:lnTo>
                    <a:pt x="554" y="249"/>
                  </a:lnTo>
                  <a:lnTo>
                    <a:pt x="542" y="251"/>
                  </a:lnTo>
                  <a:lnTo>
                    <a:pt x="528" y="251"/>
                  </a:lnTo>
                  <a:lnTo>
                    <a:pt x="516" y="253"/>
                  </a:lnTo>
                  <a:lnTo>
                    <a:pt x="504" y="256"/>
                  </a:lnTo>
                  <a:lnTo>
                    <a:pt x="490" y="256"/>
                  </a:lnTo>
                  <a:lnTo>
                    <a:pt x="478" y="258"/>
                  </a:lnTo>
                  <a:lnTo>
                    <a:pt x="462" y="260"/>
                  </a:lnTo>
                  <a:lnTo>
                    <a:pt x="445" y="263"/>
                  </a:lnTo>
                  <a:lnTo>
                    <a:pt x="431" y="263"/>
                  </a:lnTo>
                  <a:lnTo>
                    <a:pt x="414" y="265"/>
                  </a:lnTo>
                  <a:lnTo>
                    <a:pt x="398" y="268"/>
                  </a:lnTo>
                  <a:lnTo>
                    <a:pt x="381" y="270"/>
                  </a:lnTo>
                  <a:lnTo>
                    <a:pt x="365" y="272"/>
                  </a:lnTo>
                  <a:lnTo>
                    <a:pt x="350" y="272"/>
                  </a:lnTo>
                  <a:lnTo>
                    <a:pt x="334" y="275"/>
                  </a:lnTo>
                  <a:lnTo>
                    <a:pt x="317" y="277"/>
                  </a:lnTo>
                  <a:lnTo>
                    <a:pt x="301" y="277"/>
                  </a:lnTo>
                  <a:lnTo>
                    <a:pt x="284" y="279"/>
                  </a:lnTo>
                  <a:lnTo>
                    <a:pt x="270" y="282"/>
                  </a:lnTo>
                  <a:lnTo>
                    <a:pt x="253" y="282"/>
                  </a:lnTo>
                  <a:lnTo>
                    <a:pt x="237" y="284"/>
                  </a:lnTo>
                  <a:lnTo>
                    <a:pt x="220" y="287"/>
                  </a:lnTo>
                  <a:lnTo>
                    <a:pt x="218" y="287"/>
                  </a:lnTo>
                  <a:lnTo>
                    <a:pt x="216" y="287"/>
                  </a:lnTo>
                  <a:lnTo>
                    <a:pt x="218" y="289"/>
                  </a:lnTo>
                  <a:lnTo>
                    <a:pt x="218" y="289"/>
                  </a:lnTo>
                  <a:lnTo>
                    <a:pt x="213" y="289"/>
                  </a:lnTo>
                  <a:lnTo>
                    <a:pt x="199" y="291"/>
                  </a:lnTo>
                  <a:lnTo>
                    <a:pt x="187" y="294"/>
                  </a:lnTo>
                  <a:lnTo>
                    <a:pt x="173" y="294"/>
                  </a:lnTo>
                  <a:lnTo>
                    <a:pt x="161" y="296"/>
                  </a:lnTo>
                  <a:lnTo>
                    <a:pt x="147" y="296"/>
                  </a:lnTo>
                  <a:lnTo>
                    <a:pt x="133" y="298"/>
                  </a:lnTo>
                  <a:lnTo>
                    <a:pt x="121" y="298"/>
                  </a:lnTo>
                  <a:lnTo>
                    <a:pt x="107" y="301"/>
                  </a:lnTo>
                  <a:lnTo>
                    <a:pt x="95" y="303"/>
                  </a:lnTo>
                  <a:lnTo>
                    <a:pt x="81" y="303"/>
                  </a:lnTo>
                  <a:lnTo>
                    <a:pt x="67" y="305"/>
                  </a:lnTo>
                  <a:lnTo>
                    <a:pt x="55" y="305"/>
                  </a:lnTo>
                  <a:lnTo>
                    <a:pt x="41" y="308"/>
                  </a:lnTo>
                  <a:lnTo>
                    <a:pt x="29" y="308"/>
                  </a:lnTo>
                  <a:lnTo>
                    <a:pt x="15" y="310"/>
                  </a:lnTo>
                  <a:lnTo>
                    <a:pt x="0" y="310"/>
                  </a:lnTo>
                  <a:lnTo>
                    <a:pt x="0" y="310"/>
                  </a:lnTo>
                  <a:lnTo>
                    <a:pt x="0" y="308"/>
                  </a:lnTo>
                  <a:lnTo>
                    <a:pt x="3" y="308"/>
                  </a:lnTo>
                  <a:lnTo>
                    <a:pt x="5" y="305"/>
                  </a:lnTo>
                  <a:lnTo>
                    <a:pt x="10" y="303"/>
                  </a:lnTo>
                  <a:lnTo>
                    <a:pt x="10" y="303"/>
                  </a:lnTo>
                  <a:lnTo>
                    <a:pt x="12" y="301"/>
                  </a:lnTo>
                  <a:lnTo>
                    <a:pt x="12" y="298"/>
                  </a:lnTo>
                  <a:lnTo>
                    <a:pt x="12" y="296"/>
                  </a:lnTo>
                  <a:lnTo>
                    <a:pt x="12" y="294"/>
                  </a:lnTo>
                  <a:lnTo>
                    <a:pt x="15" y="294"/>
                  </a:lnTo>
                  <a:lnTo>
                    <a:pt x="17" y="294"/>
                  </a:lnTo>
                  <a:lnTo>
                    <a:pt x="19" y="294"/>
                  </a:lnTo>
                  <a:lnTo>
                    <a:pt x="22" y="289"/>
                  </a:lnTo>
                  <a:lnTo>
                    <a:pt x="22" y="284"/>
                  </a:lnTo>
                  <a:lnTo>
                    <a:pt x="19" y="279"/>
                  </a:lnTo>
                  <a:lnTo>
                    <a:pt x="17" y="275"/>
                  </a:lnTo>
                  <a:lnTo>
                    <a:pt x="17" y="272"/>
                  </a:lnTo>
                  <a:lnTo>
                    <a:pt x="17" y="265"/>
                  </a:lnTo>
                  <a:lnTo>
                    <a:pt x="17" y="263"/>
                  </a:lnTo>
                  <a:lnTo>
                    <a:pt x="17" y="260"/>
                  </a:lnTo>
                  <a:lnTo>
                    <a:pt x="22" y="256"/>
                  </a:lnTo>
                  <a:lnTo>
                    <a:pt x="24" y="253"/>
                  </a:lnTo>
                  <a:lnTo>
                    <a:pt x="24" y="251"/>
                  </a:lnTo>
                  <a:lnTo>
                    <a:pt x="26" y="249"/>
                  </a:lnTo>
                  <a:lnTo>
                    <a:pt x="24" y="246"/>
                  </a:lnTo>
                  <a:lnTo>
                    <a:pt x="26" y="244"/>
                  </a:lnTo>
                  <a:lnTo>
                    <a:pt x="26" y="244"/>
                  </a:lnTo>
                  <a:lnTo>
                    <a:pt x="29" y="242"/>
                  </a:lnTo>
                  <a:lnTo>
                    <a:pt x="31" y="242"/>
                  </a:lnTo>
                  <a:lnTo>
                    <a:pt x="34" y="242"/>
                  </a:lnTo>
                  <a:lnTo>
                    <a:pt x="34" y="239"/>
                  </a:lnTo>
                  <a:lnTo>
                    <a:pt x="34" y="237"/>
                  </a:lnTo>
                  <a:lnTo>
                    <a:pt x="31" y="234"/>
                  </a:lnTo>
                  <a:lnTo>
                    <a:pt x="31" y="232"/>
                  </a:lnTo>
                  <a:lnTo>
                    <a:pt x="31" y="232"/>
                  </a:lnTo>
                  <a:lnTo>
                    <a:pt x="34" y="230"/>
                  </a:lnTo>
                  <a:lnTo>
                    <a:pt x="34" y="227"/>
                  </a:lnTo>
                  <a:lnTo>
                    <a:pt x="34" y="225"/>
                  </a:lnTo>
                  <a:lnTo>
                    <a:pt x="31" y="223"/>
                  </a:lnTo>
                  <a:lnTo>
                    <a:pt x="29" y="220"/>
                  </a:lnTo>
                  <a:lnTo>
                    <a:pt x="29" y="218"/>
                  </a:lnTo>
                  <a:lnTo>
                    <a:pt x="31" y="216"/>
                  </a:lnTo>
                  <a:lnTo>
                    <a:pt x="45" y="208"/>
                  </a:lnTo>
                  <a:lnTo>
                    <a:pt x="50" y="201"/>
                  </a:lnTo>
                  <a:lnTo>
                    <a:pt x="50" y="199"/>
                  </a:lnTo>
                  <a:lnTo>
                    <a:pt x="48" y="199"/>
                  </a:lnTo>
                  <a:lnTo>
                    <a:pt x="45" y="197"/>
                  </a:lnTo>
                  <a:lnTo>
                    <a:pt x="45" y="194"/>
                  </a:lnTo>
                  <a:lnTo>
                    <a:pt x="45" y="192"/>
                  </a:lnTo>
                  <a:lnTo>
                    <a:pt x="48" y="192"/>
                  </a:lnTo>
                  <a:lnTo>
                    <a:pt x="50" y="192"/>
                  </a:lnTo>
                  <a:lnTo>
                    <a:pt x="55" y="194"/>
                  </a:lnTo>
                  <a:lnTo>
                    <a:pt x="55" y="194"/>
                  </a:lnTo>
                  <a:lnTo>
                    <a:pt x="55" y="192"/>
                  </a:lnTo>
                  <a:lnTo>
                    <a:pt x="55" y="187"/>
                  </a:lnTo>
                  <a:lnTo>
                    <a:pt x="50" y="185"/>
                  </a:lnTo>
                  <a:lnTo>
                    <a:pt x="50" y="182"/>
                  </a:lnTo>
                  <a:lnTo>
                    <a:pt x="50" y="180"/>
                  </a:lnTo>
                  <a:lnTo>
                    <a:pt x="50" y="178"/>
                  </a:lnTo>
                  <a:lnTo>
                    <a:pt x="52" y="171"/>
                  </a:lnTo>
                  <a:lnTo>
                    <a:pt x="52" y="168"/>
                  </a:lnTo>
                  <a:lnTo>
                    <a:pt x="52" y="168"/>
                  </a:lnTo>
                  <a:lnTo>
                    <a:pt x="55" y="166"/>
                  </a:lnTo>
                  <a:lnTo>
                    <a:pt x="57" y="166"/>
                  </a:lnTo>
                  <a:lnTo>
                    <a:pt x="57" y="166"/>
                  </a:lnTo>
                  <a:lnTo>
                    <a:pt x="60" y="163"/>
                  </a:lnTo>
                  <a:lnTo>
                    <a:pt x="55" y="159"/>
                  </a:lnTo>
                  <a:lnTo>
                    <a:pt x="50" y="149"/>
                  </a:lnTo>
                  <a:lnTo>
                    <a:pt x="50" y="149"/>
                  </a:lnTo>
                  <a:lnTo>
                    <a:pt x="60" y="149"/>
                  </a:lnTo>
                  <a:lnTo>
                    <a:pt x="62" y="147"/>
                  </a:lnTo>
                  <a:lnTo>
                    <a:pt x="62" y="147"/>
                  </a:lnTo>
                  <a:lnTo>
                    <a:pt x="62" y="145"/>
                  </a:lnTo>
                  <a:lnTo>
                    <a:pt x="62" y="145"/>
                  </a:lnTo>
                  <a:lnTo>
                    <a:pt x="60" y="145"/>
                  </a:lnTo>
                  <a:lnTo>
                    <a:pt x="57" y="142"/>
                  </a:lnTo>
                  <a:lnTo>
                    <a:pt x="55" y="140"/>
                  </a:lnTo>
                  <a:lnTo>
                    <a:pt x="55" y="137"/>
                  </a:lnTo>
                  <a:lnTo>
                    <a:pt x="57" y="137"/>
                  </a:lnTo>
                  <a:lnTo>
                    <a:pt x="60" y="137"/>
                  </a:lnTo>
                  <a:lnTo>
                    <a:pt x="62" y="135"/>
                  </a:lnTo>
                  <a:lnTo>
                    <a:pt x="64" y="135"/>
                  </a:lnTo>
                  <a:lnTo>
                    <a:pt x="64" y="133"/>
                  </a:lnTo>
                  <a:lnTo>
                    <a:pt x="64" y="130"/>
                  </a:lnTo>
                  <a:lnTo>
                    <a:pt x="62" y="123"/>
                  </a:lnTo>
                  <a:lnTo>
                    <a:pt x="60" y="123"/>
                  </a:lnTo>
                  <a:lnTo>
                    <a:pt x="62" y="121"/>
                  </a:lnTo>
                  <a:lnTo>
                    <a:pt x="60" y="118"/>
                  </a:lnTo>
                  <a:lnTo>
                    <a:pt x="60" y="118"/>
                  </a:lnTo>
                  <a:lnTo>
                    <a:pt x="67" y="116"/>
                  </a:lnTo>
                  <a:lnTo>
                    <a:pt x="67" y="118"/>
                  </a:lnTo>
                  <a:lnTo>
                    <a:pt x="64" y="121"/>
                  </a:lnTo>
                  <a:lnTo>
                    <a:pt x="67" y="123"/>
                  </a:lnTo>
                  <a:lnTo>
                    <a:pt x="69" y="123"/>
                  </a:lnTo>
                  <a:lnTo>
                    <a:pt x="69" y="121"/>
                  </a:lnTo>
                  <a:lnTo>
                    <a:pt x="71" y="121"/>
                  </a:lnTo>
                  <a:lnTo>
                    <a:pt x="74" y="118"/>
                  </a:lnTo>
                  <a:lnTo>
                    <a:pt x="74" y="116"/>
                  </a:lnTo>
                  <a:lnTo>
                    <a:pt x="90" y="114"/>
                  </a:lnTo>
                  <a:lnTo>
                    <a:pt x="107" y="114"/>
                  </a:lnTo>
                  <a:lnTo>
                    <a:pt x="126" y="111"/>
                  </a:lnTo>
                  <a:lnTo>
                    <a:pt x="142" y="109"/>
                  </a:lnTo>
                  <a:lnTo>
                    <a:pt x="159" y="109"/>
                  </a:lnTo>
                  <a:lnTo>
                    <a:pt x="178" y="107"/>
                  </a:lnTo>
                  <a:lnTo>
                    <a:pt x="194" y="104"/>
                  </a:lnTo>
                  <a:lnTo>
                    <a:pt x="211" y="102"/>
                  </a:lnTo>
                  <a:lnTo>
                    <a:pt x="211" y="100"/>
                  </a:lnTo>
                  <a:lnTo>
                    <a:pt x="211" y="95"/>
                  </a:lnTo>
                  <a:lnTo>
                    <a:pt x="211" y="92"/>
                  </a:lnTo>
                  <a:lnTo>
                    <a:pt x="209" y="88"/>
                  </a:lnTo>
                  <a:lnTo>
                    <a:pt x="206" y="81"/>
                  </a:lnTo>
                  <a:lnTo>
                    <a:pt x="206" y="81"/>
                  </a:lnTo>
                  <a:lnTo>
                    <a:pt x="206" y="78"/>
                  </a:lnTo>
                  <a:lnTo>
                    <a:pt x="206" y="78"/>
                  </a:lnTo>
                  <a:lnTo>
                    <a:pt x="206" y="78"/>
                  </a:lnTo>
                  <a:lnTo>
                    <a:pt x="213" y="78"/>
                  </a:lnTo>
                  <a:lnTo>
                    <a:pt x="220" y="78"/>
                  </a:lnTo>
                  <a:lnTo>
                    <a:pt x="227" y="78"/>
                  </a:lnTo>
                  <a:lnTo>
                    <a:pt x="227" y="78"/>
                  </a:lnTo>
                  <a:lnTo>
                    <a:pt x="227" y="81"/>
                  </a:lnTo>
                  <a:lnTo>
                    <a:pt x="230" y="81"/>
                  </a:lnTo>
                  <a:lnTo>
                    <a:pt x="230" y="83"/>
                  </a:lnTo>
                  <a:lnTo>
                    <a:pt x="230" y="83"/>
                  </a:lnTo>
                  <a:lnTo>
                    <a:pt x="230" y="83"/>
                  </a:lnTo>
                  <a:lnTo>
                    <a:pt x="235" y="81"/>
                  </a:lnTo>
                  <a:lnTo>
                    <a:pt x="237" y="81"/>
                  </a:lnTo>
                  <a:lnTo>
                    <a:pt x="239" y="81"/>
                  </a:lnTo>
                  <a:lnTo>
                    <a:pt x="246" y="81"/>
                  </a:lnTo>
                  <a:lnTo>
                    <a:pt x="253" y="78"/>
                  </a:lnTo>
                  <a:lnTo>
                    <a:pt x="263" y="78"/>
                  </a:lnTo>
                  <a:lnTo>
                    <a:pt x="272" y="76"/>
                  </a:lnTo>
                  <a:lnTo>
                    <a:pt x="284" y="76"/>
                  </a:lnTo>
                  <a:lnTo>
                    <a:pt x="294" y="74"/>
                  </a:lnTo>
                  <a:lnTo>
                    <a:pt x="306" y="74"/>
                  </a:lnTo>
                  <a:lnTo>
                    <a:pt x="317" y="71"/>
                  </a:lnTo>
                  <a:lnTo>
                    <a:pt x="327" y="71"/>
                  </a:lnTo>
                  <a:lnTo>
                    <a:pt x="336" y="69"/>
                  </a:lnTo>
                  <a:lnTo>
                    <a:pt x="343" y="69"/>
                  </a:lnTo>
                  <a:lnTo>
                    <a:pt x="348" y="66"/>
                  </a:lnTo>
                  <a:lnTo>
                    <a:pt x="353" y="66"/>
                  </a:lnTo>
                  <a:lnTo>
                    <a:pt x="355" y="66"/>
                  </a:lnTo>
                  <a:lnTo>
                    <a:pt x="358" y="66"/>
                  </a:lnTo>
                  <a:lnTo>
                    <a:pt x="362" y="64"/>
                  </a:lnTo>
                  <a:lnTo>
                    <a:pt x="362" y="64"/>
                  </a:lnTo>
                  <a:lnTo>
                    <a:pt x="367" y="64"/>
                  </a:lnTo>
                  <a:lnTo>
                    <a:pt x="369" y="64"/>
                  </a:lnTo>
                  <a:lnTo>
                    <a:pt x="379" y="64"/>
                  </a:lnTo>
                  <a:lnTo>
                    <a:pt x="393" y="62"/>
                  </a:lnTo>
                  <a:lnTo>
                    <a:pt x="410" y="59"/>
                  </a:lnTo>
                  <a:lnTo>
                    <a:pt x="429" y="59"/>
                  </a:lnTo>
                  <a:lnTo>
                    <a:pt x="452" y="57"/>
                  </a:lnTo>
                  <a:lnTo>
                    <a:pt x="476" y="55"/>
                  </a:lnTo>
                  <a:lnTo>
                    <a:pt x="502" y="52"/>
                  </a:lnTo>
                  <a:lnTo>
                    <a:pt x="528" y="50"/>
                  </a:lnTo>
                  <a:lnTo>
                    <a:pt x="552" y="45"/>
                  </a:lnTo>
                  <a:lnTo>
                    <a:pt x="573" y="43"/>
                  </a:lnTo>
                  <a:lnTo>
                    <a:pt x="594" y="43"/>
                  </a:lnTo>
                  <a:lnTo>
                    <a:pt x="611" y="40"/>
                  </a:lnTo>
                  <a:lnTo>
                    <a:pt x="625" y="38"/>
                  </a:lnTo>
                  <a:lnTo>
                    <a:pt x="632" y="38"/>
                  </a:lnTo>
                  <a:lnTo>
                    <a:pt x="637" y="38"/>
                  </a:lnTo>
                  <a:lnTo>
                    <a:pt x="641" y="36"/>
                  </a:lnTo>
                  <a:lnTo>
                    <a:pt x="644" y="36"/>
                  </a:lnTo>
                  <a:lnTo>
                    <a:pt x="646" y="33"/>
                  </a:lnTo>
                  <a:lnTo>
                    <a:pt x="646" y="3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rgbClr val="F8F8F8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035A7AC2-E292-4ACD-9822-B6991BA1396E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2369" y="574422"/>
              <a:ext cx="1193433" cy="702218"/>
            </a:xfrm>
            <a:custGeom>
              <a:avLst/>
              <a:gdLst>
                <a:gd name="T0" fmla="*/ 686 w 707"/>
                <a:gd name="T1" fmla="*/ 12 h 416"/>
                <a:gd name="T2" fmla="*/ 679 w 707"/>
                <a:gd name="T3" fmla="*/ 23 h 416"/>
                <a:gd name="T4" fmla="*/ 663 w 707"/>
                <a:gd name="T5" fmla="*/ 38 h 416"/>
                <a:gd name="T6" fmla="*/ 670 w 707"/>
                <a:gd name="T7" fmla="*/ 52 h 416"/>
                <a:gd name="T8" fmla="*/ 691 w 707"/>
                <a:gd name="T9" fmla="*/ 68 h 416"/>
                <a:gd name="T10" fmla="*/ 700 w 707"/>
                <a:gd name="T11" fmla="*/ 78 h 416"/>
                <a:gd name="T12" fmla="*/ 703 w 707"/>
                <a:gd name="T13" fmla="*/ 189 h 416"/>
                <a:gd name="T14" fmla="*/ 693 w 707"/>
                <a:gd name="T15" fmla="*/ 296 h 416"/>
                <a:gd name="T16" fmla="*/ 693 w 707"/>
                <a:gd name="T17" fmla="*/ 303 h 416"/>
                <a:gd name="T18" fmla="*/ 698 w 707"/>
                <a:gd name="T19" fmla="*/ 310 h 416"/>
                <a:gd name="T20" fmla="*/ 698 w 707"/>
                <a:gd name="T21" fmla="*/ 322 h 416"/>
                <a:gd name="T22" fmla="*/ 696 w 707"/>
                <a:gd name="T23" fmla="*/ 324 h 416"/>
                <a:gd name="T24" fmla="*/ 696 w 707"/>
                <a:gd name="T25" fmla="*/ 326 h 416"/>
                <a:gd name="T26" fmla="*/ 698 w 707"/>
                <a:gd name="T27" fmla="*/ 329 h 416"/>
                <a:gd name="T28" fmla="*/ 705 w 707"/>
                <a:gd name="T29" fmla="*/ 331 h 416"/>
                <a:gd name="T30" fmla="*/ 707 w 707"/>
                <a:gd name="T31" fmla="*/ 341 h 416"/>
                <a:gd name="T32" fmla="*/ 703 w 707"/>
                <a:gd name="T33" fmla="*/ 350 h 416"/>
                <a:gd name="T34" fmla="*/ 705 w 707"/>
                <a:gd name="T35" fmla="*/ 355 h 416"/>
                <a:gd name="T36" fmla="*/ 703 w 707"/>
                <a:gd name="T37" fmla="*/ 359 h 416"/>
                <a:gd name="T38" fmla="*/ 700 w 707"/>
                <a:gd name="T39" fmla="*/ 367 h 416"/>
                <a:gd name="T40" fmla="*/ 698 w 707"/>
                <a:gd name="T41" fmla="*/ 371 h 416"/>
                <a:gd name="T42" fmla="*/ 696 w 707"/>
                <a:gd name="T43" fmla="*/ 376 h 416"/>
                <a:gd name="T44" fmla="*/ 696 w 707"/>
                <a:gd name="T45" fmla="*/ 378 h 416"/>
                <a:gd name="T46" fmla="*/ 691 w 707"/>
                <a:gd name="T47" fmla="*/ 388 h 416"/>
                <a:gd name="T48" fmla="*/ 700 w 707"/>
                <a:gd name="T49" fmla="*/ 397 h 416"/>
                <a:gd name="T50" fmla="*/ 703 w 707"/>
                <a:gd name="T51" fmla="*/ 400 h 416"/>
                <a:gd name="T52" fmla="*/ 703 w 707"/>
                <a:gd name="T53" fmla="*/ 404 h 416"/>
                <a:gd name="T54" fmla="*/ 705 w 707"/>
                <a:gd name="T55" fmla="*/ 407 h 416"/>
                <a:gd name="T56" fmla="*/ 696 w 707"/>
                <a:gd name="T57" fmla="*/ 414 h 416"/>
                <a:gd name="T58" fmla="*/ 686 w 707"/>
                <a:gd name="T59" fmla="*/ 402 h 416"/>
                <a:gd name="T60" fmla="*/ 686 w 707"/>
                <a:gd name="T61" fmla="*/ 397 h 416"/>
                <a:gd name="T62" fmla="*/ 677 w 707"/>
                <a:gd name="T63" fmla="*/ 395 h 416"/>
                <a:gd name="T64" fmla="*/ 663 w 707"/>
                <a:gd name="T65" fmla="*/ 388 h 416"/>
                <a:gd name="T66" fmla="*/ 653 w 707"/>
                <a:gd name="T67" fmla="*/ 385 h 416"/>
                <a:gd name="T68" fmla="*/ 639 w 707"/>
                <a:gd name="T69" fmla="*/ 378 h 416"/>
                <a:gd name="T70" fmla="*/ 608 w 707"/>
                <a:gd name="T71" fmla="*/ 376 h 416"/>
                <a:gd name="T72" fmla="*/ 592 w 707"/>
                <a:gd name="T73" fmla="*/ 376 h 416"/>
                <a:gd name="T74" fmla="*/ 575 w 707"/>
                <a:gd name="T75" fmla="*/ 378 h 416"/>
                <a:gd name="T76" fmla="*/ 570 w 707"/>
                <a:gd name="T77" fmla="*/ 385 h 416"/>
                <a:gd name="T78" fmla="*/ 556 w 707"/>
                <a:gd name="T79" fmla="*/ 383 h 416"/>
                <a:gd name="T80" fmla="*/ 532 w 707"/>
                <a:gd name="T81" fmla="*/ 369 h 416"/>
                <a:gd name="T82" fmla="*/ 518 w 707"/>
                <a:gd name="T83" fmla="*/ 362 h 416"/>
                <a:gd name="T84" fmla="*/ 431 w 707"/>
                <a:gd name="T85" fmla="*/ 362 h 416"/>
                <a:gd name="T86" fmla="*/ 334 w 707"/>
                <a:gd name="T87" fmla="*/ 362 h 416"/>
                <a:gd name="T88" fmla="*/ 239 w 707"/>
                <a:gd name="T89" fmla="*/ 362 h 416"/>
                <a:gd name="T90" fmla="*/ 145 w 707"/>
                <a:gd name="T91" fmla="*/ 359 h 416"/>
                <a:gd name="T92" fmla="*/ 48 w 707"/>
                <a:gd name="T93" fmla="*/ 357 h 416"/>
                <a:gd name="T94" fmla="*/ 3 w 707"/>
                <a:gd name="T95" fmla="*/ 310 h 416"/>
                <a:gd name="T96" fmla="*/ 5 w 707"/>
                <a:gd name="T97" fmla="*/ 217 h 416"/>
                <a:gd name="T98" fmla="*/ 7 w 707"/>
                <a:gd name="T99" fmla="*/ 128 h 416"/>
                <a:gd name="T100" fmla="*/ 12 w 707"/>
                <a:gd name="T101" fmla="*/ 78 h 416"/>
                <a:gd name="T102" fmla="*/ 14 w 707"/>
                <a:gd name="T103" fmla="*/ 0 h 416"/>
                <a:gd name="T104" fmla="*/ 142 w 707"/>
                <a:gd name="T105" fmla="*/ 2 h 416"/>
                <a:gd name="T106" fmla="*/ 267 w 707"/>
                <a:gd name="T107" fmla="*/ 4 h 416"/>
                <a:gd name="T108" fmla="*/ 393 w 707"/>
                <a:gd name="T109" fmla="*/ 4 h 416"/>
                <a:gd name="T110" fmla="*/ 518 w 707"/>
                <a:gd name="T111" fmla="*/ 4 h 416"/>
                <a:gd name="T112" fmla="*/ 646 w 707"/>
                <a:gd name="T113" fmla="*/ 2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07" h="416">
                  <a:moveTo>
                    <a:pt x="689" y="0"/>
                  </a:moveTo>
                  <a:lnTo>
                    <a:pt x="686" y="2"/>
                  </a:lnTo>
                  <a:lnTo>
                    <a:pt x="686" y="2"/>
                  </a:lnTo>
                  <a:lnTo>
                    <a:pt x="686" y="2"/>
                  </a:lnTo>
                  <a:lnTo>
                    <a:pt x="686" y="4"/>
                  </a:lnTo>
                  <a:lnTo>
                    <a:pt x="686" y="12"/>
                  </a:lnTo>
                  <a:lnTo>
                    <a:pt x="686" y="14"/>
                  </a:lnTo>
                  <a:lnTo>
                    <a:pt x="684" y="16"/>
                  </a:lnTo>
                  <a:lnTo>
                    <a:pt x="681" y="21"/>
                  </a:lnTo>
                  <a:lnTo>
                    <a:pt x="681" y="23"/>
                  </a:lnTo>
                  <a:lnTo>
                    <a:pt x="679" y="23"/>
                  </a:lnTo>
                  <a:lnTo>
                    <a:pt x="679" y="23"/>
                  </a:lnTo>
                  <a:lnTo>
                    <a:pt x="677" y="26"/>
                  </a:lnTo>
                  <a:lnTo>
                    <a:pt x="670" y="30"/>
                  </a:lnTo>
                  <a:lnTo>
                    <a:pt x="670" y="30"/>
                  </a:lnTo>
                  <a:lnTo>
                    <a:pt x="667" y="33"/>
                  </a:lnTo>
                  <a:lnTo>
                    <a:pt x="665" y="35"/>
                  </a:lnTo>
                  <a:lnTo>
                    <a:pt x="663" y="38"/>
                  </a:lnTo>
                  <a:lnTo>
                    <a:pt x="663" y="38"/>
                  </a:lnTo>
                  <a:lnTo>
                    <a:pt x="663" y="40"/>
                  </a:lnTo>
                  <a:lnTo>
                    <a:pt x="660" y="42"/>
                  </a:lnTo>
                  <a:lnTo>
                    <a:pt x="663" y="45"/>
                  </a:lnTo>
                  <a:lnTo>
                    <a:pt x="667" y="49"/>
                  </a:lnTo>
                  <a:lnTo>
                    <a:pt x="670" y="52"/>
                  </a:lnTo>
                  <a:lnTo>
                    <a:pt x="674" y="59"/>
                  </a:lnTo>
                  <a:lnTo>
                    <a:pt x="677" y="64"/>
                  </a:lnTo>
                  <a:lnTo>
                    <a:pt x="677" y="66"/>
                  </a:lnTo>
                  <a:lnTo>
                    <a:pt x="684" y="66"/>
                  </a:lnTo>
                  <a:lnTo>
                    <a:pt x="689" y="66"/>
                  </a:lnTo>
                  <a:lnTo>
                    <a:pt x="691" y="68"/>
                  </a:lnTo>
                  <a:lnTo>
                    <a:pt x="693" y="68"/>
                  </a:lnTo>
                  <a:lnTo>
                    <a:pt x="696" y="71"/>
                  </a:lnTo>
                  <a:lnTo>
                    <a:pt x="696" y="71"/>
                  </a:lnTo>
                  <a:lnTo>
                    <a:pt x="698" y="75"/>
                  </a:lnTo>
                  <a:lnTo>
                    <a:pt x="698" y="78"/>
                  </a:lnTo>
                  <a:lnTo>
                    <a:pt x="700" y="78"/>
                  </a:lnTo>
                  <a:lnTo>
                    <a:pt x="700" y="78"/>
                  </a:lnTo>
                  <a:lnTo>
                    <a:pt x="700" y="83"/>
                  </a:lnTo>
                  <a:lnTo>
                    <a:pt x="700" y="109"/>
                  </a:lnTo>
                  <a:lnTo>
                    <a:pt x="700" y="135"/>
                  </a:lnTo>
                  <a:lnTo>
                    <a:pt x="703" y="163"/>
                  </a:lnTo>
                  <a:lnTo>
                    <a:pt x="703" y="189"/>
                  </a:lnTo>
                  <a:lnTo>
                    <a:pt x="703" y="215"/>
                  </a:lnTo>
                  <a:lnTo>
                    <a:pt x="705" y="241"/>
                  </a:lnTo>
                  <a:lnTo>
                    <a:pt x="705" y="270"/>
                  </a:lnTo>
                  <a:lnTo>
                    <a:pt x="707" y="296"/>
                  </a:lnTo>
                  <a:lnTo>
                    <a:pt x="693" y="296"/>
                  </a:lnTo>
                  <a:lnTo>
                    <a:pt x="693" y="296"/>
                  </a:lnTo>
                  <a:lnTo>
                    <a:pt x="693" y="298"/>
                  </a:lnTo>
                  <a:lnTo>
                    <a:pt x="693" y="298"/>
                  </a:lnTo>
                  <a:lnTo>
                    <a:pt x="693" y="298"/>
                  </a:lnTo>
                  <a:lnTo>
                    <a:pt x="693" y="300"/>
                  </a:lnTo>
                  <a:lnTo>
                    <a:pt x="693" y="300"/>
                  </a:lnTo>
                  <a:lnTo>
                    <a:pt x="693" y="303"/>
                  </a:lnTo>
                  <a:lnTo>
                    <a:pt x="693" y="303"/>
                  </a:lnTo>
                  <a:lnTo>
                    <a:pt x="693" y="305"/>
                  </a:lnTo>
                  <a:lnTo>
                    <a:pt x="696" y="305"/>
                  </a:lnTo>
                  <a:lnTo>
                    <a:pt x="696" y="307"/>
                  </a:lnTo>
                  <a:lnTo>
                    <a:pt x="698" y="307"/>
                  </a:lnTo>
                  <a:lnTo>
                    <a:pt x="698" y="310"/>
                  </a:lnTo>
                  <a:lnTo>
                    <a:pt x="698" y="310"/>
                  </a:lnTo>
                  <a:lnTo>
                    <a:pt x="700" y="310"/>
                  </a:lnTo>
                  <a:lnTo>
                    <a:pt x="700" y="317"/>
                  </a:lnTo>
                  <a:lnTo>
                    <a:pt x="700" y="319"/>
                  </a:lnTo>
                  <a:lnTo>
                    <a:pt x="698" y="322"/>
                  </a:lnTo>
                  <a:lnTo>
                    <a:pt x="698" y="322"/>
                  </a:lnTo>
                  <a:lnTo>
                    <a:pt x="698" y="322"/>
                  </a:lnTo>
                  <a:lnTo>
                    <a:pt x="698" y="322"/>
                  </a:lnTo>
                  <a:lnTo>
                    <a:pt x="696" y="322"/>
                  </a:lnTo>
                  <a:lnTo>
                    <a:pt x="696" y="322"/>
                  </a:lnTo>
                  <a:lnTo>
                    <a:pt x="696" y="322"/>
                  </a:lnTo>
                  <a:lnTo>
                    <a:pt x="696" y="324"/>
                  </a:lnTo>
                  <a:lnTo>
                    <a:pt x="696" y="324"/>
                  </a:lnTo>
                  <a:lnTo>
                    <a:pt x="698" y="324"/>
                  </a:lnTo>
                  <a:lnTo>
                    <a:pt x="698" y="326"/>
                  </a:lnTo>
                  <a:lnTo>
                    <a:pt x="698" y="326"/>
                  </a:lnTo>
                  <a:lnTo>
                    <a:pt x="698" y="326"/>
                  </a:lnTo>
                  <a:lnTo>
                    <a:pt x="696" y="326"/>
                  </a:lnTo>
                  <a:lnTo>
                    <a:pt x="696" y="329"/>
                  </a:lnTo>
                  <a:lnTo>
                    <a:pt x="696" y="329"/>
                  </a:lnTo>
                  <a:lnTo>
                    <a:pt x="696" y="329"/>
                  </a:lnTo>
                  <a:lnTo>
                    <a:pt x="698" y="329"/>
                  </a:lnTo>
                  <a:lnTo>
                    <a:pt x="698" y="329"/>
                  </a:lnTo>
                  <a:lnTo>
                    <a:pt x="698" y="329"/>
                  </a:lnTo>
                  <a:lnTo>
                    <a:pt x="700" y="329"/>
                  </a:lnTo>
                  <a:lnTo>
                    <a:pt x="703" y="331"/>
                  </a:lnTo>
                  <a:lnTo>
                    <a:pt x="703" y="331"/>
                  </a:lnTo>
                  <a:lnTo>
                    <a:pt x="703" y="329"/>
                  </a:lnTo>
                  <a:lnTo>
                    <a:pt x="705" y="329"/>
                  </a:lnTo>
                  <a:lnTo>
                    <a:pt x="705" y="331"/>
                  </a:lnTo>
                  <a:lnTo>
                    <a:pt x="705" y="331"/>
                  </a:lnTo>
                  <a:lnTo>
                    <a:pt x="705" y="331"/>
                  </a:lnTo>
                  <a:lnTo>
                    <a:pt x="705" y="333"/>
                  </a:lnTo>
                  <a:lnTo>
                    <a:pt x="707" y="338"/>
                  </a:lnTo>
                  <a:lnTo>
                    <a:pt x="707" y="338"/>
                  </a:lnTo>
                  <a:lnTo>
                    <a:pt x="707" y="341"/>
                  </a:lnTo>
                  <a:lnTo>
                    <a:pt x="707" y="341"/>
                  </a:lnTo>
                  <a:lnTo>
                    <a:pt x="707" y="341"/>
                  </a:lnTo>
                  <a:lnTo>
                    <a:pt x="707" y="348"/>
                  </a:lnTo>
                  <a:lnTo>
                    <a:pt x="707" y="348"/>
                  </a:lnTo>
                  <a:lnTo>
                    <a:pt x="705" y="348"/>
                  </a:lnTo>
                  <a:lnTo>
                    <a:pt x="703" y="350"/>
                  </a:lnTo>
                  <a:lnTo>
                    <a:pt x="703" y="352"/>
                  </a:lnTo>
                  <a:lnTo>
                    <a:pt x="703" y="352"/>
                  </a:lnTo>
                  <a:lnTo>
                    <a:pt x="703" y="352"/>
                  </a:lnTo>
                  <a:lnTo>
                    <a:pt x="703" y="352"/>
                  </a:lnTo>
                  <a:lnTo>
                    <a:pt x="703" y="355"/>
                  </a:lnTo>
                  <a:lnTo>
                    <a:pt x="705" y="355"/>
                  </a:lnTo>
                  <a:lnTo>
                    <a:pt x="703" y="355"/>
                  </a:lnTo>
                  <a:lnTo>
                    <a:pt x="703" y="357"/>
                  </a:lnTo>
                  <a:lnTo>
                    <a:pt x="703" y="357"/>
                  </a:lnTo>
                  <a:lnTo>
                    <a:pt x="703" y="357"/>
                  </a:lnTo>
                  <a:lnTo>
                    <a:pt x="703" y="357"/>
                  </a:lnTo>
                  <a:lnTo>
                    <a:pt x="703" y="359"/>
                  </a:lnTo>
                  <a:lnTo>
                    <a:pt x="703" y="362"/>
                  </a:lnTo>
                  <a:lnTo>
                    <a:pt x="703" y="362"/>
                  </a:lnTo>
                  <a:lnTo>
                    <a:pt x="703" y="362"/>
                  </a:lnTo>
                  <a:lnTo>
                    <a:pt x="700" y="364"/>
                  </a:lnTo>
                  <a:lnTo>
                    <a:pt x="700" y="364"/>
                  </a:lnTo>
                  <a:lnTo>
                    <a:pt x="700" y="367"/>
                  </a:lnTo>
                  <a:lnTo>
                    <a:pt x="700" y="369"/>
                  </a:lnTo>
                  <a:lnTo>
                    <a:pt x="700" y="371"/>
                  </a:lnTo>
                  <a:lnTo>
                    <a:pt x="700" y="371"/>
                  </a:lnTo>
                  <a:lnTo>
                    <a:pt x="700" y="371"/>
                  </a:lnTo>
                  <a:lnTo>
                    <a:pt x="700" y="371"/>
                  </a:lnTo>
                  <a:lnTo>
                    <a:pt x="698" y="371"/>
                  </a:lnTo>
                  <a:lnTo>
                    <a:pt x="698" y="374"/>
                  </a:lnTo>
                  <a:lnTo>
                    <a:pt x="698" y="374"/>
                  </a:lnTo>
                  <a:lnTo>
                    <a:pt x="698" y="376"/>
                  </a:lnTo>
                  <a:lnTo>
                    <a:pt x="698" y="376"/>
                  </a:lnTo>
                  <a:lnTo>
                    <a:pt x="698" y="376"/>
                  </a:lnTo>
                  <a:lnTo>
                    <a:pt x="696" y="376"/>
                  </a:lnTo>
                  <a:lnTo>
                    <a:pt x="696" y="376"/>
                  </a:lnTo>
                  <a:lnTo>
                    <a:pt x="696" y="376"/>
                  </a:lnTo>
                  <a:lnTo>
                    <a:pt x="696" y="378"/>
                  </a:lnTo>
                  <a:lnTo>
                    <a:pt x="696" y="378"/>
                  </a:lnTo>
                  <a:lnTo>
                    <a:pt x="696" y="378"/>
                  </a:lnTo>
                  <a:lnTo>
                    <a:pt x="696" y="378"/>
                  </a:lnTo>
                  <a:lnTo>
                    <a:pt x="696" y="381"/>
                  </a:lnTo>
                  <a:lnTo>
                    <a:pt x="696" y="381"/>
                  </a:lnTo>
                  <a:lnTo>
                    <a:pt x="693" y="383"/>
                  </a:lnTo>
                  <a:lnTo>
                    <a:pt x="693" y="385"/>
                  </a:lnTo>
                  <a:lnTo>
                    <a:pt x="693" y="385"/>
                  </a:lnTo>
                  <a:lnTo>
                    <a:pt x="691" y="388"/>
                  </a:lnTo>
                  <a:lnTo>
                    <a:pt x="693" y="388"/>
                  </a:lnTo>
                  <a:lnTo>
                    <a:pt x="693" y="390"/>
                  </a:lnTo>
                  <a:lnTo>
                    <a:pt x="693" y="393"/>
                  </a:lnTo>
                  <a:lnTo>
                    <a:pt x="696" y="393"/>
                  </a:lnTo>
                  <a:lnTo>
                    <a:pt x="696" y="393"/>
                  </a:lnTo>
                  <a:lnTo>
                    <a:pt x="700" y="397"/>
                  </a:lnTo>
                  <a:lnTo>
                    <a:pt x="703" y="397"/>
                  </a:lnTo>
                  <a:lnTo>
                    <a:pt x="703" y="397"/>
                  </a:lnTo>
                  <a:lnTo>
                    <a:pt x="703" y="400"/>
                  </a:lnTo>
                  <a:lnTo>
                    <a:pt x="703" y="400"/>
                  </a:lnTo>
                  <a:lnTo>
                    <a:pt x="703" y="400"/>
                  </a:lnTo>
                  <a:lnTo>
                    <a:pt x="703" y="400"/>
                  </a:lnTo>
                  <a:lnTo>
                    <a:pt x="703" y="402"/>
                  </a:lnTo>
                  <a:lnTo>
                    <a:pt x="700" y="402"/>
                  </a:lnTo>
                  <a:lnTo>
                    <a:pt x="700" y="402"/>
                  </a:lnTo>
                  <a:lnTo>
                    <a:pt x="703" y="402"/>
                  </a:lnTo>
                  <a:lnTo>
                    <a:pt x="703" y="402"/>
                  </a:lnTo>
                  <a:lnTo>
                    <a:pt x="703" y="404"/>
                  </a:lnTo>
                  <a:lnTo>
                    <a:pt x="705" y="404"/>
                  </a:lnTo>
                  <a:lnTo>
                    <a:pt x="705" y="404"/>
                  </a:lnTo>
                  <a:lnTo>
                    <a:pt x="705" y="404"/>
                  </a:lnTo>
                  <a:lnTo>
                    <a:pt x="705" y="407"/>
                  </a:lnTo>
                  <a:lnTo>
                    <a:pt x="705" y="407"/>
                  </a:lnTo>
                  <a:lnTo>
                    <a:pt x="705" y="407"/>
                  </a:lnTo>
                  <a:lnTo>
                    <a:pt x="705" y="409"/>
                  </a:lnTo>
                  <a:lnTo>
                    <a:pt x="705" y="409"/>
                  </a:lnTo>
                  <a:lnTo>
                    <a:pt x="707" y="409"/>
                  </a:lnTo>
                  <a:lnTo>
                    <a:pt x="707" y="412"/>
                  </a:lnTo>
                  <a:lnTo>
                    <a:pt x="707" y="416"/>
                  </a:lnTo>
                  <a:lnTo>
                    <a:pt x="696" y="414"/>
                  </a:lnTo>
                  <a:lnTo>
                    <a:pt x="693" y="414"/>
                  </a:lnTo>
                  <a:lnTo>
                    <a:pt x="693" y="412"/>
                  </a:lnTo>
                  <a:lnTo>
                    <a:pt x="693" y="409"/>
                  </a:lnTo>
                  <a:lnTo>
                    <a:pt x="691" y="407"/>
                  </a:lnTo>
                  <a:lnTo>
                    <a:pt x="686" y="404"/>
                  </a:lnTo>
                  <a:lnTo>
                    <a:pt x="686" y="402"/>
                  </a:lnTo>
                  <a:lnTo>
                    <a:pt x="686" y="402"/>
                  </a:lnTo>
                  <a:lnTo>
                    <a:pt x="686" y="400"/>
                  </a:lnTo>
                  <a:lnTo>
                    <a:pt x="686" y="400"/>
                  </a:lnTo>
                  <a:lnTo>
                    <a:pt x="686" y="397"/>
                  </a:lnTo>
                  <a:lnTo>
                    <a:pt x="686" y="397"/>
                  </a:lnTo>
                  <a:lnTo>
                    <a:pt x="686" y="397"/>
                  </a:lnTo>
                  <a:lnTo>
                    <a:pt x="684" y="395"/>
                  </a:lnTo>
                  <a:lnTo>
                    <a:pt x="684" y="395"/>
                  </a:lnTo>
                  <a:lnTo>
                    <a:pt x="679" y="397"/>
                  </a:lnTo>
                  <a:lnTo>
                    <a:pt x="679" y="397"/>
                  </a:lnTo>
                  <a:lnTo>
                    <a:pt x="677" y="395"/>
                  </a:lnTo>
                  <a:lnTo>
                    <a:pt x="677" y="395"/>
                  </a:lnTo>
                  <a:lnTo>
                    <a:pt x="677" y="395"/>
                  </a:lnTo>
                  <a:lnTo>
                    <a:pt x="674" y="393"/>
                  </a:lnTo>
                  <a:lnTo>
                    <a:pt x="674" y="393"/>
                  </a:lnTo>
                  <a:lnTo>
                    <a:pt x="674" y="390"/>
                  </a:lnTo>
                  <a:lnTo>
                    <a:pt x="672" y="390"/>
                  </a:lnTo>
                  <a:lnTo>
                    <a:pt x="663" y="388"/>
                  </a:lnTo>
                  <a:lnTo>
                    <a:pt x="660" y="388"/>
                  </a:lnTo>
                  <a:lnTo>
                    <a:pt x="660" y="388"/>
                  </a:lnTo>
                  <a:lnTo>
                    <a:pt x="660" y="388"/>
                  </a:lnTo>
                  <a:lnTo>
                    <a:pt x="658" y="385"/>
                  </a:lnTo>
                  <a:lnTo>
                    <a:pt x="655" y="385"/>
                  </a:lnTo>
                  <a:lnTo>
                    <a:pt x="653" y="385"/>
                  </a:lnTo>
                  <a:lnTo>
                    <a:pt x="653" y="385"/>
                  </a:lnTo>
                  <a:lnTo>
                    <a:pt x="648" y="385"/>
                  </a:lnTo>
                  <a:lnTo>
                    <a:pt x="646" y="383"/>
                  </a:lnTo>
                  <a:lnTo>
                    <a:pt x="644" y="383"/>
                  </a:lnTo>
                  <a:lnTo>
                    <a:pt x="641" y="381"/>
                  </a:lnTo>
                  <a:lnTo>
                    <a:pt x="639" y="378"/>
                  </a:lnTo>
                  <a:lnTo>
                    <a:pt x="636" y="376"/>
                  </a:lnTo>
                  <a:lnTo>
                    <a:pt x="634" y="374"/>
                  </a:lnTo>
                  <a:lnTo>
                    <a:pt x="632" y="374"/>
                  </a:lnTo>
                  <a:lnTo>
                    <a:pt x="629" y="371"/>
                  </a:lnTo>
                  <a:lnTo>
                    <a:pt x="610" y="376"/>
                  </a:lnTo>
                  <a:lnTo>
                    <a:pt x="608" y="376"/>
                  </a:lnTo>
                  <a:lnTo>
                    <a:pt x="601" y="374"/>
                  </a:lnTo>
                  <a:lnTo>
                    <a:pt x="599" y="376"/>
                  </a:lnTo>
                  <a:lnTo>
                    <a:pt x="596" y="378"/>
                  </a:lnTo>
                  <a:lnTo>
                    <a:pt x="594" y="378"/>
                  </a:lnTo>
                  <a:lnTo>
                    <a:pt x="592" y="376"/>
                  </a:lnTo>
                  <a:lnTo>
                    <a:pt x="592" y="376"/>
                  </a:lnTo>
                  <a:lnTo>
                    <a:pt x="589" y="376"/>
                  </a:lnTo>
                  <a:lnTo>
                    <a:pt x="584" y="376"/>
                  </a:lnTo>
                  <a:lnTo>
                    <a:pt x="580" y="376"/>
                  </a:lnTo>
                  <a:lnTo>
                    <a:pt x="577" y="376"/>
                  </a:lnTo>
                  <a:lnTo>
                    <a:pt x="575" y="376"/>
                  </a:lnTo>
                  <a:lnTo>
                    <a:pt x="575" y="378"/>
                  </a:lnTo>
                  <a:lnTo>
                    <a:pt x="575" y="378"/>
                  </a:lnTo>
                  <a:lnTo>
                    <a:pt x="573" y="381"/>
                  </a:lnTo>
                  <a:lnTo>
                    <a:pt x="573" y="383"/>
                  </a:lnTo>
                  <a:lnTo>
                    <a:pt x="573" y="383"/>
                  </a:lnTo>
                  <a:lnTo>
                    <a:pt x="573" y="383"/>
                  </a:lnTo>
                  <a:lnTo>
                    <a:pt x="570" y="385"/>
                  </a:lnTo>
                  <a:lnTo>
                    <a:pt x="568" y="385"/>
                  </a:lnTo>
                  <a:lnTo>
                    <a:pt x="566" y="385"/>
                  </a:lnTo>
                  <a:lnTo>
                    <a:pt x="563" y="385"/>
                  </a:lnTo>
                  <a:lnTo>
                    <a:pt x="556" y="383"/>
                  </a:lnTo>
                  <a:lnTo>
                    <a:pt x="556" y="383"/>
                  </a:lnTo>
                  <a:lnTo>
                    <a:pt x="556" y="383"/>
                  </a:lnTo>
                  <a:lnTo>
                    <a:pt x="554" y="381"/>
                  </a:lnTo>
                  <a:lnTo>
                    <a:pt x="542" y="376"/>
                  </a:lnTo>
                  <a:lnTo>
                    <a:pt x="537" y="374"/>
                  </a:lnTo>
                  <a:lnTo>
                    <a:pt x="532" y="371"/>
                  </a:lnTo>
                  <a:lnTo>
                    <a:pt x="532" y="369"/>
                  </a:lnTo>
                  <a:lnTo>
                    <a:pt x="532" y="369"/>
                  </a:lnTo>
                  <a:lnTo>
                    <a:pt x="530" y="369"/>
                  </a:lnTo>
                  <a:lnTo>
                    <a:pt x="521" y="364"/>
                  </a:lnTo>
                  <a:lnTo>
                    <a:pt x="521" y="364"/>
                  </a:lnTo>
                  <a:lnTo>
                    <a:pt x="518" y="362"/>
                  </a:lnTo>
                  <a:lnTo>
                    <a:pt x="518" y="362"/>
                  </a:lnTo>
                  <a:lnTo>
                    <a:pt x="518" y="362"/>
                  </a:lnTo>
                  <a:lnTo>
                    <a:pt x="509" y="362"/>
                  </a:lnTo>
                  <a:lnTo>
                    <a:pt x="495" y="362"/>
                  </a:lnTo>
                  <a:lnTo>
                    <a:pt x="478" y="362"/>
                  </a:lnTo>
                  <a:lnTo>
                    <a:pt x="461" y="362"/>
                  </a:lnTo>
                  <a:lnTo>
                    <a:pt x="447" y="362"/>
                  </a:lnTo>
                  <a:lnTo>
                    <a:pt x="431" y="362"/>
                  </a:lnTo>
                  <a:lnTo>
                    <a:pt x="414" y="362"/>
                  </a:lnTo>
                  <a:lnTo>
                    <a:pt x="398" y="362"/>
                  </a:lnTo>
                  <a:lnTo>
                    <a:pt x="383" y="362"/>
                  </a:lnTo>
                  <a:lnTo>
                    <a:pt x="367" y="362"/>
                  </a:lnTo>
                  <a:lnTo>
                    <a:pt x="350" y="362"/>
                  </a:lnTo>
                  <a:lnTo>
                    <a:pt x="334" y="362"/>
                  </a:lnTo>
                  <a:lnTo>
                    <a:pt x="320" y="362"/>
                  </a:lnTo>
                  <a:lnTo>
                    <a:pt x="303" y="362"/>
                  </a:lnTo>
                  <a:lnTo>
                    <a:pt x="286" y="362"/>
                  </a:lnTo>
                  <a:lnTo>
                    <a:pt x="270" y="362"/>
                  </a:lnTo>
                  <a:lnTo>
                    <a:pt x="256" y="362"/>
                  </a:lnTo>
                  <a:lnTo>
                    <a:pt x="239" y="362"/>
                  </a:lnTo>
                  <a:lnTo>
                    <a:pt x="223" y="359"/>
                  </a:lnTo>
                  <a:lnTo>
                    <a:pt x="208" y="359"/>
                  </a:lnTo>
                  <a:lnTo>
                    <a:pt x="192" y="359"/>
                  </a:lnTo>
                  <a:lnTo>
                    <a:pt x="175" y="359"/>
                  </a:lnTo>
                  <a:lnTo>
                    <a:pt x="159" y="359"/>
                  </a:lnTo>
                  <a:lnTo>
                    <a:pt x="145" y="359"/>
                  </a:lnTo>
                  <a:lnTo>
                    <a:pt x="128" y="359"/>
                  </a:lnTo>
                  <a:lnTo>
                    <a:pt x="111" y="357"/>
                  </a:lnTo>
                  <a:lnTo>
                    <a:pt x="95" y="357"/>
                  </a:lnTo>
                  <a:lnTo>
                    <a:pt x="81" y="357"/>
                  </a:lnTo>
                  <a:lnTo>
                    <a:pt x="64" y="357"/>
                  </a:lnTo>
                  <a:lnTo>
                    <a:pt x="48" y="357"/>
                  </a:lnTo>
                  <a:lnTo>
                    <a:pt x="31" y="357"/>
                  </a:lnTo>
                  <a:lnTo>
                    <a:pt x="17" y="355"/>
                  </a:lnTo>
                  <a:lnTo>
                    <a:pt x="0" y="355"/>
                  </a:lnTo>
                  <a:lnTo>
                    <a:pt x="0" y="341"/>
                  </a:lnTo>
                  <a:lnTo>
                    <a:pt x="0" y="324"/>
                  </a:lnTo>
                  <a:lnTo>
                    <a:pt x="3" y="310"/>
                  </a:lnTo>
                  <a:lnTo>
                    <a:pt x="3" y="293"/>
                  </a:lnTo>
                  <a:lnTo>
                    <a:pt x="3" y="279"/>
                  </a:lnTo>
                  <a:lnTo>
                    <a:pt x="3" y="262"/>
                  </a:lnTo>
                  <a:lnTo>
                    <a:pt x="5" y="248"/>
                  </a:lnTo>
                  <a:lnTo>
                    <a:pt x="5" y="234"/>
                  </a:lnTo>
                  <a:lnTo>
                    <a:pt x="5" y="217"/>
                  </a:lnTo>
                  <a:lnTo>
                    <a:pt x="5" y="203"/>
                  </a:lnTo>
                  <a:lnTo>
                    <a:pt x="5" y="187"/>
                  </a:lnTo>
                  <a:lnTo>
                    <a:pt x="7" y="172"/>
                  </a:lnTo>
                  <a:lnTo>
                    <a:pt x="7" y="158"/>
                  </a:lnTo>
                  <a:lnTo>
                    <a:pt x="7" y="142"/>
                  </a:lnTo>
                  <a:lnTo>
                    <a:pt x="7" y="128"/>
                  </a:lnTo>
                  <a:lnTo>
                    <a:pt x="7" y="111"/>
                  </a:lnTo>
                  <a:lnTo>
                    <a:pt x="12" y="113"/>
                  </a:lnTo>
                  <a:lnTo>
                    <a:pt x="12" y="111"/>
                  </a:lnTo>
                  <a:lnTo>
                    <a:pt x="12" y="104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4"/>
                  </a:lnTo>
                  <a:lnTo>
                    <a:pt x="14" y="52"/>
                  </a:lnTo>
                  <a:lnTo>
                    <a:pt x="14" y="38"/>
                  </a:lnTo>
                  <a:lnTo>
                    <a:pt x="14" y="26"/>
                  </a:lnTo>
                  <a:lnTo>
                    <a:pt x="14" y="12"/>
                  </a:lnTo>
                  <a:lnTo>
                    <a:pt x="14" y="0"/>
                  </a:lnTo>
                  <a:lnTo>
                    <a:pt x="36" y="0"/>
                  </a:lnTo>
                  <a:lnTo>
                    <a:pt x="57" y="0"/>
                  </a:lnTo>
                  <a:lnTo>
                    <a:pt x="78" y="0"/>
                  </a:lnTo>
                  <a:lnTo>
                    <a:pt x="100" y="2"/>
                  </a:lnTo>
                  <a:lnTo>
                    <a:pt x="121" y="2"/>
                  </a:lnTo>
                  <a:lnTo>
                    <a:pt x="142" y="2"/>
                  </a:lnTo>
                  <a:lnTo>
                    <a:pt x="161" y="2"/>
                  </a:lnTo>
                  <a:lnTo>
                    <a:pt x="182" y="4"/>
                  </a:lnTo>
                  <a:lnTo>
                    <a:pt x="204" y="4"/>
                  </a:lnTo>
                  <a:lnTo>
                    <a:pt x="225" y="4"/>
                  </a:lnTo>
                  <a:lnTo>
                    <a:pt x="246" y="4"/>
                  </a:lnTo>
                  <a:lnTo>
                    <a:pt x="267" y="4"/>
                  </a:lnTo>
                  <a:lnTo>
                    <a:pt x="289" y="4"/>
                  </a:lnTo>
                  <a:lnTo>
                    <a:pt x="310" y="4"/>
                  </a:lnTo>
                  <a:lnTo>
                    <a:pt x="329" y="4"/>
                  </a:lnTo>
                  <a:lnTo>
                    <a:pt x="350" y="4"/>
                  </a:lnTo>
                  <a:lnTo>
                    <a:pt x="372" y="4"/>
                  </a:lnTo>
                  <a:lnTo>
                    <a:pt x="393" y="4"/>
                  </a:lnTo>
                  <a:lnTo>
                    <a:pt x="414" y="4"/>
                  </a:lnTo>
                  <a:lnTo>
                    <a:pt x="435" y="4"/>
                  </a:lnTo>
                  <a:lnTo>
                    <a:pt x="457" y="4"/>
                  </a:lnTo>
                  <a:lnTo>
                    <a:pt x="478" y="4"/>
                  </a:lnTo>
                  <a:lnTo>
                    <a:pt x="499" y="4"/>
                  </a:lnTo>
                  <a:lnTo>
                    <a:pt x="518" y="4"/>
                  </a:lnTo>
                  <a:lnTo>
                    <a:pt x="540" y="4"/>
                  </a:lnTo>
                  <a:lnTo>
                    <a:pt x="561" y="4"/>
                  </a:lnTo>
                  <a:lnTo>
                    <a:pt x="582" y="2"/>
                  </a:lnTo>
                  <a:lnTo>
                    <a:pt x="603" y="2"/>
                  </a:lnTo>
                  <a:lnTo>
                    <a:pt x="625" y="2"/>
                  </a:lnTo>
                  <a:lnTo>
                    <a:pt x="646" y="2"/>
                  </a:lnTo>
                  <a:lnTo>
                    <a:pt x="667" y="2"/>
                  </a:lnTo>
                  <a:lnTo>
                    <a:pt x="689" y="0"/>
                  </a:lnTo>
                  <a:lnTo>
                    <a:pt x="689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rgbClr val="F8F8F8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162B0572-6345-4703-BBAA-70208A2436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01770" y="2544344"/>
              <a:ext cx="855829" cy="638072"/>
            </a:xfrm>
            <a:custGeom>
              <a:avLst/>
              <a:gdLst>
                <a:gd name="T0" fmla="*/ 447 w 507"/>
                <a:gd name="T1" fmla="*/ 222 h 378"/>
                <a:gd name="T2" fmla="*/ 473 w 507"/>
                <a:gd name="T3" fmla="*/ 85 h 378"/>
                <a:gd name="T4" fmla="*/ 374 w 507"/>
                <a:gd name="T5" fmla="*/ 16 h 378"/>
                <a:gd name="T6" fmla="*/ 315 w 507"/>
                <a:gd name="T7" fmla="*/ 26 h 378"/>
                <a:gd name="T8" fmla="*/ 258 w 507"/>
                <a:gd name="T9" fmla="*/ 33 h 378"/>
                <a:gd name="T10" fmla="*/ 237 w 507"/>
                <a:gd name="T11" fmla="*/ 2 h 378"/>
                <a:gd name="T12" fmla="*/ 227 w 507"/>
                <a:gd name="T13" fmla="*/ 7 h 378"/>
                <a:gd name="T14" fmla="*/ 225 w 507"/>
                <a:gd name="T15" fmla="*/ 0 h 378"/>
                <a:gd name="T16" fmla="*/ 145 w 507"/>
                <a:gd name="T17" fmla="*/ 7 h 378"/>
                <a:gd name="T18" fmla="*/ 90 w 507"/>
                <a:gd name="T19" fmla="*/ 14 h 378"/>
                <a:gd name="T20" fmla="*/ 86 w 507"/>
                <a:gd name="T21" fmla="*/ 18 h 378"/>
                <a:gd name="T22" fmla="*/ 67 w 507"/>
                <a:gd name="T23" fmla="*/ 28 h 378"/>
                <a:gd name="T24" fmla="*/ 57 w 507"/>
                <a:gd name="T25" fmla="*/ 35 h 378"/>
                <a:gd name="T26" fmla="*/ 19 w 507"/>
                <a:gd name="T27" fmla="*/ 54 h 378"/>
                <a:gd name="T28" fmla="*/ 5 w 507"/>
                <a:gd name="T29" fmla="*/ 75 h 378"/>
                <a:gd name="T30" fmla="*/ 15 w 507"/>
                <a:gd name="T31" fmla="*/ 99 h 378"/>
                <a:gd name="T32" fmla="*/ 41 w 507"/>
                <a:gd name="T33" fmla="*/ 113 h 378"/>
                <a:gd name="T34" fmla="*/ 76 w 507"/>
                <a:gd name="T35" fmla="*/ 146 h 378"/>
                <a:gd name="T36" fmla="*/ 93 w 507"/>
                <a:gd name="T37" fmla="*/ 163 h 378"/>
                <a:gd name="T38" fmla="*/ 119 w 507"/>
                <a:gd name="T39" fmla="*/ 182 h 378"/>
                <a:gd name="T40" fmla="*/ 154 w 507"/>
                <a:gd name="T41" fmla="*/ 208 h 378"/>
                <a:gd name="T42" fmla="*/ 171 w 507"/>
                <a:gd name="T43" fmla="*/ 229 h 378"/>
                <a:gd name="T44" fmla="*/ 182 w 507"/>
                <a:gd name="T45" fmla="*/ 239 h 378"/>
                <a:gd name="T46" fmla="*/ 194 w 507"/>
                <a:gd name="T47" fmla="*/ 255 h 378"/>
                <a:gd name="T48" fmla="*/ 225 w 507"/>
                <a:gd name="T49" fmla="*/ 272 h 378"/>
                <a:gd name="T50" fmla="*/ 239 w 507"/>
                <a:gd name="T51" fmla="*/ 302 h 378"/>
                <a:gd name="T52" fmla="*/ 242 w 507"/>
                <a:gd name="T53" fmla="*/ 314 h 378"/>
                <a:gd name="T54" fmla="*/ 258 w 507"/>
                <a:gd name="T55" fmla="*/ 324 h 378"/>
                <a:gd name="T56" fmla="*/ 275 w 507"/>
                <a:gd name="T57" fmla="*/ 345 h 378"/>
                <a:gd name="T58" fmla="*/ 277 w 507"/>
                <a:gd name="T59" fmla="*/ 364 h 378"/>
                <a:gd name="T60" fmla="*/ 287 w 507"/>
                <a:gd name="T61" fmla="*/ 376 h 378"/>
                <a:gd name="T62" fmla="*/ 308 w 507"/>
                <a:gd name="T63" fmla="*/ 376 h 378"/>
                <a:gd name="T64" fmla="*/ 315 w 507"/>
                <a:gd name="T65" fmla="*/ 350 h 378"/>
                <a:gd name="T66" fmla="*/ 320 w 507"/>
                <a:gd name="T67" fmla="*/ 347 h 378"/>
                <a:gd name="T68" fmla="*/ 305 w 507"/>
                <a:gd name="T69" fmla="*/ 321 h 378"/>
                <a:gd name="T70" fmla="*/ 310 w 507"/>
                <a:gd name="T71" fmla="*/ 321 h 378"/>
                <a:gd name="T72" fmla="*/ 324 w 507"/>
                <a:gd name="T73" fmla="*/ 336 h 378"/>
                <a:gd name="T74" fmla="*/ 324 w 507"/>
                <a:gd name="T75" fmla="*/ 324 h 378"/>
                <a:gd name="T76" fmla="*/ 339 w 507"/>
                <a:gd name="T77" fmla="*/ 343 h 378"/>
                <a:gd name="T78" fmla="*/ 348 w 507"/>
                <a:gd name="T79" fmla="*/ 326 h 378"/>
                <a:gd name="T80" fmla="*/ 339 w 507"/>
                <a:gd name="T81" fmla="*/ 331 h 378"/>
                <a:gd name="T82" fmla="*/ 341 w 507"/>
                <a:gd name="T83" fmla="*/ 317 h 378"/>
                <a:gd name="T84" fmla="*/ 320 w 507"/>
                <a:gd name="T85" fmla="*/ 314 h 378"/>
                <a:gd name="T86" fmla="*/ 336 w 507"/>
                <a:gd name="T87" fmla="*/ 310 h 378"/>
                <a:gd name="T88" fmla="*/ 353 w 507"/>
                <a:gd name="T89" fmla="*/ 310 h 378"/>
                <a:gd name="T90" fmla="*/ 367 w 507"/>
                <a:gd name="T91" fmla="*/ 302 h 378"/>
                <a:gd name="T92" fmla="*/ 372 w 507"/>
                <a:gd name="T93" fmla="*/ 300 h 378"/>
                <a:gd name="T94" fmla="*/ 386 w 507"/>
                <a:gd name="T95" fmla="*/ 286 h 378"/>
                <a:gd name="T96" fmla="*/ 395 w 507"/>
                <a:gd name="T97" fmla="*/ 274 h 378"/>
                <a:gd name="T98" fmla="*/ 391 w 507"/>
                <a:gd name="T99" fmla="*/ 265 h 378"/>
                <a:gd name="T100" fmla="*/ 393 w 507"/>
                <a:gd name="T101" fmla="*/ 267 h 378"/>
                <a:gd name="T102" fmla="*/ 414 w 507"/>
                <a:gd name="T103" fmla="*/ 255 h 378"/>
                <a:gd name="T104" fmla="*/ 424 w 507"/>
                <a:gd name="T105" fmla="*/ 243 h 378"/>
                <a:gd name="T106" fmla="*/ 428 w 507"/>
                <a:gd name="T107" fmla="*/ 231 h 378"/>
                <a:gd name="T108" fmla="*/ 443 w 507"/>
                <a:gd name="T109" fmla="*/ 224 h 378"/>
                <a:gd name="T110" fmla="*/ 452 w 507"/>
                <a:gd name="T111" fmla="*/ 215 h 378"/>
                <a:gd name="T112" fmla="*/ 455 w 507"/>
                <a:gd name="T113" fmla="*/ 210 h 378"/>
                <a:gd name="T114" fmla="*/ 452 w 507"/>
                <a:gd name="T115" fmla="*/ 198 h 378"/>
                <a:gd name="T116" fmla="*/ 452 w 507"/>
                <a:gd name="T117" fmla="*/ 177 h 378"/>
                <a:gd name="T118" fmla="*/ 459 w 507"/>
                <a:gd name="T119" fmla="*/ 201 h 378"/>
                <a:gd name="T120" fmla="*/ 502 w 507"/>
                <a:gd name="T121" fmla="*/ 113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07" h="378">
                  <a:moveTo>
                    <a:pt x="445" y="222"/>
                  </a:moveTo>
                  <a:lnTo>
                    <a:pt x="445" y="224"/>
                  </a:lnTo>
                  <a:lnTo>
                    <a:pt x="445" y="227"/>
                  </a:lnTo>
                  <a:lnTo>
                    <a:pt x="443" y="229"/>
                  </a:lnTo>
                  <a:lnTo>
                    <a:pt x="445" y="231"/>
                  </a:lnTo>
                  <a:lnTo>
                    <a:pt x="445" y="231"/>
                  </a:lnTo>
                  <a:lnTo>
                    <a:pt x="445" y="224"/>
                  </a:lnTo>
                  <a:lnTo>
                    <a:pt x="445" y="224"/>
                  </a:lnTo>
                  <a:lnTo>
                    <a:pt x="447" y="224"/>
                  </a:lnTo>
                  <a:lnTo>
                    <a:pt x="447" y="222"/>
                  </a:lnTo>
                  <a:lnTo>
                    <a:pt x="447" y="222"/>
                  </a:lnTo>
                  <a:lnTo>
                    <a:pt x="445" y="222"/>
                  </a:lnTo>
                  <a:close/>
                  <a:moveTo>
                    <a:pt x="504" y="111"/>
                  </a:moveTo>
                  <a:lnTo>
                    <a:pt x="504" y="111"/>
                  </a:lnTo>
                  <a:lnTo>
                    <a:pt x="504" y="111"/>
                  </a:lnTo>
                  <a:lnTo>
                    <a:pt x="502" y="111"/>
                  </a:lnTo>
                  <a:lnTo>
                    <a:pt x="502" y="108"/>
                  </a:lnTo>
                  <a:lnTo>
                    <a:pt x="504" y="108"/>
                  </a:lnTo>
                  <a:lnTo>
                    <a:pt x="497" y="101"/>
                  </a:lnTo>
                  <a:lnTo>
                    <a:pt x="490" y="97"/>
                  </a:lnTo>
                  <a:lnTo>
                    <a:pt x="481" y="92"/>
                  </a:lnTo>
                  <a:lnTo>
                    <a:pt x="473" y="85"/>
                  </a:lnTo>
                  <a:lnTo>
                    <a:pt x="464" y="80"/>
                  </a:lnTo>
                  <a:lnTo>
                    <a:pt x="457" y="75"/>
                  </a:lnTo>
                  <a:lnTo>
                    <a:pt x="450" y="68"/>
                  </a:lnTo>
                  <a:lnTo>
                    <a:pt x="440" y="63"/>
                  </a:lnTo>
                  <a:lnTo>
                    <a:pt x="433" y="59"/>
                  </a:lnTo>
                  <a:lnTo>
                    <a:pt x="417" y="47"/>
                  </a:lnTo>
                  <a:lnTo>
                    <a:pt x="402" y="35"/>
                  </a:lnTo>
                  <a:lnTo>
                    <a:pt x="393" y="30"/>
                  </a:lnTo>
                  <a:lnTo>
                    <a:pt x="386" y="26"/>
                  </a:lnTo>
                  <a:lnTo>
                    <a:pt x="379" y="18"/>
                  </a:lnTo>
                  <a:lnTo>
                    <a:pt x="374" y="16"/>
                  </a:lnTo>
                  <a:lnTo>
                    <a:pt x="372" y="16"/>
                  </a:lnTo>
                  <a:lnTo>
                    <a:pt x="369" y="16"/>
                  </a:lnTo>
                  <a:lnTo>
                    <a:pt x="365" y="16"/>
                  </a:lnTo>
                  <a:lnTo>
                    <a:pt x="365" y="18"/>
                  </a:lnTo>
                  <a:lnTo>
                    <a:pt x="360" y="18"/>
                  </a:lnTo>
                  <a:lnTo>
                    <a:pt x="355" y="18"/>
                  </a:lnTo>
                  <a:lnTo>
                    <a:pt x="350" y="21"/>
                  </a:lnTo>
                  <a:lnTo>
                    <a:pt x="341" y="21"/>
                  </a:lnTo>
                  <a:lnTo>
                    <a:pt x="334" y="23"/>
                  </a:lnTo>
                  <a:lnTo>
                    <a:pt x="324" y="23"/>
                  </a:lnTo>
                  <a:lnTo>
                    <a:pt x="315" y="26"/>
                  </a:lnTo>
                  <a:lnTo>
                    <a:pt x="305" y="26"/>
                  </a:lnTo>
                  <a:lnTo>
                    <a:pt x="296" y="28"/>
                  </a:lnTo>
                  <a:lnTo>
                    <a:pt x="287" y="30"/>
                  </a:lnTo>
                  <a:lnTo>
                    <a:pt x="279" y="30"/>
                  </a:lnTo>
                  <a:lnTo>
                    <a:pt x="272" y="33"/>
                  </a:lnTo>
                  <a:lnTo>
                    <a:pt x="268" y="33"/>
                  </a:lnTo>
                  <a:lnTo>
                    <a:pt x="265" y="33"/>
                  </a:lnTo>
                  <a:lnTo>
                    <a:pt x="265" y="33"/>
                  </a:lnTo>
                  <a:lnTo>
                    <a:pt x="261" y="33"/>
                  </a:lnTo>
                  <a:lnTo>
                    <a:pt x="258" y="33"/>
                  </a:lnTo>
                  <a:lnTo>
                    <a:pt x="258" y="33"/>
                  </a:lnTo>
                  <a:lnTo>
                    <a:pt x="258" y="33"/>
                  </a:lnTo>
                  <a:lnTo>
                    <a:pt x="258" y="33"/>
                  </a:lnTo>
                  <a:lnTo>
                    <a:pt x="256" y="18"/>
                  </a:lnTo>
                  <a:lnTo>
                    <a:pt x="256" y="18"/>
                  </a:lnTo>
                  <a:lnTo>
                    <a:pt x="256" y="18"/>
                  </a:lnTo>
                  <a:lnTo>
                    <a:pt x="251" y="11"/>
                  </a:lnTo>
                  <a:lnTo>
                    <a:pt x="244" y="7"/>
                  </a:lnTo>
                  <a:lnTo>
                    <a:pt x="239" y="2"/>
                  </a:lnTo>
                  <a:lnTo>
                    <a:pt x="239" y="2"/>
                  </a:lnTo>
                  <a:lnTo>
                    <a:pt x="239" y="2"/>
                  </a:lnTo>
                  <a:lnTo>
                    <a:pt x="237" y="2"/>
                  </a:lnTo>
                  <a:lnTo>
                    <a:pt x="237" y="2"/>
                  </a:lnTo>
                  <a:lnTo>
                    <a:pt x="230" y="9"/>
                  </a:lnTo>
                  <a:lnTo>
                    <a:pt x="230" y="9"/>
                  </a:lnTo>
                  <a:lnTo>
                    <a:pt x="230" y="9"/>
                  </a:lnTo>
                  <a:lnTo>
                    <a:pt x="227" y="9"/>
                  </a:lnTo>
                  <a:lnTo>
                    <a:pt x="227" y="9"/>
                  </a:lnTo>
                  <a:lnTo>
                    <a:pt x="227" y="9"/>
                  </a:lnTo>
                  <a:lnTo>
                    <a:pt x="227" y="7"/>
                  </a:lnTo>
                  <a:lnTo>
                    <a:pt x="227" y="7"/>
                  </a:lnTo>
                  <a:lnTo>
                    <a:pt x="227" y="7"/>
                  </a:lnTo>
                  <a:lnTo>
                    <a:pt x="227" y="7"/>
                  </a:lnTo>
                  <a:lnTo>
                    <a:pt x="227" y="7"/>
                  </a:lnTo>
                  <a:lnTo>
                    <a:pt x="227" y="2"/>
                  </a:lnTo>
                  <a:lnTo>
                    <a:pt x="227" y="2"/>
                  </a:lnTo>
                  <a:lnTo>
                    <a:pt x="227" y="2"/>
                  </a:lnTo>
                  <a:lnTo>
                    <a:pt x="227" y="2"/>
                  </a:lnTo>
                  <a:lnTo>
                    <a:pt x="227" y="0"/>
                  </a:lnTo>
                  <a:lnTo>
                    <a:pt x="227" y="0"/>
                  </a:lnTo>
                  <a:lnTo>
                    <a:pt x="227" y="0"/>
                  </a:lnTo>
                  <a:lnTo>
                    <a:pt x="225" y="0"/>
                  </a:lnTo>
                  <a:lnTo>
                    <a:pt x="225" y="0"/>
                  </a:lnTo>
                  <a:lnTo>
                    <a:pt x="225" y="0"/>
                  </a:lnTo>
                  <a:lnTo>
                    <a:pt x="223" y="0"/>
                  </a:lnTo>
                  <a:lnTo>
                    <a:pt x="218" y="0"/>
                  </a:lnTo>
                  <a:lnTo>
                    <a:pt x="211" y="0"/>
                  </a:lnTo>
                  <a:lnTo>
                    <a:pt x="206" y="2"/>
                  </a:lnTo>
                  <a:lnTo>
                    <a:pt x="197" y="2"/>
                  </a:lnTo>
                  <a:lnTo>
                    <a:pt x="190" y="2"/>
                  </a:lnTo>
                  <a:lnTo>
                    <a:pt x="180" y="4"/>
                  </a:lnTo>
                  <a:lnTo>
                    <a:pt x="171" y="4"/>
                  </a:lnTo>
                  <a:lnTo>
                    <a:pt x="161" y="7"/>
                  </a:lnTo>
                  <a:lnTo>
                    <a:pt x="154" y="7"/>
                  </a:lnTo>
                  <a:lnTo>
                    <a:pt x="145" y="7"/>
                  </a:lnTo>
                  <a:lnTo>
                    <a:pt x="135" y="9"/>
                  </a:lnTo>
                  <a:lnTo>
                    <a:pt x="128" y="9"/>
                  </a:lnTo>
                  <a:lnTo>
                    <a:pt x="121" y="11"/>
                  </a:lnTo>
                  <a:lnTo>
                    <a:pt x="116" y="11"/>
                  </a:lnTo>
                  <a:lnTo>
                    <a:pt x="112" y="11"/>
                  </a:lnTo>
                  <a:lnTo>
                    <a:pt x="107" y="11"/>
                  </a:lnTo>
                  <a:lnTo>
                    <a:pt x="107" y="11"/>
                  </a:lnTo>
                  <a:lnTo>
                    <a:pt x="100" y="14"/>
                  </a:lnTo>
                  <a:lnTo>
                    <a:pt x="93" y="14"/>
                  </a:lnTo>
                  <a:lnTo>
                    <a:pt x="93" y="14"/>
                  </a:lnTo>
                  <a:lnTo>
                    <a:pt x="90" y="14"/>
                  </a:lnTo>
                  <a:lnTo>
                    <a:pt x="90" y="14"/>
                  </a:lnTo>
                  <a:lnTo>
                    <a:pt x="90" y="14"/>
                  </a:lnTo>
                  <a:lnTo>
                    <a:pt x="90" y="14"/>
                  </a:lnTo>
                  <a:lnTo>
                    <a:pt x="90" y="14"/>
                  </a:lnTo>
                  <a:lnTo>
                    <a:pt x="90" y="14"/>
                  </a:lnTo>
                  <a:lnTo>
                    <a:pt x="88" y="14"/>
                  </a:lnTo>
                  <a:lnTo>
                    <a:pt x="88" y="14"/>
                  </a:lnTo>
                  <a:lnTo>
                    <a:pt x="86" y="16"/>
                  </a:lnTo>
                  <a:lnTo>
                    <a:pt x="86" y="16"/>
                  </a:lnTo>
                  <a:lnTo>
                    <a:pt x="86" y="18"/>
                  </a:lnTo>
                  <a:lnTo>
                    <a:pt x="86" y="18"/>
                  </a:lnTo>
                  <a:lnTo>
                    <a:pt x="86" y="18"/>
                  </a:lnTo>
                  <a:lnTo>
                    <a:pt x="81" y="18"/>
                  </a:lnTo>
                  <a:lnTo>
                    <a:pt x="81" y="21"/>
                  </a:lnTo>
                  <a:lnTo>
                    <a:pt x="81" y="21"/>
                  </a:lnTo>
                  <a:lnTo>
                    <a:pt x="78" y="21"/>
                  </a:lnTo>
                  <a:lnTo>
                    <a:pt x="78" y="21"/>
                  </a:lnTo>
                  <a:lnTo>
                    <a:pt x="78" y="21"/>
                  </a:lnTo>
                  <a:lnTo>
                    <a:pt x="74" y="23"/>
                  </a:lnTo>
                  <a:lnTo>
                    <a:pt x="74" y="23"/>
                  </a:lnTo>
                  <a:lnTo>
                    <a:pt x="69" y="26"/>
                  </a:lnTo>
                  <a:lnTo>
                    <a:pt x="67" y="28"/>
                  </a:lnTo>
                  <a:lnTo>
                    <a:pt x="64" y="28"/>
                  </a:lnTo>
                  <a:lnTo>
                    <a:pt x="64" y="28"/>
                  </a:lnTo>
                  <a:lnTo>
                    <a:pt x="62" y="28"/>
                  </a:lnTo>
                  <a:lnTo>
                    <a:pt x="62" y="28"/>
                  </a:lnTo>
                  <a:lnTo>
                    <a:pt x="62" y="30"/>
                  </a:lnTo>
                  <a:lnTo>
                    <a:pt x="62" y="30"/>
                  </a:lnTo>
                  <a:lnTo>
                    <a:pt x="62" y="30"/>
                  </a:lnTo>
                  <a:lnTo>
                    <a:pt x="59" y="33"/>
                  </a:lnTo>
                  <a:lnTo>
                    <a:pt x="59" y="33"/>
                  </a:lnTo>
                  <a:lnTo>
                    <a:pt x="57" y="35"/>
                  </a:lnTo>
                  <a:lnTo>
                    <a:pt x="57" y="35"/>
                  </a:lnTo>
                  <a:lnTo>
                    <a:pt x="55" y="37"/>
                  </a:lnTo>
                  <a:lnTo>
                    <a:pt x="55" y="37"/>
                  </a:lnTo>
                  <a:lnTo>
                    <a:pt x="55" y="37"/>
                  </a:lnTo>
                  <a:lnTo>
                    <a:pt x="55" y="35"/>
                  </a:lnTo>
                  <a:lnTo>
                    <a:pt x="52" y="35"/>
                  </a:lnTo>
                  <a:lnTo>
                    <a:pt x="50" y="37"/>
                  </a:lnTo>
                  <a:lnTo>
                    <a:pt x="22" y="52"/>
                  </a:lnTo>
                  <a:lnTo>
                    <a:pt x="19" y="52"/>
                  </a:lnTo>
                  <a:lnTo>
                    <a:pt x="19" y="52"/>
                  </a:lnTo>
                  <a:lnTo>
                    <a:pt x="19" y="54"/>
                  </a:lnTo>
                  <a:lnTo>
                    <a:pt x="19" y="54"/>
                  </a:lnTo>
                  <a:lnTo>
                    <a:pt x="19" y="56"/>
                  </a:lnTo>
                  <a:lnTo>
                    <a:pt x="19" y="56"/>
                  </a:lnTo>
                  <a:lnTo>
                    <a:pt x="15" y="59"/>
                  </a:lnTo>
                  <a:lnTo>
                    <a:pt x="15" y="59"/>
                  </a:lnTo>
                  <a:lnTo>
                    <a:pt x="10" y="63"/>
                  </a:lnTo>
                  <a:lnTo>
                    <a:pt x="10" y="63"/>
                  </a:lnTo>
                  <a:lnTo>
                    <a:pt x="10" y="66"/>
                  </a:lnTo>
                  <a:lnTo>
                    <a:pt x="7" y="71"/>
                  </a:lnTo>
                  <a:lnTo>
                    <a:pt x="7" y="73"/>
                  </a:lnTo>
                  <a:lnTo>
                    <a:pt x="7" y="73"/>
                  </a:lnTo>
                  <a:lnTo>
                    <a:pt x="5" y="75"/>
                  </a:lnTo>
                  <a:lnTo>
                    <a:pt x="5" y="75"/>
                  </a:lnTo>
                  <a:lnTo>
                    <a:pt x="3" y="78"/>
                  </a:lnTo>
                  <a:lnTo>
                    <a:pt x="3" y="80"/>
                  </a:lnTo>
                  <a:lnTo>
                    <a:pt x="3" y="80"/>
                  </a:lnTo>
                  <a:lnTo>
                    <a:pt x="3" y="80"/>
                  </a:lnTo>
                  <a:lnTo>
                    <a:pt x="3" y="82"/>
                  </a:lnTo>
                  <a:lnTo>
                    <a:pt x="3" y="82"/>
                  </a:lnTo>
                  <a:lnTo>
                    <a:pt x="0" y="85"/>
                  </a:lnTo>
                  <a:lnTo>
                    <a:pt x="0" y="92"/>
                  </a:lnTo>
                  <a:lnTo>
                    <a:pt x="5" y="94"/>
                  </a:lnTo>
                  <a:lnTo>
                    <a:pt x="15" y="99"/>
                  </a:lnTo>
                  <a:lnTo>
                    <a:pt x="19" y="101"/>
                  </a:lnTo>
                  <a:lnTo>
                    <a:pt x="22" y="99"/>
                  </a:lnTo>
                  <a:lnTo>
                    <a:pt x="22" y="99"/>
                  </a:lnTo>
                  <a:lnTo>
                    <a:pt x="22" y="101"/>
                  </a:lnTo>
                  <a:lnTo>
                    <a:pt x="24" y="104"/>
                  </a:lnTo>
                  <a:lnTo>
                    <a:pt x="26" y="104"/>
                  </a:lnTo>
                  <a:lnTo>
                    <a:pt x="31" y="106"/>
                  </a:lnTo>
                  <a:lnTo>
                    <a:pt x="33" y="108"/>
                  </a:lnTo>
                  <a:lnTo>
                    <a:pt x="33" y="111"/>
                  </a:lnTo>
                  <a:lnTo>
                    <a:pt x="36" y="113"/>
                  </a:lnTo>
                  <a:lnTo>
                    <a:pt x="41" y="113"/>
                  </a:lnTo>
                  <a:lnTo>
                    <a:pt x="45" y="113"/>
                  </a:lnTo>
                  <a:lnTo>
                    <a:pt x="52" y="111"/>
                  </a:lnTo>
                  <a:lnTo>
                    <a:pt x="57" y="113"/>
                  </a:lnTo>
                  <a:lnTo>
                    <a:pt x="57" y="116"/>
                  </a:lnTo>
                  <a:lnTo>
                    <a:pt x="59" y="120"/>
                  </a:lnTo>
                  <a:lnTo>
                    <a:pt x="62" y="123"/>
                  </a:lnTo>
                  <a:lnTo>
                    <a:pt x="62" y="125"/>
                  </a:lnTo>
                  <a:lnTo>
                    <a:pt x="69" y="132"/>
                  </a:lnTo>
                  <a:lnTo>
                    <a:pt x="71" y="134"/>
                  </a:lnTo>
                  <a:lnTo>
                    <a:pt x="74" y="146"/>
                  </a:lnTo>
                  <a:lnTo>
                    <a:pt x="76" y="146"/>
                  </a:lnTo>
                  <a:lnTo>
                    <a:pt x="76" y="149"/>
                  </a:lnTo>
                  <a:lnTo>
                    <a:pt x="78" y="149"/>
                  </a:lnTo>
                  <a:lnTo>
                    <a:pt x="81" y="151"/>
                  </a:lnTo>
                  <a:lnTo>
                    <a:pt x="83" y="151"/>
                  </a:lnTo>
                  <a:lnTo>
                    <a:pt x="83" y="153"/>
                  </a:lnTo>
                  <a:lnTo>
                    <a:pt x="86" y="153"/>
                  </a:lnTo>
                  <a:lnTo>
                    <a:pt x="86" y="156"/>
                  </a:lnTo>
                  <a:lnTo>
                    <a:pt x="88" y="158"/>
                  </a:lnTo>
                  <a:lnTo>
                    <a:pt x="90" y="160"/>
                  </a:lnTo>
                  <a:lnTo>
                    <a:pt x="90" y="160"/>
                  </a:lnTo>
                  <a:lnTo>
                    <a:pt x="93" y="163"/>
                  </a:lnTo>
                  <a:lnTo>
                    <a:pt x="95" y="168"/>
                  </a:lnTo>
                  <a:lnTo>
                    <a:pt x="95" y="170"/>
                  </a:lnTo>
                  <a:lnTo>
                    <a:pt x="97" y="170"/>
                  </a:lnTo>
                  <a:lnTo>
                    <a:pt x="100" y="170"/>
                  </a:lnTo>
                  <a:lnTo>
                    <a:pt x="100" y="170"/>
                  </a:lnTo>
                  <a:lnTo>
                    <a:pt x="102" y="172"/>
                  </a:lnTo>
                  <a:lnTo>
                    <a:pt x="104" y="175"/>
                  </a:lnTo>
                  <a:lnTo>
                    <a:pt x="107" y="177"/>
                  </a:lnTo>
                  <a:lnTo>
                    <a:pt x="112" y="179"/>
                  </a:lnTo>
                  <a:lnTo>
                    <a:pt x="114" y="179"/>
                  </a:lnTo>
                  <a:lnTo>
                    <a:pt x="119" y="182"/>
                  </a:lnTo>
                  <a:lnTo>
                    <a:pt x="123" y="184"/>
                  </a:lnTo>
                  <a:lnTo>
                    <a:pt x="130" y="189"/>
                  </a:lnTo>
                  <a:lnTo>
                    <a:pt x="133" y="191"/>
                  </a:lnTo>
                  <a:lnTo>
                    <a:pt x="135" y="196"/>
                  </a:lnTo>
                  <a:lnTo>
                    <a:pt x="138" y="198"/>
                  </a:lnTo>
                  <a:lnTo>
                    <a:pt x="138" y="201"/>
                  </a:lnTo>
                  <a:lnTo>
                    <a:pt x="140" y="205"/>
                  </a:lnTo>
                  <a:lnTo>
                    <a:pt x="142" y="205"/>
                  </a:lnTo>
                  <a:lnTo>
                    <a:pt x="145" y="208"/>
                  </a:lnTo>
                  <a:lnTo>
                    <a:pt x="147" y="208"/>
                  </a:lnTo>
                  <a:lnTo>
                    <a:pt x="154" y="208"/>
                  </a:lnTo>
                  <a:lnTo>
                    <a:pt x="154" y="210"/>
                  </a:lnTo>
                  <a:lnTo>
                    <a:pt x="159" y="210"/>
                  </a:lnTo>
                  <a:lnTo>
                    <a:pt x="164" y="215"/>
                  </a:lnTo>
                  <a:lnTo>
                    <a:pt x="166" y="217"/>
                  </a:lnTo>
                  <a:lnTo>
                    <a:pt x="171" y="220"/>
                  </a:lnTo>
                  <a:lnTo>
                    <a:pt x="171" y="222"/>
                  </a:lnTo>
                  <a:lnTo>
                    <a:pt x="171" y="224"/>
                  </a:lnTo>
                  <a:lnTo>
                    <a:pt x="173" y="224"/>
                  </a:lnTo>
                  <a:lnTo>
                    <a:pt x="173" y="227"/>
                  </a:lnTo>
                  <a:lnTo>
                    <a:pt x="171" y="227"/>
                  </a:lnTo>
                  <a:lnTo>
                    <a:pt x="171" y="229"/>
                  </a:lnTo>
                  <a:lnTo>
                    <a:pt x="173" y="231"/>
                  </a:lnTo>
                  <a:lnTo>
                    <a:pt x="173" y="231"/>
                  </a:lnTo>
                  <a:lnTo>
                    <a:pt x="173" y="234"/>
                  </a:lnTo>
                  <a:lnTo>
                    <a:pt x="178" y="239"/>
                  </a:lnTo>
                  <a:lnTo>
                    <a:pt x="180" y="239"/>
                  </a:lnTo>
                  <a:lnTo>
                    <a:pt x="180" y="239"/>
                  </a:lnTo>
                  <a:lnTo>
                    <a:pt x="180" y="239"/>
                  </a:lnTo>
                  <a:lnTo>
                    <a:pt x="180" y="236"/>
                  </a:lnTo>
                  <a:lnTo>
                    <a:pt x="182" y="239"/>
                  </a:lnTo>
                  <a:lnTo>
                    <a:pt x="182" y="239"/>
                  </a:lnTo>
                  <a:lnTo>
                    <a:pt x="182" y="239"/>
                  </a:lnTo>
                  <a:lnTo>
                    <a:pt x="182" y="241"/>
                  </a:lnTo>
                  <a:lnTo>
                    <a:pt x="185" y="241"/>
                  </a:lnTo>
                  <a:lnTo>
                    <a:pt x="185" y="243"/>
                  </a:lnTo>
                  <a:lnTo>
                    <a:pt x="185" y="243"/>
                  </a:lnTo>
                  <a:lnTo>
                    <a:pt x="182" y="246"/>
                  </a:lnTo>
                  <a:lnTo>
                    <a:pt x="185" y="248"/>
                  </a:lnTo>
                  <a:lnTo>
                    <a:pt x="187" y="248"/>
                  </a:lnTo>
                  <a:lnTo>
                    <a:pt x="190" y="248"/>
                  </a:lnTo>
                  <a:lnTo>
                    <a:pt x="192" y="248"/>
                  </a:lnTo>
                  <a:lnTo>
                    <a:pt x="192" y="250"/>
                  </a:lnTo>
                  <a:lnTo>
                    <a:pt x="194" y="255"/>
                  </a:lnTo>
                  <a:lnTo>
                    <a:pt x="194" y="255"/>
                  </a:lnTo>
                  <a:lnTo>
                    <a:pt x="199" y="258"/>
                  </a:lnTo>
                  <a:lnTo>
                    <a:pt x="209" y="260"/>
                  </a:lnTo>
                  <a:lnTo>
                    <a:pt x="213" y="262"/>
                  </a:lnTo>
                  <a:lnTo>
                    <a:pt x="216" y="265"/>
                  </a:lnTo>
                  <a:lnTo>
                    <a:pt x="218" y="265"/>
                  </a:lnTo>
                  <a:lnTo>
                    <a:pt x="220" y="265"/>
                  </a:lnTo>
                  <a:lnTo>
                    <a:pt x="223" y="267"/>
                  </a:lnTo>
                  <a:lnTo>
                    <a:pt x="223" y="267"/>
                  </a:lnTo>
                  <a:lnTo>
                    <a:pt x="225" y="269"/>
                  </a:lnTo>
                  <a:lnTo>
                    <a:pt x="225" y="272"/>
                  </a:lnTo>
                  <a:lnTo>
                    <a:pt x="225" y="276"/>
                  </a:lnTo>
                  <a:lnTo>
                    <a:pt x="225" y="279"/>
                  </a:lnTo>
                  <a:lnTo>
                    <a:pt x="227" y="279"/>
                  </a:lnTo>
                  <a:lnTo>
                    <a:pt x="235" y="288"/>
                  </a:lnTo>
                  <a:lnTo>
                    <a:pt x="237" y="291"/>
                  </a:lnTo>
                  <a:lnTo>
                    <a:pt x="237" y="293"/>
                  </a:lnTo>
                  <a:lnTo>
                    <a:pt x="237" y="295"/>
                  </a:lnTo>
                  <a:lnTo>
                    <a:pt x="237" y="298"/>
                  </a:lnTo>
                  <a:lnTo>
                    <a:pt x="239" y="298"/>
                  </a:lnTo>
                  <a:lnTo>
                    <a:pt x="239" y="300"/>
                  </a:lnTo>
                  <a:lnTo>
                    <a:pt x="239" y="302"/>
                  </a:lnTo>
                  <a:lnTo>
                    <a:pt x="239" y="302"/>
                  </a:lnTo>
                  <a:lnTo>
                    <a:pt x="239" y="305"/>
                  </a:lnTo>
                  <a:lnTo>
                    <a:pt x="239" y="305"/>
                  </a:lnTo>
                  <a:lnTo>
                    <a:pt x="239" y="307"/>
                  </a:lnTo>
                  <a:lnTo>
                    <a:pt x="242" y="307"/>
                  </a:lnTo>
                  <a:lnTo>
                    <a:pt x="242" y="307"/>
                  </a:lnTo>
                  <a:lnTo>
                    <a:pt x="242" y="307"/>
                  </a:lnTo>
                  <a:lnTo>
                    <a:pt x="242" y="310"/>
                  </a:lnTo>
                  <a:lnTo>
                    <a:pt x="242" y="312"/>
                  </a:lnTo>
                  <a:lnTo>
                    <a:pt x="242" y="314"/>
                  </a:lnTo>
                  <a:lnTo>
                    <a:pt x="242" y="314"/>
                  </a:lnTo>
                  <a:lnTo>
                    <a:pt x="244" y="317"/>
                  </a:lnTo>
                  <a:lnTo>
                    <a:pt x="246" y="319"/>
                  </a:lnTo>
                  <a:lnTo>
                    <a:pt x="246" y="319"/>
                  </a:lnTo>
                  <a:lnTo>
                    <a:pt x="249" y="319"/>
                  </a:lnTo>
                  <a:lnTo>
                    <a:pt x="253" y="319"/>
                  </a:lnTo>
                  <a:lnTo>
                    <a:pt x="253" y="319"/>
                  </a:lnTo>
                  <a:lnTo>
                    <a:pt x="256" y="321"/>
                  </a:lnTo>
                  <a:lnTo>
                    <a:pt x="256" y="321"/>
                  </a:lnTo>
                  <a:lnTo>
                    <a:pt x="258" y="324"/>
                  </a:lnTo>
                  <a:lnTo>
                    <a:pt x="258" y="324"/>
                  </a:lnTo>
                  <a:lnTo>
                    <a:pt x="258" y="324"/>
                  </a:lnTo>
                  <a:lnTo>
                    <a:pt x="261" y="324"/>
                  </a:lnTo>
                  <a:lnTo>
                    <a:pt x="261" y="324"/>
                  </a:lnTo>
                  <a:lnTo>
                    <a:pt x="263" y="326"/>
                  </a:lnTo>
                  <a:lnTo>
                    <a:pt x="263" y="326"/>
                  </a:lnTo>
                  <a:lnTo>
                    <a:pt x="263" y="329"/>
                  </a:lnTo>
                  <a:lnTo>
                    <a:pt x="265" y="329"/>
                  </a:lnTo>
                  <a:lnTo>
                    <a:pt x="268" y="329"/>
                  </a:lnTo>
                  <a:lnTo>
                    <a:pt x="268" y="331"/>
                  </a:lnTo>
                  <a:lnTo>
                    <a:pt x="268" y="336"/>
                  </a:lnTo>
                  <a:lnTo>
                    <a:pt x="272" y="345"/>
                  </a:lnTo>
                  <a:lnTo>
                    <a:pt x="275" y="345"/>
                  </a:lnTo>
                  <a:lnTo>
                    <a:pt x="277" y="345"/>
                  </a:lnTo>
                  <a:lnTo>
                    <a:pt x="277" y="347"/>
                  </a:lnTo>
                  <a:lnTo>
                    <a:pt x="277" y="350"/>
                  </a:lnTo>
                  <a:lnTo>
                    <a:pt x="277" y="352"/>
                  </a:lnTo>
                  <a:lnTo>
                    <a:pt x="277" y="355"/>
                  </a:lnTo>
                  <a:lnTo>
                    <a:pt x="277" y="355"/>
                  </a:lnTo>
                  <a:lnTo>
                    <a:pt x="277" y="357"/>
                  </a:lnTo>
                  <a:lnTo>
                    <a:pt x="277" y="359"/>
                  </a:lnTo>
                  <a:lnTo>
                    <a:pt x="277" y="359"/>
                  </a:lnTo>
                  <a:lnTo>
                    <a:pt x="277" y="362"/>
                  </a:lnTo>
                  <a:lnTo>
                    <a:pt x="277" y="364"/>
                  </a:lnTo>
                  <a:lnTo>
                    <a:pt x="277" y="364"/>
                  </a:lnTo>
                  <a:lnTo>
                    <a:pt x="279" y="369"/>
                  </a:lnTo>
                  <a:lnTo>
                    <a:pt x="279" y="369"/>
                  </a:lnTo>
                  <a:lnTo>
                    <a:pt x="279" y="369"/>
                  </a:lnTo>
                  <a:lnTo>
                    <a:pt x="279" y="369"/>
                  </a:lnTo>
                  <a:lnTo>
                    <a:pt x="282" y="371"/>
                  </a:lnTo>
                  <a:lnTo>
                    <a:pt x="282" y="371"/>
                  </a:lnTo>
                  <a:lnTo>
                    <a:pt x="282" y="371"/>
                  </a:lnTo>
                  <a:lnTo>
                    <a:pt x="284" y="371"/>
                  </a:lnTo>
                  <a:lnTo>
                    <a:pt x="287" y="376"/>
                  </a:lnTo>
                  <a:lnTo>
                    <a:pt x="287" y="376"/>
                  </a:lnTo>
                  <a:lnTo>
                    <a:pt x="294" y="374"/>
                  </a:lnTo>
                  <a:lnTo>
                    <a:pt x="296" y="374"/>
                  </a:lnTo>
                  <a:lnTo>
                    <a:pt x="301" y="376"/>
                  </a:lnTo>
                  <a:lnTo>
                    <a:pt x="301" y="376"/>
                  </a:lnTo>
                  <a:lnTo>
                    <a:pt x="303" y="378"/>
                  </a:lnTo>
                  <a:lnTo>
                    <a:pt x="303" y="378"/>
                  </a:lnTo>
                  <a:lnTo>
                    <a:pt x="305" y="378"/>
                  </a:lnTo>
                  <a:lnTo>
                    <a:pt x="308" y="378"/>
                  </a:lnTo>
                  <a:lnTo>
                    <a:pt x="308" y="378"/>
                  </a:lnTo>
                  <a:lnTo>
                    <a:pt x="308" y="378"/>
                  </a:lnTo>
                  <a:lnTo>
                    <a:pt x="308" y="376"/>
                  </a:lnTo>
                  <a:lnTo>
                    <a:pt x="308" y="374"/>
                  </a:lnTo>
                  <a:lnTo>
                    <a:pt x="313" y="369"/>
                  </a:lnTo>
                  <a:lnTo>
                    <a:pt x="313" y="364"/>
                  </a:lnTo>
                  <a:lnTo>
                    <a:pt x="313" y="362"/>
                  </a:lnTo>
                  <a:lnTo>
                    <a:pt x="313" y="362"/>
                  </a:lnTo>
                  <a:lnTo>
                    <a:pt x="315" y="359"/>
                  </a:lnTo>
                  <a:lnTo>
                    <a:pt x="315" y="357"/>
                  </a:lnTo>
                  <a:lnTo>
                    <a:pt x="315" y="355"/>
                  </a:lnTo>
                  <a:lnTo>
                    <a:pt x="315" y="352"/>
                  </a:lnTo>
                  <a:lnTo>
                    <a:pt x="315" y="352"/>
                  </a:lnTo>
                  <a:lnTo>
                    <a:pt x="315" y="350"/>
                  </a:lnTo>
                  <a:lnTo>
                    <a:pt x="317" y="355"/>
                  </a:lnTo>
                  <a:lnTo>
                    <a:pt x="315" y="364"/>
                  </a:lnTo>
                  <a:lnTo>
                    <a:pt x="315" y="369"/>
                  </a:lnTo>
                  <a:lnTo>
                    <a:pt x="322" y="362"/>
                  </a:lnTo>
                  <a:lnTo>
                    <a:pt x="324" y="357"/>
                  </a:lnTo>
                  <a:lnTo>
                    <a:pt x="327" y="352"/>
                  </a:lnTo>
                  <a:lnTo>
                    <a:pt x="327" y="352"/>
                  </a:lnTo>
                  <a:lnTo>
                    <a:pt x="324" y="350"/>
                  </a:lnTo>
                  <a:lnTo>
                    <a:pt x="324" y="347"/>
                  </a:lnTo>
                  <a:lnTo>
                    <a:pt x="322" y="347"/>
                  </a:lnTo>
                  <a:lnTo>
                    <a:pt x="320" y="347"/>
                  </a:lnTo>
                  <a:lnTo>
                    <a:pt x="320" y="347"/>
                  </a:lnTo>
                  <a:lnTo>
                    <a:pt x="315" y="343"/>
                  </a:lnTo>
                  <a:lnTo>
                    <a:pt x="313" y="343"/>
                  </a:lnTo>
                  <a:lnTo>
                    <a:pt x="313" y="343"/>
                  </a:lnTo>
                  <a:lnTo>
                    <a:pt x="313" y="340"/>
                  </a:lnTo>
                  <a:lnTo>
                    <a:pt x="313" y="338"/>
                  </a:lnTo>
                  <a:lnTo>
                    <a:pt x="310" y="333"/>
                  </a:lnTo>
                  <a:lnTo>
                    <a:pt x="308" y="331"/>
                  </a:lnTo>
                  <a:lnTo>
                    <a:pt x="305" y="326"/>
                  </a:lnTo>
                  <a:lnTo>
                    <a:pt x="305" y="324"/>
                  </a:lnTo>
                  <a:lnTo>
                    <a:pt x="305" y="321"/>
                  </a:lnTo>
                  <a:lnTo>
                    <a:pt x="305" y="321"/>
                  </a:lnTo>
                  <a:lnTo>
                    <a:pt x="303" y="317"/>
                  </a:lnTo>
                  <a:lnTo>
                    <a:pt x="301" y="317"/>
                  </a:lnTo>
                  <a:lnTo>
                    <a:pt x="301" y="317"/>
                  </a:lnTo>
                  <a:lnTo>
                    <a:pt x="303" y="314"/>
                  </a:lnTo>
                  <a:lnTo>
                    <a:pt x="303" y="317"/>
                  </a:lnTo>
                  <a:lnTo>
                    <a:pt x="305" y="317"/>
                  </a:lnTo>
                  <a:lnTo>
                    <a:pt x="305" y="319"/>
                  </a:lnTo>
                  <a:lnTo>
                    <a:pt x="308" y="319"/>
                  </a:lnTo>
                  <a:lnTo>
                    <a:pt x="310" y="319"/>
                  </a:lnTo>
                  <a:lnTo>
                    <a:pt x="310" y="321"/>
                  </a:lnTo>
                  <a:lnTo>
                    <a:pt x="308" y="324"/>
                  </a:lnTo>
                  <a:lnTo>
                    <a:pt x="310" y="326"/>
                  </a:lnTo>
                  <a:lnTo>
                    <a:pt x="310" y="329"/>
                  </a:lnTo>
                  <a:lnTo>
                    <a:pt x="315" y="336"/>
                  </a:lnTo>
                  <a:lnTo>
                    <a:pt x="322" y="340"/>
                  </a:lnTo>
                  <a:lnTo>
                    <a:pt x="324" y="343"/>
                  </a:lnTo>
                  <a:lnTo>
                    <a:pt x="327" y="340"/>
                  </a:lnTo>
                  <a:lnTo>
                    <a:pt x="327" y="338"/>
                  </a:lnTo>
                  <a:lnTo>
                    <a:pt x="324" y="338"/>
                  </a:lnTo>
                  <a:lnTo>
                    <a:pt x="324" y="336"/>
                  </a:lnTo>
                  <a:lnTo>
                    <a:pt x="324" y="336"/>
                  </a:lnTo>
                  <a:lnTo>
                    <a:pt x="322" y="326"/>
                  </a:lnTo>
                  <a:lnTo>
                    <a:pt x="322" y="324"/>
                  </a:lnTo>
                  <a:lnTo>
                    <a:pt x="322" y="324"/>
                  </a:lnTo>
                  <a:lnTo>
                    <a:pt x="322" y="324"/>
                  </a:lnTo>
                  <a:lnTo>
                    <a:pt x="322" y="321"/>
                  </a:lnTo>
                  <a:lnTo>
                    <a:pt x="322" y="324"/>
                  </a:lnTo>
                  <a:lnTo>
                    <a:pt x="322" y="324"/>
                  </a:lnTo>
                  <a:lnTo>
                    <a:pt x="322" y="324"/>
                  </a:lnTo>
                  <a:lnTo>
                    <a:pt x="320" y="321"/>
                  </a:lnTo>
                  <a:lnTo>
                    <a:pt x="324" y="321"/>
                  </a:lnTo>
                  <a:lnTo>
                    <a:pt x="324" y="324"/>
                  </a:lnTo>
                  <a:lnTo>
                    <a:pt x="324" y="333"/>
                  </a:lnTo>
                  <a:lnTo>
                    <a:pt x="324" y="333"/>
                  </a:lnTo>
                  <a:lnTo>
                    <a:pt x="329" y="331"/>
                  </a:lnTo>
                  <a:lnTo>
                    <a:pt x="329" y="338"/>
                  </a:lnTo>
                  <a:lnTo>
                    <a:pt x="329" y="343"/>
                  </a:lnTo>
                  <a:lnTo>
                    <a:pt x="329" y="345"/>
                  </a:lnTo>
                  <a:lnTo>
                    <a:pt x="332" y="345"/>
                  </a:lnTo>
                  <a:lnTo>
                    <a:pt x="334" y="343"/>
                  </a:lnTo>
                  <a:lnTo>
                    <a:pt x="336" y="343"/>
                  </a:lnTo>
                  <a:lnTo>
                    <a:pt x="336" y="343"/>
                  </a:lnTo>
                  <a:lnTo>
                    <a:pt x="339" y="343"/>
                  </a:lnTo>
                  <a:lnTo>
                    <a:pt x="346" y="336"/>
                  </a:lnTo>
                  <a:lnTo>
                    <a:pt x="346" y="333"/>
                  </a:lnTo>
                  <a:lnTo>
                    <a:pt x="343" y="333"/>
                  </a:lnTo>
                  <a:lnTo>
                    <a:pt x="346" y="333"/>
                  </a:lnTo>
                  <a:lnTo>
                    <a:pt x="346" y="333"/>
                  </a:lnTo>
                  <a:lnTo>
                    <a:pt x="346" y="331"/>
                  </a:lnTo>
                  <a:lnTo>
                    <a:pt x="346" y="331"/>
                  </a:lnTo>
                  <a:lnTo>
                    <a:pt x="346" y="331"/>
                  </a:lnTo>
                  <a:lnTo>
                    <a:pt x="348" y="331"/>
                  </a:lnTo>
                  <a:lnTo>
                    <a:pt x="348" y="329"/>
                  </a:lnTo>
                  <a:lnTo>
                    <a:pt x="348" y="326"/>
                  </a:lnTo>
                  <a:lnTo>
                    <a:pt x="348" y="324"/>
                  </a:lnTo>
                  <a:lnTo>
                    <a:pt x="348" y="324"/>
                  </a:lnTo>
                  <a:lnTo>
                    <a:pt x="348" y="326"/>
                  </a:lnTo>
                  <a:lnTo>
                    <a:pt x="346" y="326"/>
                  </a:lnTo>
                  <a:lnTo>
                    <a:pt x="346" y="329"/>
                  </a:lnTo>
                  <a:lnTo>
                    <a:pt x="343" y="329"/>
                  </a:lnTo>
                  <a:lnTo>
                    <a:pt x="341" y="331"/>
                  </a:lnTo>
                  <a:lnTo>
                    <a:pt x="339" y="333"/>
                  </a:lnTo>
                  <a:lnTo>
                    <a:pt x="336" y="333"/>
                  </a:lnTo>
                  <a:lnTo>
                    <a:pt x="336" y="333"/>
                  </a:lnTo>
                  <a:lnTo>
                    <a:pt x="339" y="331"/>
                  </a:lnTo>
                  <a:lnTo>
                    <a:pt x="341" y="329"/>
                  </a:lnTo>
                  <a:lnTo>
                    <a:pt x="346" y="326"/>
                  </a:lnTo>
                  <a:lnTo>
                    <a:pt x="346" y="324"/>
                  </a:lnTo>
                  <a:lnTo>
                    <a:pt x="343" y="321"/>
                  </a:lnTo>
                  <a:lnTo>
                    <a:pt x="341" y="319"/>
                  </a:lnTo>
                  <a:lnTo>
                    <a:pt x="332" y="321"/>
                  </a:lnTo>
                  <a:lnTo>
                    <a:pt x="334" y="319"/>
                  </a:lnTo>
                  <a:lnTo>
                    <a:pt x="336" y="319"/>
                  </a:lnTo>
                  <a:lnTo>
                    <a:pt x="339" y="317"/>
                  </a:lnTo>
                  <a:lnTo>
                    <a:pt x="341" y="317"/>
                  </a:lnTo>
                  <a:lnTo>
                    <a:pt x="341" y="317"/>
                  </a:lnTo>
                  <a:lnTo>
                    <a:pt x="341" y="317"/>
                  </a:lnTo>
                  <a:lnTo>
                    <a:pt x="336" y="314"/>
                  </a:lnTo>
                  <a:lnTo>
                    <a:pt x="336" y="314"/>
                  </a:lnTo>
                  <a:lnTo>
                    <a:pt x="334" y="314"/>
                  </a:lnTo>
                  <a:lnTo>
                    <a:pt x="334" y="317"/>
                  </a:lnTo>
                  <a:lnTo>
                    <a:pt x="332" y="317"/>
                  </a:lnTo>
                  <a:lnTo>
                    <a:pt x="322" y="317"/>
                  </a:lnTo>
                  <a:lnTo>
                    <a:pt x="320" y="317"/>
                  </a:lnTo>
                  <a:lnTo>
                    <a:pt x="320" y="317"/>
                  </a:lnTo>
                  <a:lnTo>
                    <a:pt x="320" y="317"/>
                  </a:lnTo>
                  <a:lnTo>
                    <a:pt x="320" y="314"/>
                  </a:lnTo>
                  <a:lnTo>
                    <a:pt x="322" y="314"/>
                  </a:lnTo>
                  <a:lnTo>
                    <a:pt x="324" y="314"/>
                  </a:lnTo>
                  <a:lnTo>
                    <a:pt x="332" y="314"/>
                  </a:lnTo>
                  <a:lnTo>
                    <a:pt x="334" y="312"/>
                  </a:lnTo>
                  <a:lnTo>
                    <a:pt x="334" y="312"/>
                  </a:lnTo>
                  <a:lnTo>
                    <a:pt x="334" y="310"/>
                  </a:lnTo>
                  <a:lnTo>
                    <a:pt x="334" y="310"/>
                  </a:lnTo>
                  <a:lnTo>
                    <a:pt x="334" y="307"/>
                  </a:lnTo>
                  <a:lnTo>
                    <a:pt x="334" y="307"/>
                  </a:lnTo>
                  <a:lnTo>
                    <a:pt x="334" y="310"/>
                  </a:lnTo>
                  <a:lnTo>
                    <a:pt x="336" y="310"/>
                  </a:lnTo>
                  <a:lnTo>
                    <a:pt x="341" y="312"/>
                  </a:lnTo>
                  <a:lnTo>
                    <a:pt x="341" y="312"/>
                  </a:lnTo>
                  <a:lnTo>
                    <a:pt x="343" y="312"/>
                  </a:lnTo>
                  <a:lnTo>
                    <a:pt x="346" y="312"/>
                  </a:lnTo>
                  <a:lnTo>
                    <a:pt x="346" y="314"/>
                  </a:lnTo>
                  <a:lnTo>
                    <a:pt x="348" y="314"/>
                  </a:lnTo>
                  <a:lnTo>
                    <a:pt x="348" y="314"/>
                  </a:lnTo>
                  <a:lnTo>
                    <a:pt x="350" y="314"/>
                  </a:lnTo>
                  <a:lnTo>
                    <a:pt x="353" y="314"/>
                  </a:lnTo>
                  <a:lnTo>
                    <a:pt x="353" y="312"/>
                  </a:lnTo>
                  <a:lnTo>
                    <a:pt x="353" y="310"/>
                  </a:lnTo>
                  <a:lnTo>
                    <a:pt x="353" y="307"/>
                  </a:lnTo>
                  <a:lnTo>
                    <a:pt x="353" y="307"/>
                  </a:lnTo>
                  <a:lnTo>
                    <a:pt x="353" y="310"/>
                  </a:lnTo>
                  <a:lnTo>
                    <a:pt x="355" y="310"/>
                  </a:lnTo>
                  <a:lnTo>
                    <a:pt x="355" y="312"/>
                  </a:lnTo>
                  <a:lnTo>
                    <a:pt x="358" y="312"/>
                  </a:lnTo>
                  <a:lnTo>
                    <a:pt x="358" y="312"/>
                  </a:lnTo>
                  <a:lnTo>
                    <a:pt x="358" y="312"/>
                  </a:lnTo>
                  <a:lnTo>
                    <a:pt x="360" y="310"/>
                  </a:lnTo>
                  <a:lnTo>
                    <a:pt x="365" y="305"/>
                  </a:lnTo>
                  <a:lnTo>
                    <a:pt x="367" y="302"/>
                  </a:lnTo>
                  <a:lnTo>
                    <a:pt x="367" y="302"/>
                  </a:lnTo>
                  <a:lnTo>
                    <a:pt x="367" y="300"/>
                  </a:lnTo>
                  <a:lnTo>
                    <a:pt x="369" y="300"/>
                  </a:lnTo>
                  <a:lnTo>
                    <a:pt x="367" y="300"/>
                  </a:lnTo>
                  <a:lnTo>
                    <a:pt x="367" y="300"/>
                  </a:lnTo>
                  <a:lnTo>
                    <a:pt x="362" y="295"/>
                  </a:lnTo>
                  <a:lnTo>
                    <a:pt x="360" y="295"/>
                  </a:lnTo>
                  <a:lnTo>
                    <a:pt x="362" y="295"/>
                  </a:lnTo>
                  <a:lnTo>
                    <a:pt x="365" y="295"/>
                  </a:lnTo>
                  <a:lnTo>
                    <a:pt x="367" y="298"/>
                  </a:lnTo>
                  <a:lnTo>
                    <a:pt x="372" y="300"/>
                  </a:lnTo>
                  <a:lnTo>
                    <a:pt x="372" y="300"/>
                  </a:lnTo>
                  <a:lnTo>
                    <a:pt x="374" y="298"/>
                  </a:lnTo>
                  <a:lnTo>
                    <a:pt x="376" y="295"/>
                  </a:lnTo>
                  <a:lnTo>
                    <a:pt x="379" y="295"/>
                  </a:lnTo>
                  <a:lnTo>
                    <a:pt x="381" y="293"/>
                  </a:lnTo>
                  <a:lnTo>
                    <a:pt x="388" y="291"/>
                  </a:lnTo>
                  <a:lnTo>
                    <a:pt x="388" y="291"/>
                  </a:lnTo>
                  <a:lnTo>
                    <a:pt x="388" y="288"/>
                  </a:lnTo>
                  <a:lnTo>
                    <a:pt x="386" y="288"/>
                  </a:lnTo>
                  <a:lnTo>
                    <a:pt x="384" y="286"/>
                  </a:lnTo>
                  <a:lnTo>
                    <a:pt x="386" y="286"/>
                  </a:lnTo>
                  <a:lnTo>
                    <a:pt x="386" y="286"/>
                  </a:lnTo>
                  <a:lnTo>
                    <a:pt x="388" y="286"/>
                  </a:lnTo>
                  <a:lnTo>
                    <a:pt x="393" y="286"/>
                  </a:lnTo>
                  <a:lnTo>
                    <a:pt x="393" y="286"/>
                  </a:lnTo>
                  <a:lnTo>
                    <a:pt x="398" y="279"/>
                  </a:lnTo>
                  <a:lnTo>
                    <a:pt x="400" y="276"/>
                  </a:lnTo>
                  <a:lnTo>
                    <a:pt x="398" y="274"/>
                  </a:lnTo>
                  <a:lnTo>
                    <a:pt x="398" y="274"/>
                  </a:lnTo>
                  <a:lnTo>
                    <a:pt x="398" y="274"/>
                  </a:lnTo>
                  <a:lnTo>
                    <a:pt x="398" y="274"/>
                  </a:lnTo>
                  <a:lnTo>
                    <a:pt x="395" y="274"/>
                  </a:lnTo>
                  <a:lnTo>
                    <a:pt x="395" y="272"/>
                  </a:lnTo>
                  <a:lnTo>
                    <a:pt x="395" y="272"/>
                  </a:lnTo>
                  <a:lnTo>
                    <a:pt x="391" y="272"/>
                  </a:lnTo>
                  <a:lnTo>
                    <a:pt x="388" y="272"/>
                  </a:lnTo>
                  <a:lnTo>
                    <a:pt x="388" y="269"/>
                  </a:lnTo>
                  <a:lnTo>
                    <a:pt x="386" y="267"/>
                  </a:lnTo>
                  <a:lnTo>
                    <a:pt x="388" y="269"/>
                  </a:lnTo>
                  <a:lnTo>
                    <a:pt x="391" y="269"/>
                  </a:lnTo>
                  <a:lnTo>
                    <a:pt x="391" y="269"/>
                  </a:lnTo>
                  <a:lnTo>
                    <a:pt x="391" y="267"/>
                  </a:lnTo>
                  <a:lnTo>
                    <a:pt x="391" y="265"/>
                  </a:lnTo>
                  <a:lnTo>
                    <a:pt x="388" y="262"/>
                  </a:lnTo>
                  <a:lnTo>
                    <a:pt x="388" y="260"/>
                  </a:lnTo>
                  <a:lnTo>
                    <a:pt x="388" y="260"/>
                  </a:lnTo>
                  <a:lnTo>
                    <a:pt x="393" y="262"/>
                  </a:lnTo>
                  <a:lnTo>
                    <a:pt x="393" y="262"/>
                  </a:lnTo>
                  <a:lnTo>
                    <a:pt x="393" y="260"/>
                  </a:lnTo>
                  <a:lnTo>
                    <a:pt x="393" y="260"/>
                  </a:lnTo>
                  <a:lnTo>
                    <a:pt x="393" y="260"/>
                  </a:lnTo>
                  <a:lnTo>
                    <a:pt x="395" y="260"/>
                  </a:lnTo>
                  <a:lnTo>
                    <a:pt x="393" y="265"/>
                  </a:lnTo>
                  <a:lnTo>
                    <a:pt x="393" y="267"/>
                  </a:lnTo>
                  <a:lnTo>
                    <a:pt x="395" y="267"/>
                  </a:lnTo>
                  <a:lnTo>
                    <a:pt x="395" y="267"/>
                  </a:lnTo>
                  <a:lnTo>
                    <a:pt x="398" y="269"/>
                  </a:lnTo>
                  <a:lnTo>
                    <a:pt x="400" y="269"/>
                  </a:lnTo>
                  <a:lnTo>
                    <a:pt x="400" y="269"/>
                  </a:lnTo>
                  <a:lnTo>
                    <a:pt x="402" y="269"/>
                  </a:lnTo>
                  <a:lnTo>
                    <a:pt x="405" y="267"/>
                  </a:lnTo>
                  <a:lnTo>
                    <a:pt x="410" y="262"/>
                  </a:lnTo>
                  <a:lnTo>
                    <a:pt x="412" y="260"/>
                  </a:lnTo>
                  <a:lnTo>
                    <a:pt x="412" y="258"/>
                  </a:lnTo>
                  <a:lnTo>
                    <a:pt x="414" y="255"/>
                  </a:lnTo>
                  <a:lnTo>
                    <a:pt x="417" y="253"/>
                  </a:lnTo>
                  <a:lnTo>
                    <a:pt x="417" y="253"/>
                  </a:lnTo>
                  <a:lnTo>
                    <a:pt x="417" y="253"/>
                  </a:lnTo>
                  <a:lnTo>
                    <a:pt x="417" y="250"/>
                  </a:lnTo>
                  <a:lnTo>
                    <a:pt x="419" y="250"/>
                  </a:lnTo>
                  <a:lnTo>
                    <a:pt x="419" y="250"/>
                  </a:lnTo>
                  <a:lnTo>
                    <a:pt x="424" y="246"/>
                  </a:lnTo>
                  <a:lnTo>
                    <a:pt x="424" y="246"/>
                  </a:lnTo>
                  <a:lnTo>
                    <a:pt x="424" y="243"/>
                  </a:lnTo>
                  <a:lnTo>
                    <a:pt x="424" y="243"/>
                  </a:lnTo>
                  <a:lnTo>
                    <a:pt x="424" y="243"/>
                  </a:lnTo>
                  <a:lnTo>
                    <a:pt x="421" y="246"/>
                  </a:lnTo>
                  <a:lnTo>
                    <a:pt x="421" y="246"/>
                  </a:lnTo>
                  <a:lnTo>
                    <a:pt x="419" y="246"/>
                  </a:lnTo>
                  <a:lnTo>
                    <a:pt x="419" y="243"/>
                  </a:lnTo>
                  <a:lnTo>
                    <a:pt x="419" y="241"/>
                  </a:lnTo>
                  <a:lnTo>
                    <a:pt x="421" y="236"/>
                  </a:lnTo>
                  <a:lnTo>
                    <a:pt x="421" y="234"/>
                  </a:lnTo>
                  <a:lnTo>
                    <a:pt x="424" y="234"/>
                  </a:lnTo>
                  <a:lnTo>
                    <a:pt x="426" y="229"/>
                  </a:lnTo>
                  <a:lnTo>
                    <a:pt x="428" y="229"/>
                  </a:lnTo>
                  <a:lnTo>
                    <a:pt x="428" y="231"/>
                  </a:lnTo>
                  <a:lnTo>
                    <a:pt x="428" y="231"/>
                  </a:lnTo>
                  <a:lnTo>
                    <a:pt x="431" y="234"/>
                  </a:lnTo>
                  <a:lnTo>
                    <a:pt x="431" y="234"/>
                  </a:lnTo>
                  <a:lnTo>
                    <a:pt x="433" y="234"/>
                  </a:lnTo>
                  <a:lnTo>
                    <a:pt x="436" y="231"/>
                  </a:lnTo>
                  <a:lnTo>
                    <a:pt x="438" y="231"/>
                  </a:lnTo>
                  <a:lnTo>
                    <a:pt x="440" y="231"/>
                  </a:lnTo>
                  <a:lnTo>
                    <a:pt x="443" y="229"/>
                  </a:lnTo>
                  <a:lnTo>
                    <a:pt x="443" y="229"/>
                  </a:lnTo>
                  <a:lnTo>
                    <a:pt x="443" y="227"/>
                  </a:lnTo>
                  <a:lnTo>
                    <a:pt x="443" y="224"/>
                  </a:lnTo>
                  <a:lnTo>
                    <a:pt x="445" y="222"/>
                  </a:lnTo>
                  <a:lnTo>
                    <a:pt x="447" y="220"/>
                  </a:lnTo>
                  <a:lnTo>
                    <a:pt x="450" y="217"/>
                  </a:lnTo>
                  <a:lnTo>
                    <a:pt x="450" y="215"/>
                  </a:lnTo>
                  <a:lnTo>
                    <a:pt x="447" y="213"/>
                  </a:lnTo>
                  <a:lnTo>
                    <a:pt x="445" y="213"/>
                  </a:lnTo>
                  <a:lnTo>
                    <a:pt x="443" y="213"/>
                  </a:lnTo>
                  <a:lnTo>
                    <a:pt x="445" y="213"/>
                  </a:lnTo>
                  <a:lnTo>
                    <a:pt x="447" y="213"/>
                  </a:lnTo>
                  <a:lnTo>
                    <a:pt x="450" y="213"/>
                  </a:lnTo>
                  <a:lnTo>
                    <a:pt x="452" y="215"/>
                  </a:lnTo>
                  <a:lnTo>
                    <a:pt x="452" y="215"/>
                  </a:lnTo>
                  <a:lnTo>
                    <a:pt x="452" y="215"/>
                  </a:lnTo>
                  <a:lnTo>
                    <a:pt x="452" y="213"/>
                  </a:lnTo>
                  <a:lnTo>
                    <a:pt x="452" y="213"/>
                  </a:lnTo>
                  <a:lnTo>
                    <a:pt x="452" y="213"/>
                  </a:lnTo>
                  <a:lnTo>
                    <a:pt x="450" y="210"/>
                  </a:lnTo>
                  <a:lnTo>
                    <a:pt x="450" y="210"/>
                  </a:lnTo>
                  <a:lnTo>
                    <a:pt x="452" y="208"/>
                  </a:lnTo>
                  <a:lnTo>
                    <a:pt x="452" y="208"/>
                  </a:lnTo>
                  <a:lnTo>
                    <a:pt x="455" y="210"/>
                  </a:lnTo>
                  <a:lnTo>
                    <a:pt x="455" y="210"/>
                  </a:lnTo>
                  <a:lnTo>
                    <a:pt x="457" y="210"/>
                  </a:lnTo>
                  <a:lnTo>
                    <a:pt x="457" y="208"/>
                  </a:lnTo>
                  <a:lnTo>
                    <a:pt x="457" y="205"/>
                  </a:lnTo>
                  <a:lnTo>
                    <a:pt x="459" y="205"/>
                  </a:lnTo>
                  <a:lnTo>
                    <a:pt x="457" y="205"/>
                  </a:lnTo>
                  <a:lnTo>
                    <a:pt x="457" y="205"/>
                  </a:lnTo>
                  <a:lnTo>
                    <a:pt x="457" y="203"/>
                  </a:lnTo>
                  <a:lnTo>
                    <a:pt x="455" y="201"/>
                  </a:lnTo>
                  <a:lnTo>
                    <a:pt x="455" y="201"/>
                  </a:lnTo>
                  <a:lnTo>
                    <a:pt x="455" y="198"/>
                  </a:lnTo>
                  <a:lnTo>
                    <a:pt x="452" y="198"/>
                  </a:lnTo>
                  <a:lnTo>
                    <a:pt x="447" y="198"/>
                  </a:lnTo>
                  <a:lnTo>
                    <a:pt x="445" y="196"/>
                  </a:lnTo>
                  <a:lnTo>
                    <a:pt x="445" y="194"/>
                  </a:lnTo>
                  <a:lnTo>
                    <a:pt x="445" y="191"/>
                  </a:lnTo>
                  <a:lnTo>
                    <a:pt x="445" y="189"/>
                  </a:lnTo>
                  <a:lnTo>
                    <a:pt x="445" y="187"/>
                  </a:lnTo>
                  <a:lnTo>
                    <a:pt x="450" y="177"/>
                  </a:lnTo>
                  <a:lnTo>
                    <a:pt x="450" y="177"/>
                  </a:lnTo>
                  <a:lnTo>
                    <a:pt x="452" y="175"/>
                  </a:lnTo>
                  <a:lnTo>
                    <a:pt x="452" y="175"/>
                  </a:lnTo>
                  <a:lnTo>
                    <a:pt x="452" y="177"/>
                  </a:lnTo>
                  <a:lnTo>
                    <a:pt x="450" y="182"/>
                  </a:lnTo>
                  <a:lnTo>
                    <a:pt x="447" y="187"/>
                  </a:lnTo>
                  <a:lnTo>
                    <a:pt x="447" y="191"/>
                  </a:lnTo>
                  <a:lnTo>
                    <a:pt x="447" y="191"/>
                  </a:lnTo>
                  <a:lnTo>
                    <a:pt x="452" y="191"/>
                  </a:lnTo>
                  <a:lnTo>
                    <a:pt x="452" y="191"/>
                  </a:lnTo>
                  <a:lnTo>
                    <a:pt x="455" y="194"/>
                  </a:lnTo>
                  <a:lnTo>
                    <a:pt x="455" y="196"/>
                  </a:lnTo>
                  <a:lnTo>
                    <a:pt x="457" y="201"/>
                  </a:lnTo>
                  <a:lnTo>
                    <a:pt x="457" y="201"/>
                  </a:lnTo>
                  <a:lnTo>
                    <a:pt x="459" y="201"/>
                  </a:lnTo>
                  <a:lnTo>
                    <a:pt x="457" y="198"/>
                  </a:lnTo>
                  <a:lnTo>
                    <a:pt x="457" y="184"/>
                  </a:lnTo>
                  <a:lnTo>
                    <a:pt x="459" y="182"/>
                  </a:lnTo>
                  <a:lnTo>
                    <a:pt x="457" y="182"/>
                  </a:lnTo>
                  <a:lnTo>
                    <a:pt x="459" y="175"/>
                  </a:lnTo>
                  <a:lnTo>
                    <a:pt x="466" y="160"/>
                  </a:lnTo>
                  <a:lnTo>
                    <a:pt x="473" y="144"/>
                  </a:lnTo>
                  <a:lnTo>
                    <a:pt x="478" y="134"/>
                  </a:lnTo>
                  <a:lnTo>
                    <a:pt x="488" y="125"/>
                  </a:lnTo>
                  <a:lnTo>
                    <a:pt x="497" y="116"/>
                  </a:lnTo>
                  <a:lnTo>
                    <a:pt x="502" y="113"/>
                  </a:lnTo>
                  <a:lnTo>
                    <a:pt x="507" y="111"/>
                  </a:lnTo>
                  <a:lnTo>
                    <a:pt x="504" y="11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rgbClr val="F8F8F8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5C790ECA-62AE-4FF6-A289-04273C0A874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380070" y="802306"/>
              <a:ext cx="114786" cy="178929"/>
            </a:xfrm>
            <a:custGeom>
              <a:avLst/>
              <a:gdLst>
                <a:gd name="T0" fmla="*/ 47 w 68"/>
                <a:gd name="T1" fmla="*/ 99 h 106"/>
                <a:gd name="T2" fmla="*/ 45 w 68"/>
                <a:gd name="T3" fmla="*/ 99 h 106"/>
                <a:gd name="T4" fmla="*/ 42 w 68"/>
                <a:gd name="T5" fmla="*/ 104 h 106"/>
                <a:gd name="T6" fmla="*/ 49 w 68"/>
                <a:gd name="T7" fmla="*/ 106 h 106"/>
                <a:gd name="T8" fmla="*/ 49 w 68"/>
                <a:gd name="T9" fmla="*/ 101 h 106"/>
                <a:gd name="T10" fmla="*/ 54 w 68"/>
                <a:gd name="T11" fmla="*/ 52 h 106"/>
                <a:gd name="T12" fmla="*/ 54 w 68"/>
                <a:gd name="T13" fmla="*/ 56 h 106"/>
                <a:gd name="T14" fmla="*/ 54 w 68"/>
                <a:gd name="T15" fmla="*/ 59 h 106"/>
                <a:gd name="T16" fmla="*/ 54 w 68"/>
                <a:gd name="T17" fmla="*/ 66 h 106"/>
                <a:gd name="T18" fmla="*/ 56 w 68"/>
                <a:gd name="T19" fmla="*/ 61 h 106"/>
                <a:gd name="T20" fmla="*/ 68 w 68"/>
                <a:gd name="T21" fmla="*/ 56 h 106"/>
                <a:gd name="T22" fmla="*/ 66 w 68"/>
                <a:gd name="T23" fmla="*/ 45 h 106"/>
                <a:gd name="T24" fmla="*/ 61 w 68"/>
                <a:gd name="T25" fmla="*/ 40 h 106"/>
                <a:gd name="T26" fmla="*/ 61 w 68"/>
                <a:gd name="T27" fmla="*/ 47 h 106"/>
                <a:gd name="T28" fmla="*/ 61 w 68"/>
                <a:gd name="T29" fmla="*/ 52 h 106"/>
                <a:gd name="T30" fmla="*/ 59 w 68"/>
                <a:gd name="T31" fmla="*/ 56 h 106"/>
                <a:gd name="T32" fmla="*/ 59 w 68"/>
                <a:gd name="T33" fmla="*/ 61 h 106"/>
                <a:gd name="T34" fmla="*/ 61 w 68"/>
                <a:gd name="T35" fmla="*/ 64 h 106"/>
                <a:gd name="T36" fmla="*/ 66 w 68"/>
                <a:gd name="T37" fmla="*/ 59 h 106"/>
                <a:gd name="T38" fmla="*/ 61 w 68"/>
                <a:gd name="T39" fmla="*/ 35 h 106"/>
                <a:gd name="T40" fmla="*/ 61 w 68"/>
                <a:gd name="T41" fmla="*/ 33 h 106"/>
                <a:gd name="T42" fmla="*/ 54 w 68"/>
                <a:gd name="T43" fmla="*/ 26 h 106"/>
                <a:gd name="T44" fmla="*/ 49 w 68"/>
                <a:gd name="T45" fmla="*/ 23 h 106"/>
                <a:gd name="T46" fmla="*/ 47 w 68"/>
                <a:gd name="T47" fmla="*/ 16 h 106"/>
                <a:gd name="T48" fmla="*/ 47 w 68"/>
                <a:gd name="T49" fmla="*/ 14 h 106"/>
                <a:gd name="T50" fmla="*/ 45 w 68"/>
                <a:gd name="T51" fmla="*/ 14 h 106"/>
                <a:gd name="T52" fmla="*/ 40 w 68"/>
                <a:gd name="T53" fmla="*/ 4 h 106"/>
                <a:gd name="T54" fmla="*/ 26 w 68"/>
                <a:gd name="T55" fmla="*/ 2 h 106"/>
                <a:gd name="T56" fmla="*/ 2 w 68"/>
                <a:gd name="T57" fmla="*/ 16 h 106"/>
                <a:gd name="T58" fmla="*/ 9 w 68"/>
                <a:gd name="T59" fmla="*/ 45 h 106"/>
                <a:gd name="T60" fmla="*/ 16 w 68"/>
                <a:gd name="T61" fmla="*/ 68 h 106"/>
                <a:gd name="T62" fmla="*/ 16 w 68"/>
                <a:gd name="T63" fmla="*/ 82 h 106"/>
                <a:gd name="T64" fmla="*/ 26 w 68"/>
                <a:gd name="T65" fmla="*/ 90 h 106"/>
                <a:gd name="T66" fmla="*/ 47 w 68"/>
                <a:gd name="T67" fmla="*/ 78 h 106"/>
                <a:gd name="T68" fmla="*/ 49 w 68"/>
                <a:gd name="T69" fmla="*/ 75 h 106"/>
                <a:gd name="T70" fmla="*/ 49 w 68"/>
                <a:gd name="T71" fmla="*/ 56 h 106"/>
                <a:gd name="T72" fmla="*/ 49 w 68"/>
                <a:gd name="T73" fmla="*/ 49 h 106"/>
                <a:gd name="T74" fmla="*/ 47 w 68"/>
                <a:gd name="T75" fmla="*/ 42 h 106"/>
                <a:gd name="T76" fmla="*/ 45 w 68"/>
                <a:gd name="T77" fmla="*/ 37 h 106"/>
                <a:gd name="T78" fmla="*/ 49 w 68"/>
                <a:gd name="T79" fmla="*/ 40 h 106"/>
                <a:gd name="T80" fmla="*/ 49 w 68"/>
                <a:gd name="T81" fmla="*/ 33 h 106"/>
                <a:gd name="T82" fmla="*/ 47 w 68"/>
                <a:gd name="T83" fmla="*/ 30 h 106"/>
                <a:gd name="T84" fmla="*/ 47 w 68"/>
                <a:gd name="T85" fmla="*/ 23 h 106"/>
                <a:gd name="T86" fmla="*/ 49 w 68"/>
                <a:gd name="T87" fmla="*/ 30 h 106"/>
                <a:gd name="T88" fmla="*/ 54 w 68"/>
                <a:gd name="T89" fmla="*/ 30 h 106"/>
                <a:gd name="T90" fmla="*/ 56 w 68"/>
                <a:gd name="T91" fmla="*/ 28 h 106"/>
                <a:gd name="T92" fmla="*/ 56 w 68"/>
                <a:gd name="T93" fmla="*/ 37 h 106"/>
                <a:gd name="T94" fmla="*/ 61 w 68"/>
                <a:gd name="T95" fmla="*/ 3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8" h="106">
                  <a:moveTo>
                    <a:pt x="49" y="101"/>
                  </a:moveTo>
                  <a:lnTo>
                    <a:pt x="47" y="101"/>
                  </a:lnTo>
                  <a:lnTo>
                    <a:pt x="47" y="99"/>
                  </a:lnTo>
                  <a:lnTo>
                    <a:pt x="47" y="99"/>
                  </a:lnTo>
                  <a:lnTo>
                    <a:pt x="47" y="97"/>
                  </a:lnTo>
                  <a:lnTo>
                    <a:pt x="47" y="97"/>
                  </a:lnTo>
                  <a:lnTo>
                    <a:pt x="45" y="97"/>
                  </a:lnTo>
                  <a:lnTo>
                    <a:pt x="45" y="99"/>
                  </a:lnTo>
                  <a:lnTo>
                    <a:pt x="47" y="99"/>
                  </a:lnTo>
                  <a:lnTo>
                    <a:pt x="45" y="101"/>
                  </a:lnTo>
                  <a:lnTo>
                    <a:pt x="45" y="101"/>
                  </a:lnTo>
                  <a:lnTo>
                    <a:pt x="42" y="104"/>
                  </a:lnTo>
                  <a:lnTo>
                    <a:pt x="45" y="104"/>
                  </a:lnTo>
                  <a:lnTo>
                    <a:pt x="45" y="106"/>
                  </a:lnTo>
                  <a:lnTo>
                    <a:pt x="47" y="106"/>
                  </a:lnTo>
                  <a:lnTo>
                    <a:pt x="49" y="106"/>
                  </a:lnTo>
                  <a:lnTo>
                    <a:pt x="49" y="104"/>
                  </a:lnTo>
                  <a:lnTo>
                    <a:pt x="49" y="104"/>
                  </a:lnTo>
                  <a:lnTo>
                    <a:pt x="49" y="104"/>
                  </a:lnTo>
                  <a:lnTo>
                    <a:pt x="49" y="101"/>
                  </a:lnTo>
                  <a:close/>
                  <a:moveTo>
                    <a:pt x="56" y="54"/>
                  </a:moveTo>
                  <a:lnTo>
                    <a:pt x="56" y="52"/>
                  </a:lnTo>
                  <a:lnTo>
                    <a:pt x="54" y="52"/>
                  </a:lnTo>
                  <a:lnTo>
                    <a:pt x="54" y="52"/>
                  </a:lnTo>
                  <a:lnTo>
                    <a:pt x="54" y="52"/>
                  </a:lnTo>
                  <a:lnTo>
                    <a:pt x="54" y="52"/>
                  </a:lnTo>
                  <a:lnTo>
                    <a:pt x="52" y="56"/>
                  </a:lnTo>
                  <a:lnTo>
                    <a:pt x="54" y="56"/>
                  </a:lnTo>
                  <a:lnTo>
                    <a:pt x="54" y="59"/>
                  </a:lnTo>
                  <a:lnTo>
                    <a:pt x="54" y="59"/>
                  </a:lnTo>
                  <a:lnTo>
                    <a:pt x="54" y="59"/>
                  </a:lnTo>
                  <a:lnTo>
                    <a:pt x="54" y="59"/>
                  </a:lnTo>
                  <a:lnTo>
                    <a:pt x="54" y="61"/>
                  </a:lnTo>
                  <a:lnTo>
                    <a:pt x="54" y="61"/>
                  </a:lnTo>
                  <a:lnTo>
                    <a:pt x="54" y="64"/>
                  </a:lnTo>
                  <a:lnTo>
                    <a:pt x="54" y="66"/>
                  </a:lnTo>
                  <a:lnTo>
                    <a:pt x="54" y="64"/>
                  </a:lnTo>
                  <a:lnTo>
                    <a:pt x="56" y="64"/>
                  </a:lnTo>
                  <a:lnTo>
                    <a:pt x="56" y="64"/>
                  </a:lnTo>
                  <a:lnTo>
                    <a:pt x="56" y="61"/>
                  </a:lnTo>
                  <a:lnTo>
                    <a:pt x="56" y="61"/>
                  </a:lnTo>
                  <a:lnTo>
                    <a:pt x="56" y="59"/>
                  </a:lnTo>
                  <a:lnTo>
                    <a:pt x="56" y="54"/>
                  </a:lnTo>
                  <a:close/>
                  <a:moveTo>
                    <a:pt x="68" y="56"/>
                  </a:moveTo>
                  <a:lnTo>
                    <a:pt x="68" y="56"/>
                  </a:lnTo>
                  <a:lnTo>
                    <a:pt x="68" y="54"/>
                  </a:lnTo>
                  <a:lnTo>
                    <a:pt x="68" y="52"/>
                  </a:lnTo>
                  <a:lnTo>
                    <a:pt x="66" y="45"/>
                  </a:lnTo>
                  <a:lnTo>
                    <a:pt x="66" y="40"/>
                  </a:lnTo>
                  <a:lnTo>
                    <a:pt x="66" y="37"/>
                  </a:lnTo>
                  <a:lnTo>
                    <a:pt x="64" y="37"/>
                  </a:lnTo>
                  <a:lnTo>
                    <a:pt x="61" y="40"/>
                  </a:lnTo>
                  <a:lnTo>
                    <a:pt x="61" y="42"/>
                  </a:lnTo>
                  <a:lnTo>
                    <a:pt x="61" y="42"/>
                  </a:lnTo>
                  <a:lnTo>
                    <a:pt x="61" y="47"/>
                  </a:lnTo>
                  <a:lnTo>
                    <a:pt x="61" y="47"/>
                  </a:lnTo>
                  <a:lnTo>
                    <a:pt x="61" y="49"/>
                  </a:lnTo>
                  <a:lnTo>
                    <a:pt x="59" y="49"/>
                  </a:lnTo>
                  <a:lnTo>
                    <a:pt x="59" y="49"/>
                  </a:lnTo>
                  <a:lnTo>
                    <a:pt x="61" y="52"/>
                  </a:lnTo>
                  <a:lnTo>
                    <a:pt x="61" y="52"/>
                  </a:lnTo>
                  <a:lnTo>
                    <a:pt x="61" y="54"/>
                  </a:lnTo>
                  <a:lnTo>
                    <a:pt x="59" y="54"/>
                  </a:lnTo>
                  <a:lnTo>
                    <a:pt x="59" y="56"/>
                  </a:lnTo>
                  <a:lnTo>
                    <a:pt x="61" y="56"/>
                  </a:lnTo>
                  <a:lnTo>
                    <a:pt x="61" y="59"/>
                  </a:lnTo>
                  <a:lnTo>
                    <a:pt x="61" y="59"/>
                  </a:lnTo>
                  <a:lnTo>
                    <a:pt x="59" y="61"/>
                  </a:lnTo>
                  <a:lnTo>
                    <a:pt x="59" y="64"/>
                  </a:lnTo>
                  <a:lnTo>
                    <a:pt x="59" y="64"/>
                  </a:lnTo>
                  <a:lnTo>
                    <a:pt x="59" y="64"/>
                  </a:lnTo>
                  <a:lnTo>
                    <a:pt x="61" y="64"/>
                  </a:lnTo>
                  <a:lnTo>
                    <a:pt x="61" y="61"/>
                  </a:lnTo>
                  <a:lnTo>
                    <a:pt x="64" y="61"/>
                  </a:lnTo>
                  <a:lnTo>
                    <a:pt x="64" y="59"/>
                  </a:lnTo>
                  <a:lnTo>
                    <a:pt x="66" y="59"/>
                  </a:lnTo>
                  <a:lnTo>
                    <a:pt x="68" y="59"/>
                  </a:lnTo>
                  <a:lnTo>
                    <a:pt x="68" y="56"/>
                  </a:lnTo>
                  <a:close/>
                  <a:moveTo>
                    <a:pt x="61" y="37"/>
                  </a:moveTo>
                  <a:lnTo>
                    <a:pt x="61" y="35"/>
                  </a:lnTo>
                  <a:lnTo>
                    <a:pt x="64" y="35"/>
                  </a:lnTo>
                  <a:lnTo>
                    <a:pt x="61" y="35"/>
                  </a:lnTo>
                  <a:lnTo>
                    <a:pt x="61" y="33"/>
                  </a:lnTo>
                  <a:lnTo>
                    <a:pt x="61" y="33"/>
                  </a:lnTo>
                  <a:lnTo>
                    <a:pt x="61" y="33"/>
                  </a:lnTo>
                  <a:lnTo>
                    <a:pt x="59" y="28"/>
                  </a:lnTo>
                  <a:lnTo>
                    <a:pt x="56" y="26"/>
                  </a:lnTo>
                  <a:lnTo>
                    <a:pt x="54" y="26"/>
                  </a:lnTo>
                  <a:lnTo>
                    <a:pt x="54" y="26"/>
                  </a:lnTo>
                  <a:lnTo>
                    <a:pt x="52" y="26"/>
                  </a:lnTo>
                  <a:lnTo>
                    <a:pt x="49" y="26"/>
                  </a:lnTo>
                  <a:lnTo>
                    <a:pt x="49" y="23"/>
                  </a:lnTo>
                  <a:lnTo>
                    <a:pt x="49" y="23"/>
                  </a:lnTo>
                  <a:lnTo>
                    <a:pt x="49" y="23"/>
                  </a:lnTo>
                  <a:lnTo>
                    <a:pt x="49" y="19"/>
                  </a:lnTo>
                  <a:lnTo>
                    <a:pt x="47" y="16"/>
                  </a:lnTo>
                  <a:lnTo>
                    <a:pt x="47" y="16"/>
                  </a:lnTo>
                  <a:lnTo>
                    <a:pt x="47" y="16"/>
                  </a:lnTo>
                  <a:lnTo>
                    <a:pt x="47" y="14"/>
                  </a:lnTo>
                  <a:lnTo>
                    <a:pt x="47" y="14"/>
                  </a:lnTo>
                  <a:lnTo>
                    <a:pt x="47" y="14"/>
                  </a:lnTo>
                  <a:lnTo>
                    <a:pt x="47" y="11"/>
                  </a:lnTo>
                  <a:lnTo>
                    <a:pt x="45" y="11"/>
                  </a:lnTo>
                  <a:lnTo>
                    <a:pt x="45" y="14"/>
                  </a:lnTo>
                  <a:lnTo>
                    <a:pt x="42" y="14"/>
                  </a:lnTo>
                  <a:lnTo>
                    <a:pt x="42" y="11"/>
                  </a:lnTo>
                  <a:lnTo>
                    <a:pt x="42" y="11"/>
                  </a:lnTo>
                  <a:lnTo>
                    <a:pt x="40" y="4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33" y="0"/>
                  </a:lnTo>
                  <a:lnTo>
                    <a:pt x="26" y="2"/>
                  </a:lnTo>
                  <a:lnTo>
                    <a:pt x="16" y="4"/>
                  </a:lnTo>
                  <a:lnTo>
                    <a:pt x="9" y="7"/>
                  </a:lnTo>
                  <a:lnTo>
                    <a:pt x="0" y="9"/>
                  </a:lnTo>
                  <a:lnTo>
                    <a:pt x="2" y="16"/>
                  </a:lnTo>
                  <a:lnTo>
                    <a:pt x="4" y="23"/>
                  </a:lnTo>
                  <a:lnTo>
                    <a:pt x="7" y="30"/>
                  </a:lnTo>
                  <a:lnTo>
                    <a:pt x="9" y="37"/>
                  </a:lnTo>
                  <a:lnTo>
                    <a:pt x="9" y="45"/>
                  </a:lnTo>
                  <a:lnTo>
                    <a:pt x="12" y="52"/>
                  </a:lnTo>
                  <a:lnTo>
                    <a:pt x="14" y="56"/>
                  </a:lnTo>
                  <a:lnTo>
                    <a:pt x="16" y="64"/>
                  </a:lnTo>
                  <a:lnTo>
                    <a:pt x="16" y="68"/>
                  </a:lnTo>
                  <a:lnTo>
                    <a:pt x="16" y="73"/>
                  </a:lnTo>
                  <a:lnTo>
                    <a:pt x="19" y="80"/>
                  </a:lnTo>
                  <a:lnTo>
                    <a:pt x="19" y="80"/>
                  </a:lnTo>
                  <a:lnTo>
                    <a:pt x="16" y="82"/>
                  </a:lnTo>
                  <a:lnTo>
                    <a:pt x="16" y="85"/>
                  </a:lnTo>
                  <a:lnTo>
                    <a:pt x="19" y="90"/>
                  </a:lnTo>
                  <a:lnTo>
                    <a:pt x="19" y="92"/>
                  </a:lnTo>
                  <a:lnTo>
                    <a:pt x="26" y="90"/>
                  </a:lnTo>
                  <a:lnTo>
                    <a:pt x="40" y="80"/>
                  </a:lnTo>
                  <a:lnTo>
                    <a:pt x="45" y="78"/>
                  </a:lnTo>
                  <a:lnTo>
                    <a:pt x="45" y="78"/>
                  </a:lnTo>
                  <a:lnTo>
                    <a:pt x="47" y="78"/>
                  </a:lnTo>
                  <a:lnTo>
                    <a:pt x="49" y="78"/>
                  </a:lnTo>
                  <a:lnTo>
                    <a:pt x="49" y="78"/>
                  </a:lnTo>
                  <a:lnTo>
                    <a:pt x="49" y="78"/>
                  </a:lnTo>
                  <a:lnTo>
                    <a:pt x="49" y="75"/>
                  </a:lnTo>
                  <a:lnTo>
                    <a:pt x="49" y="75"/>
                  </a:lnTo>
                  <a:lnTo>
                    <a:pt x="52" y="66"/>
                  </a:lnTo>
                  <a:lnTo>
                    <a:pt x="52" y="64"/>
                  </a:lnTo>
                  <a:lnTo>
                    <a:pt x="49" y="56"/>
                  </a:lnTo>
                  <a:lnTo>
                    <a:pt x="49" y="54"/>
                  </a:lnTo>
                  <a:lnTo>
                    <a:pt x="47" y="52"/>
                  </a:lnTo>
                  <a:lnTo>
                    <a:pt x="47" y="52"/>
                  </a:lnTo>
                  <a:lnTo>
                    <a:pt x="49" y="49"/>
                  </a:lnTo>
                  <a:lnTo>
                    <a:pt x="49" y="47"/>
                  </a:lnTo>
                  <a:lnTo>
                    <a:pt x="49" y="45"/>
                  </a:lnTo>
                  <a:lnTo>
                    <a:pt x="47" y="42"/>
                  </a:lnTo>
                  <a:lnTo>
                    <a:pt x="47" y="42"/>
                  </a:lnTo>
                  <a:lnTo>
                    <a:pt x="45" y="40"/>
                  </a:lnTo>
                  <a:lnTo>
                    <a:pt x="45" y="40"/>
                  </a:lnTo>
                  <a:lnTo>
                    <a:pt x="45" y="37"/>
                  </a:lnTo>
                  <a:lnTo>
                    <a:pt x="45" y="37"/>
                  </a:lnTo>
                  <a:lnTo>
                    <a:pt x="47" y="37"/>
                  </a:lnTo>
                  <a:lnTo>
                    <a:pt x="47" y="37"/>
                  </a:lnTo>
                  <a:lnTo>
                    <a:pt x="49" y="37"/>
                  </a:lnTo>
                  <a:lnTo>
                    <a:pt x="49" y="40"/>
                  </a:lnTo>
                  <a:lnTo>
                    <a:pt x="49" y="37"/>
                  </a:lnTo>
                  <a:lnTo>
                    <a:pt x="49" y="35"/>
                  </a:lnTo>
                  <a:lnTo>
                    <a:pt x="49" y="35"/>
                  </a:lnTo>
                  <a:lnTo>
                    <a:pt x="49" y="33"/>
                  </a:lnTo>
                  <a:lnTo>
                    <a:pt x="49" y="33"/>
                  </a:lnTo>
                  <a:lnTo>
                    <a:pt x="47" y="33"/>
                  </a:lnTo>
                  <a:lnTo>
                    <a:pt x="47" y="30"/>
                  </a:lnTo>
                  <a:lnTo>
                    <a:pt x="47" y="30"/>
                  </a:lnTo>
                  <a:lnTo>
                    <a:pt x="45" y="26"/>
                  </a:lnTo>
                  <a:lnTo>
                    <a:pt x="45" y="23"/>
                  </a:lnTo>
                  <a:lnTo>
                    <a:pt x="45" y="23"/>
                  </a:lnTo>
                  <a:lnTo>
                    <a:pt x="47" y="23"/>
                  </a:lnTo>
                  <a:lnTo>
                    <a:pt x="47" y="26"/>
                  </a:lnTo>
                  <a:lnTo>
                    <a:pt x="47" y="26"/>
                  </a:lnTo>
                  <a:lnTo>
                    <a:pt x="49" y="28"/>
                  </a:lnTo>
                  <a:lnTo>
                    <a:pt x="49" y="30"/>
                  </a:lnTo>
                  <a:lnTo>
                    <a:pt x="52" y="30"/>
                  </a:lnTo>
                  <a:lnTo>
                    <a:pt x="54" y="33"/>
                  </a:lnTo>
                  <a:lnTo>
                    <a:pt x="54" y="33"/>
                  </a:lnTo>
                  <a:lnTo>
                    <a:pt x="54" y="30"/>
                  </a:lnTo>
                  <a:lnTo>
                    <a:pt x="54" y="28"/>
                  </a:lnTo>
                  <a:lnTo>
                    <a:pt x="54" y="28"/>
                  </a:lnTo>
                  <a:lnTo>
                    <a:pt x="56" y="28"/>
                  </a:lnTo>
                  <a:lnTo>
                    <a:pt x="56" y="28"/>
                  </a:lnTo>
                  <a:lnTo>
                    <a:pt x="56" y="28"/>
                  </a:lnTo>
                  <a:lnTo>
                    <a:pt x="56" y="33"/>
                  </a:lnTo>
                  <a:lnTo>
                    <a:pt x="56" y="35"/>
                  </a:lnTo>
                  <a:lnTo>
                    <a:pt x="56" y="37"/>
                  </a:lnTo>
                  <a:lnTo>
                    <a:pt x="56" y="37"/>
                  </a:lnTo>
                  <a:lnTo>
                    <a:pt x="56" y="40"/>
                  </a:lnTo>
                  <a:lnTo>
                    <a:pt x="59" y="40"/>
                  </a:lnTo>
                  <a:lnTo>
                    <a:pt x="61" y="3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rgbClr val="F8F8F8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5161FE76-7126-4F8A-B4B1-78ECEF5034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1214" y="954227"/>
              <a:ext cx="994247" cy="631320"/>
            </a:xfrm>
            <a:custGeom>
              <a:avLst/>
              <a:gdLst>
                <a:gd name="T0" fmla="*/ 568 w 589"/>
                <a:gd name="T1" fmla="*/ 191 h 374"/>
                <a:gd name="T2" fmla="*/ 549 w 589"/>
                <a:gd name="T3" fmla="*/ 182 h 374"/>
                <a:gd name="T4" fmla="*/ 535 w 589"/>
                <a:gd name="T5" fmla="*/ 168 h 374"/>
                <a:gd name="T6" fmla="*/ 530 w 589"/>
                <a:gd name="T7" fmla="*/ 156 h 374"/>
                <a:gd name="T8" fmla="*/ 530 w 589"/>
                <a:gd name="T9" fmla="*/ 146 h 374"/>
                <a:gd name="T10" fmla="*/ 530 w 589"/>
                <a:gd name="T11" fmla="*/ 142 h 374"/>
                <a:gd name="T12" fmla="*/ 537 w 589"/>
                <a:gd name="T13" fmla="*/ 132 h 374"/>
                <a:gd name="T14" fmla="*/ 533 w 589"/>
                <a:gd name="T15" fmla="*/ 123 h 374"/>
                <a:gd name="T16" fmla="*/ 530 w 589"/>
                <a:gd name="T17" fmla="*/ 123 h 374"/>
                <a:gd name="T18" fmla="*/ 528 w 589"/>
                <a:gd name="T19" fmla="*/ 116 h 374"/>
                <a:gd name="T20" fmla="*/ 540 w 589"/>
                <a:gd name="T21" fmla="*/ 101 h 374"/>
                <a:gd name="T22" fmla="*/ 540 w 589"/>
                <a:gd name="T23" fmla="*/ 97 h 374"/>
                <a:gd name="T24" fmla="*/ 547 w 589"/>
                <a:gd name="T25" fmla="*/ 78 h 374"/>
                <a:gd name="T26" fmla="*/ 552 w 589"/>
                <a:gd name="T27" fmla="*/ 68 h 374"/>
                <a:gd name="T28" fmla="*/ 559 w 589"/>
                <a:gd name="T29" fmla="*/ 63 h 374"/>
                <a:gd name="T30" fmla="*/ 552 w 589"/>
                <a:gd name="T31" fmla="*/ 54 h 374"/>
                <a:gd name="T32" fmla="*/ 540 w 589"/>
                <a:gd name="T33" fmla="*/ 56 h 374"/>
                <a:gd name="T34" fmla="*/ 528 w 589"/>
                <a:gd name="T35" fmla="*/ 52 h 374"/>
                <a:gd name="T36" fmla="*/ 516 w 589"/>
                <a:gd name="T37" fmla="*/ 30 h 374"/>
                <a:gd name="T38" fmla="*/ 511 w 589"/>
                <a:gd name="T39" fmla="*/ 21 h 374"/>
                <a:gd name="T40" fmla="*/ 507 w 589"/>
                <a:gd name="T41" fmla="*/ 14 h 374"/>
                <a:gd name="T42" fmla="*/ 492 w 589"/>
                <a:gd name="T43" fmla="*/ 11 h 374"/>
                <a:gd name="T44" fmla="*/ 481 w 589"/>
                <a:gd name="T45" fmla="*/ 2 h 374"/>
                <a:gd name="T46" fmla="*/ 440 w 589"/>
                <a:gd name="T47" fmla="*/ 9 h 374"/>
                <a:gd name="T48" fmla="*/ 365 w 589"/>
                <a:gd name="T49" fmla="*/ 26 h 374"/>
                <a:gd name="T50" fmla="*/ 289 w 589"/>
                <a:gd name="T51" fmla="*/ 42 h 374"/>
                <a:gd name="T52" fmla="*/ 213 w 589"/>
                <a:gd name="T53" fmla="*/ 56 h 374"/>
                <a:gd name="T54" fmla="*/ 138 w 589"/>
                <a:gd name="T55" fmla="*/ 73 h 374"/>
                <a:gd name="T56" fmla="*/ 71 w 589"/>
                <a:gd name="T57" fmla="*/ 85 h 374"/>
                <a:gd name="T58" fmla="*/ 67 w 589"/>
                <a:gd name="T59" fmla="*/ 63 h 374"/>
                <a:gd name="T60" fmla="*/ 50 w 589"/>
                <a:gd name="T61" fmla="*/ 63 h 374"/>
                <a:gd name="T62" fmla="*/ 34 w 589"/>
                <a:gd name="T63" fmla="*/ 75 h 374"/>
                <a:gd name="T64" fmla="*/ 38 w 589"/>
                <a:gd name="T65" fmla="*/ 71 h 374"/>
                <a:gd name="T66" fmla="*/ 31 w 589"/>
                <a:gd name="T67" fmla="*/ 78 h 374"/>
                <a:gd name="T68" fmla="*/ 5 w 589"/>
                <a:gd name="T69" fmla="*/ 97 h 374"/>
                <a:gd name="T70" fmla="*/ 17 w 589"/>
                <a:gd name="T71" fmla="*/ 184 h 374"/>
                <a:gd name="T72" fmla="*/ 29 w 589"/>
                <a:gd name="T73" fmla="*/ 260 h 374"/>
                <a:gd name="T74" fmla="*/ 29 w 589"/>
                <a:gd name="T75" fmla="*/ 262 h 374"/>
                <a:gd name="T76" fmla="*/ 38 w 589"/>
                <a:gd name="T77" fmla="*/ 310 h 374"/>
                <a:gd name="T78" fmla="*/ 48 w 589"/>
                <a:gd name="T79" fmla="*/ 364 h 374"/>
                <a:gd name="T80" fmla="*/ 112 w 589"/>
                <a:gd name="T81" fmla="*/ 362 h 374"/>
                <a:gd name="T82" fmla="*/ 183 w 589"/>
                <a:gd name="T83" fmla="*/ 347 h 374"/>
                <a:gd name="T84" fmla="*/ 249 w 589"/>
                <a:gd name="T85" fmla="*/ 336 h 374"/>
                <a:gd name="T86" fmla="*/ 315 w 589"/>
                <a:gd name="T87" fmla="*/ 321 h 374"/>
                <a:gd name="T88" fmla="*/ 381 w 589"/>
                <a:gd name="T89" fmla="*/ 310 h 374"/>
                <a:gd name="T90" fmla="*/ 445 w 589"/>
                <a:gd name="T91" fmla="*/ 295 h 374"/>
                <a:gd name="T92" fmla="*/ 502 w 589"/>
                <a:gd name="T93" fmla="*/ 284 h 374"/>
                <a:gd name="T94" fmla="*/ 509 w 589"/>
                <a:gd name="T95" fmla="*/ 267 h 374"/>
                <a:gd name="T96" fmla="*/ 528 w 589"/>
                <a:gd name="T97" fmla="*/ 262 h 374"/>
                <a:gd name="T98" fmla="*/ 537 w 589"/>
                <a:gd name="T99" fmla="*/ 258 h 374"/>
                <a:gd name="T100" fmla="*/ 556 w 589"/>
                <a:gd name="T101" fmla="*/ 246 h 374"/>
                <a:gd name="T102" fmla="*/ 563 w 589"/>
                <a:gd name="T103" fmla="*/ 231 h 374"/>
                <a:gd name="T104" fmla="*/ 575 w 589"/>
                <a:gd name="T105" fmla="*/ 220 h 374"/>
                <a:gd name="T106" fmla="*/ 587 w 589"/>
                <a:gd name="T107" fmla="*/ 21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89" h="374">
                  <a:moveTo>
                    <a:pt x="585" y="203"/>
                  </a:moveTo>
                  <a:lnTo>
                    <a:pt x="578" y="201"/>
                  </a:lnTo>
                  <a:lnTo>
                    <a:pt x="573" y="196"/>
                  </a:lnTo>
                  <a:lnTo>
                    <a:pt x="571" y="194"/>
                  </a:lnTo>
                  <a:lnTo>
                    <a:pt x="571" y="191"/>
                  </a:lnTo>
                  <a:lnTo>
                    <a:pt x="568" y="191"/>
                  </a:lnTo>
                  <a:lnTo>
                    <a:pt x="563" y="189"/>
                  </a:lnTo>
                  <a:lnTo>
                    <a:pt x="561" y="184"/>
                  </a:lnTo>
                  <a:lnTo>
                    <a:pt x="559" y="182"/>
                  </a:lnTo>
                  <a:lnTo>
                    <a:pt x="554" y="184"/>
                  </a:lnTo>
                  <a:lnTo>
                    <a:pt x="552" y="184"/>
                  </a:lnTo>
                  <a:lnTo>
                    <a:pt x="549" y="182"/>
                  </a:lnTo>
                  <a:lnTo>
                    <a:pt x="549" y="179"/>
                  </a:lnTo>
                  <a:lnTo>
                    <a:pt x="547" y="170"/>
                  </a:lnTo>
                  <a:lnTo>
                    <a:pt x="544" y="168"/>
                  </a:lnTo>
                  <a:lnTo>
                    <a:pt x="537" y="168"/>
                  </a:lnTo>
                  <a:lnTo>
                    <a:pt x="535" y="168"/>
                  </a:lnTo>
                  <a:lnTo>
                    <a:pt x="535" y="168"/>
                  </a:lnTo>
                  <a:lnTo>
                    <a:pt x="533" y="165"/>
                  </a:lnTo>
                  <a:lnTo>
                    <a:pt x="533" y="163"/>
                  </a:lnTo>
                  <a:lnTo>
                    <a:pt x="533" y="163"/>
                  </a:lnTo>
                  <a:lnTo>
                    <a:pt x="533" y="160"/>
                  </a:lnTo>
                  <a:lnTo>
                    <a:pt x="530" y="158"/>
                  </a:lnTo>
                  <a:lnTo>
                    <a:pt x="530" y="156"/>
                  </a:lnTo>
                  <a:lnTo>
                    <a:pt x="530" y="156"/>
                  </a:lnTo>
                  <a:lnTo>
                    <a:pt x="530" y="153"/>
                  </a:lnTo>
                  <a:lnTo>
                    <a:pt x="530" y="153"/>
                  </a:lnTo>
                  <a:lnTo>
                    <a:pt x="530" y="151"/>
                  </a:lnTo>
                  <a:lnTo>
                    <a:pt x="530" y="146"/>
                  </a:lnTo>
                  <a:lnTo>
                    <a:pt x="530" y="146"/>
                  </a:lnTo>
                  <a:lnTo>
                    <a:pt x="528" y="146"/>
                  </a:lnTo>
                  <a:lnTo>
                    <a:pt x="528" y="146"/>
                  </a:lnTo>
                  <a:lnTo>
                    <a:pt x="528" y="144"/>
                  </a:lnTo>
                  <a:lnTo>
                    <a:pt x="530" y="144"/>
                  </a:lnTo>
                  <a:lnTo>
                    <a:pt x="530" y="144"/>
                  </a:lnTo>
                  <a:lnTo>
                    <a:pt x="530" y="142"/>
                  </a:lnTo>
                  <a:lnTo>
                    <a:pt x="533" y="142"/>
                  </a:lnTo>
                  <a:lnTo>
                    <a:pt x="535" y="142"/>
                  </a:lnTo>
                  <a:lnTo>
                    <a:pt x="535" y="139"/>
                  </a:lnTo>
                  <a:lnTo>
                    <a:pt x="535" y="137"/>
                  </a:lnTo>
                  <a:lnTo>
                    <a:pt x="535" y="134"/>
                  </a:lnTo>
                  <a:lnTo>
                    <a:pt x="537" y="132"/>
                  </a:lnTo>
                  <a:lnTo>
                    <a:pt x="537" y="132"/>
                  </a:lnTo>
                  <a:lnTo>
                    <a:pt x="537" y="130"/>
                  </a:lnTo>
                  <a:lnTo>
                    <a:pt x="537" y="127"/>
                  </a:lnTo>
                  <a:lnTo>
                    <a:pt x="535" y="125"/>
                  </a:lnTo>
                  <a:lnTo>
                    <a:pt x="533" y="123"/>
                  </a:lnTo>
                  <a:lnTo>
                    <a:pt x="533" y="123"/>
                  </a:lnTo>
                  <a:lnTo>
                    <a:pt x="533" y="123"/>
                  </a:lnTo>
                  <a:lnTo>
                    <a:pt x="533" y="123"/>
                  </a:lnTo>
                  <a:lnTo>
                    <a:pt x="530" y="123"/>
                  </a:lnTo>
                  <a:lnTo>
                    <a:pt x="530" y="123"/>
                  </a:lnTo>
                  <a:lnTo>
                    <a:pt x="530" y="123"/>
                  </a:lnTo>
                  <a:lnTo>
                    <a:pt x="530" y="123"/>
                  </a:lnTo>
                  <a:lnTo>
                    <a:pt x="530" y="120"/>
                  </a:lnTo>
                  <a:lnTo>
                    <a:pt x="530" y="120"/>
                  </a:lnTo>
                  <a:lnTo>
                    <a:pt x="528" y="120"/>
                  </a:lnTo>
                  <a:lnTo>
                    <a:pt x="528" y="118"/>
                  </a:lnTo>
                  <a:lnTo>
                    <a:pt x="528" y="118"/>
                  </a:lnTo>
                  <a:lnTo>
                    <a:pt x="528" y="116"/>
                  </a:lnTo>
                  <a:lnTo>
                    <a:pt x="530" y="113"/>
                  </a:lnTo>
                  <a:lnTo>
                    <a:pt x="530" y="111"/>
                  </a:lnTo>
                  <a:lnTo>
                    <a:pt x="533" y="111"/>
                  </a:lnTo>
                  <a:lnTo>
                    <a:pt x="535" y="108"/>
                  </a:lnTo>
                  <a:lnTo>
                    <a:pt x="535" y="108"/>
                  </a:lnTo>
                  <a:lnTo>
                    <a:pt x="540" y="101"/>
                  </a:lnTo>
                  <a:lnTo>
                    <a:pt x="540" y="101"/>
                  </a:lnTo>
                  <a:lnTo>
                    <a:pt x="540" y="101"/>
                  </a:lnTo>
                  <a:lnTo>
                    <a:pt x="537" y="99"/>
                  </a:lnTo>
                  <a:lnTo>
                    <a:pt x="540" y="99"/>
                  </a:lnTo>
                  <a:lnTo>
                    <a:pt x="540" y="99"/>
                  </a:lnTo>
                  <a:lnTo>
                    <a:pt x="540" y="97"/>
                  </a:lnTo>
                  <a:lnTo>
                    <a:pt x="540" y="97"/>
                  </a:lnTo>
                  <a:lnTo>
                    <a:pt x="542" y="97"/>
                  </a:lnTo>
                  <a:lnTo>
                    <a:pt x="544" y="89"/>
                  </a:lnTo>
                  <a:lnTo>
                    <a:pt x="547" y="82"/>
                  </a:lnTo>
                  <a:lnTo>
                    <a:pt x="547" y="80"/>
                  </a:lnTo>
                  <a:lnTo>
                    <a:pt x="547" y="78"/>
                  </a:lnTo>
                  <a:lnTo>
                    <a:pt x="547" y="78"/>
                  </a:lnTo>
                  <a:lnTo>
                    <a:pt x="552" y="71"/>
                  </a:lnTo>
                  <a:lnTo>
                    <a:pt x="552" y="71"/>
                  </a:lnTo>
                  <a:lnTo>
                    <a:pt x="552" y="68"/>
                  </a:lnTo>
                  <a:lnTo>
                    <a:pt x="552" y="68"/>
                  </a:lnTo>
                  <a:lnTo>
                    <a:pt x="552" y="68"/>
                  </a:lnTo>
                  <a:lnTo>
                    <a:pt x="552" y="68"/>
                  </a:lnTo>
                  <a:lnTo>
                    <a:pt x="554" y="66"/>
                  </a:lnTo>
                  <a:lnTo>
                    <a:pt x="554" y="66"/>
                  </a:lnTo>
                  <a:lnTo>
                    <a:pt x="556" y="66"/>
                  </a:lnTo>
                  <a:lnTo>
                    <a:pt x="559" y="63"/>
                  </a:lnTo>
                  <a:lnTo>
                    <a:pt x="559" y="63"/>
                  </a:lnTo>
                  <a:lnTo>
                    <a:pt x="556" y="61"/>
                  </a:lnTo>
                  <a:lnTo>
                    <a:pt x="554" y="59"/>
                  </a:lnTo>
                  <a:lnTo>
                    <a:pt x="554" y="59"/>
                  </a:lnTo>
                  <a:lnTo>
                    <a:pt x="552" y="56"/>
                  </a:lnTo>
                  <a:lnTo>
                    <a:pt x="552" y="56"/>
                  </a:lnTo>
                  <a:lnTo>
                    <a:pt x="552" y="54"/>
                  </a:lnTo>
                  <a:lnTo>
                    <a:pt x="549" y="56"/>
                  </a:lnTo>
                  <a:lnTo>
                    <a:pt x="549" y="56"/>
                  </a:lnTo>
                  <a:lnTo>
                    <a:pt x="549" y="56"/>
                  </a:lnTo>
                  <a:lnTo>
                    <a:pt x="547" y="56"/>
                  </a:lnTo>
                  <a:lnTo>
                    <a:pt x="544" y="54"/>
                  </a:lnTo>
                  <a:lnTo>
                    <a:pt x="540" y="56"/>
                  </a:lnTo>
                  <a:lnTo>
                    <a:pt x="537" y="56"/>
                  </a:lnTo>
                  <a:lnTo>
                    <a:pt x="537" y="56"/>
                  </a:lnTo>
                  <a:lnTo>
                    <a:pt x="535" y="54"/>
                  </a:lnTo>
                  <a:lnTo>
                    <a:pt x="533" y="54"/>
                  </a:lnTo>
                  <a:lnTo>
                    <a:pt x="530" y="54"/>
                  </a:lnTo>
                  <a:lnTo>
                    <a:pt x="528" y="52"/>
                  </a:lnTo>
                  <a:lnTo>
                    <a:pt x="526" y="52"/>
                  </a:lnTo>
                  <a:lnTo>
                    <a:pt x="518" y="42"/>
                  </a:lnTo>
                  <a:lnTo>
                    <a:pt x="518" y="42"/>
                  </a:lnTo>
                  <a:lnTo>
                    <a:pt x="516" y="40"/>
                  </a:lnTo>
                  <a:lnTo>
                    <a:pt x="516" y="35"/>
                  </a:lnTo>
                  <a:lnTo>
                    <a:pt x="516" y="30"/>
                  </a:lnTo>
                  <a:lnTo>
                    <a:pt x="514" y="28"/>
                  </a:lnTo>
                  <a:lnTo>
                    <a:pt x="514" y="26"/>
                  </a:lnTo>
                  <a:lnTo>
                    <a:pt x="514" y="26"/>
                  </a:lnTo>
                  <a:lnTo>
                    <a:pt x="514" y="23"/>
                  </a:lnTo>
                  <a:lnTo>
                    <a:pt x="514" y="21"/>
                  </a:lnTo>
                  <a:lnTo>
                    <a:pt x="511" y="21"/>
                  </a:lnTo>
                  <a:lnTo>
                    <a:pt x="509" y="21"/>
                  </a:lnTo>
                  <a:lnTo>
                    <a:pt x="509" y="18"/>
                  </a:lnTo>
                  <a:lnTo>
                    <a:pt x="509" y="16"/>
                  </a:lnTo>
                  <a:lnTo>
                    <a:pt x="509" y="16"/>
                  </a:lnTo>
                  <a:lnTo>
                    <a:pt x="509" y="14"/>
                  </a:lnTo>
                  <a:lnTo>
                    <a:pt x="507" y="14"/>
                  </a:lnTo>
                  <a:lnTo>
                    <a:pt x="507" y="14"/>
                  </a:lnTo>
                  <a:lnTo>
                    <a:pt x="502" y="11"/>
                  </a:lnTo>
                  <a:lnTo>
                    <a:pt x="500" y="11"/>
                  </a:lnTo>
                  <a:lnTo>
                    <a:pt x="500" y="11"/>
                  </a:lnTo>
                  <a:lnTo>
                    <a:pt x="495" y="14"/>
                  </a:lnTo>
                  <a:lnTo>
                    <a:pt x="492" y="11"/>
                  </a:lnTo>
                  <a:lnTo>
                    <a:pt x="492" y="9"/>
                  </a:lnTo>
                  <a:lnTo>
                    <a:pt x="490" y="7"/>
                  </a:lnTo>
                  <a:lnTo>
                    <a:pt x="490" y="4"/>
                  </a:lnTo>
                  <a:lnTo>
                    <a:pt x="488" y="4"/>
                  </a:lnTo>
                  <a:lnTo>
                    <a:pt x="483" y="4"/>
                  </a:lnTo>
                  <a:lnTo>
                    <a:pt x="481" y="2"/>
                  </a:lnTo>
                  <a:lnTo>
                    <a:pt x="481" y="0"/>
                  </a:lnTo>
                  <a:lnTo>
                    <a:pt x="481" y="0"/>
                  </a:lnTo>
                  <a:lnTo>
                    <a:pt x="478" y="2"/>
                  </a:lnTo>
                  <a:lnTo>
                    <a:pt x="466" y="4"/>
                  </a:lnTo>
                  <a:lnTo>
                    <a:pt x="452" y="7"/>
                  </a:lnTo>
                  <a:lnTo>
                    <a:pt x="440" y="9"/>
                  </a:lnTo>
                  <a:lnTo>
                    <a:pt x="429" y="11"/>
                  </a:lnTo>
                  <a:lnTo>
                    <a:pt x="414" y="16"/>
                  </a:lnTo>
                  <a:lnTo>
                    <a:pt x="403" y="18"/>
                  </a:lnTo>
                  <a:lnTo>
                    <a:pt x="391" y="21"/>
                  </a:lnTo>
                  <a:lnTo>
                    <a:pt x="377" y="23"/>
                  </a:lnTo>
                  <a:lnTo>
                    <a:pt x="365" y="26"/>
                  </a:lnTo>
                  <a:lnTo>
                    <a:pt x="353" y="28"/>
                  </a:lnTo>
                  <a:lnTo>
                    <a:pt x="339" y="30"/>
                  </a:lnTo>
                  <a:lnTo>
                    <a:pt x="327" y="35"/>
                  </a:lnTo>
                  <a:lnTo>
                    <a:pt x="315" y="37"/>
                  </a:lnTo>
                  <a:lnTo>
                    <a:pt x="301" y="40"/>
                  </a:lnTo>
                  <a:lnTo>
                    <a:pt x="289" y="42"/>
                  </a:lnTo>
                  <a:lnTo>
                    <a:pt x="277" y="45"/>
                  </a:lnTo>
                  <a:lnTo>
                    <a:pt x="263" y="47"/>
                  </a:lnTo>
                  <a:lnTo>
                    <a:pt x="251" y="49"/>
                  </a:lnTo>
                  <a:lnTo>
                    <a:pt x="239" y="52"/>
                  </a:lnTo>
                  <a:lnTo>
                    <a:pt x="225" y="54"/>
                  </a:lnTo>
                  <a:lnTo>
                    <a:pt x="213" y="56"/>
                  </a:lnTo>
                  <a:lnTo>
                    <a:pt x="202" y="59"/>
                  </a:lnTo>
                  <a:lnTo>
                    <a:pt x="187" y="61"/>
                  </a:lnTo>
                  <a:lnTo>
                    <a:pt x="175" y="63"/>
                  </a:lnTo>
                  <a:lnTo>
                    <a:pt x="164" y="68"/>
                  </a:lnTo>
                  <a:lnTo>
                    <a:pt x="149" y="71"/>
                  </a:lnTo>
                  <a:lnTo>
                    <a:pt x="138" y="73"/>
                  </a:lnTo>
                  <a:lnTo>
                    <a:pt x="126" y="75"/>
                  </a:lnTo>
                  <a:lnTo>
                    <a:pt x="112" y="78"/>
                  </a:lnTo>
                  <a:lnTo>
                    <a:pt x="100" y="80"/>
                  </a:lnTo>
                  <a:lnTo>
                    <a:pt x="88" y="82"/>
                  </a:lnTo>
                  <a:lnTo>
                    <a:pt x="74" y="85"/>
                  </a:lnTo>
                  <a:lnTo>
                    <a:pt x="71" y="85"/>
                  </a:lnTo>
                  <a:lnTo>
                    <a:pt x="71" y="80"/>
                  </a:lnTo>
                  <a:lnTo>
                    <a:pt x="69" y="78"/>
                  </a:lnTo>
                  <a:lnTo>
                    <a:pt x="69" y="73"/>
                  </a:lnTo>
                  <a:lnTo>
                    <a:pt x="69" y="71"/>
                  </a:lnTo>
                  <a:lnTo>
                    <a:pt x="67" y="66"/>
                  </a:lnTo>
                  <a:lnTo>
                    <a:pt x="67" y="63"/>
                  </a:lnTo>
                  <a:lnTo>
                    <a:pt x="67" y="59"/>
                  </a:lnTo>
                  <a:lnTo>
                    <a:pt x="67" y="56"/>
                  </a:lnTo>
                  <a:lnTo>
                    <a:pt x="64" y="52"/>
                  </a:lnTo>
                  <a:lnTo>
                    <a:pt x="64" y="52"/>
                  </a:lnTo>
                  <a:lnTo>
                    <a:pt x="55" y="59"/>
                  </a:lnTo>
                  <a:lnTo>
                    <a:pt x="50" y="63"/>
                  </a:lnTo>
                  <a:lnTo>
                    <a:pt x="48" y="63"/>
                  </a:lnTo>
                  <a:lnTo>
                    <a:pt x="43" y="68"/>
                  </a:lnTo>
                  <a:lnTo>
                    <a:pt x="41" y="71"/>
                  </a:lnTo>
                  <a:lnTo>
                    <a:pt x="36" y="75"/>
                  </a:lnTo>
                  <a:lnTo>
                    <a:pt x="34" y="75"/>
                  </a:lnTo>
                  <a:lnTo>
                    <a:pt x="34" y="75"/>
                  </a:lnTo>
                  <a:lnTo>
                    <a:pt x="34" y="73"/>
                  </a:lnTo>
                  <a:lnTo>
                    <a:pt x="36" y="73"/>
                  </a:lnTo>
                  <a:lnTo>
                    <a:pt x="36" y="73"/>
                  </a:lnTo>
                  <a:lnTo>
                    <a:pt x="38" y="71"/>
                  </a:lnTo>
                  <a:lnTo>
                    <a:pt x="38" y="71"/>
                  </a:lnTo>
                  <a:lnTo>
                    <a:pt x="38" y="71"/>
                  </a:lnTo>
                  <a:lnTo>
                    <a:pt x="36" y="68"/>
                  </a:lnTo>
                  <a:lnTo>
                    <a:pt x="36" y="71"/>
                  </a:lnTo>
                  <a:lnTo>
                    <a:pt x="34" y="73"/>
                  </a:lnTo>
                  <a:lnTo>
                    <a:pt x="31" y="73"/>
                  </a:lnTo>
                  <a:lnTo>
                    <a:pt x="31" y="78"/>
                  </a:lnTo>
                  <a:lnTo>
                    <a:pt x="31" y="78"/>
                  </a:lnTo>
                  <a:lnTo>
                    <a:pt x="29" y="78"/>
                  </a:lnTo>
                  <a:lnTo>
                    <a:pt x="26" y="80"/>
                  </a:lnTo>
                  <a:lnTo>
                    <a:pt x="15" y="92"/>
                  </a:lnTo>
                  <a:lnTo>
                    <a:pt x="8" y="94"/>
                  </a:lnTo>
                  <a:lnTo>
                    <a:pt x="8" y="94"/>
                  </a:lnTo>
                  <a:lnTo>
                    <a:pt x="5" y="97"/>
                  </a:lnTo>
                  <a:lnTo>
                    <a:pt x="0" y="99"/>
                  </a:lnTo>
                  <a:lnTo>
                    <a:pt x="3" y="108"/>
                  </a:lnTo>
                  <a:lnTo>
                    <a:pt x="8" y="134"/>
                  </a:lnTo>
                  <a:lnTo>
                    <a:pt x="12" y="158"/>
                  </a:lnTo>
                  <a:lnTo>
                    <a:pt x="15" y="172"/>
                  </a:lnTo>
                  <a:lnTo>
                    <a:pt x="17" y="184"/>
                  </a:lnTo>
                  <a:lnTo>
                    <a:pt x="19" y="198"/>
                  </a:lnTo>
                  <a:lnTo>
                    <a:pt x="22" y="210"/>
                  </a:lnTo>
                  <a:lnTo>
                    <a:pt x="24" y="222"/>
                  </a:lnTo>
                  <a:lnTo>
                    <a:pt x="24" y="236"/>
                  </a:lnTo>
                  <a:lnTo>
                    <a:pt x="26" y="248"/>
                  </a:lnTo>
                  <a:lnTo>
                    <a:pt x="29" y="260"/>
                  </a:lnTo>
                  <a:lnTo>
                    <a:pt x="29" y="260"/>
                  </a:lnTo>
                  <a:lnTo>
                    <a:pt x="29" y="260"/>
                  </a:lnTo>
                  <a:lnTo>
                    <a:pt x="29" y="260"/>
                  </a:lnTo>
                  <a:lnTo>
                    <a:pt x="29" y="260"/>
                  </a:lnTo>
                  <a:lnTo>
                    <a:pt x="29" y="262"/>
                  </a:lnTo>
                  <a:lnTo>
                    <a:pt x="29" y="262"/>
                  </a:lnTo>
                  <a:lnTo>
                    <a:pt x="29" y="262"/>
                  </a:lnTo>
                  <a:lnTo>
                    <a:pt x="29" y="262"/>
                  </a:lnTo>
                  <a:lnTo>
                    <a:pt x="34" y="281"/>
                  </a:lnTo>
                  <a:lnTo>
                    <a:pt x="36" y="291"/>
                  </a:lnTo>
                  <a:lnTo>
                    <a:pt x="36" y="300"/>
                  </a:lnTo>
                  <a:lnTo>
                    <a:pt x="38" y="310"/>
                  </a:lnTo>
                  <a:lnTo>
                    <a:pt x="41" y="319"/>
                  </a:lnTo>
                  <a:lnTo>
                    <a:pt x="43" y="329"/>
                  </a:lnTo>
                  <a:lnTo>
                    <a:pt x="43" y="340"/>
                  </a:lnTo>
                  <a:lnTo>
                    <a:pt x="45" y="347"/>
                  </a:lnTo>
                  <a:lnTo>
                    <a:pt x="48" y="357"/>
                  </a:lnTo>
                  <a:lnTo>
                    <a:pt x="48" y="364"/>
                  </a:lnTo>
                  <a:lnTo>
                    <a:pt x="50" y="374"/>
                  </a:lnTo>
                  <a:lnTo>
                    <a:pt x="62" y="371"/>
                  </a:lnTo>
                  <a:lnTo>
                    <a:pt x="74" y="369"/>
                  </a:lnTo>
                  <a:lnTo>
                    <a:pt x="88" y="366"/>
                  </a:lnTo>
                  <a:lnTo>
                    <a:pt x="100" y="364"/>
                  </a:lnTo>
                  <a:lnTo>
                    <a:pt x="112" y="362"/>
                  </a:lnTo>
                  <a:lnTo>
                    <a:pt x="123" y="359"/>
                  </a:lnTo>
                  <a:lnTo>
                    <a:pt x="138" y="357"/>
                  </a:lnTo>
                  <a:lnTo>
                    <a:pt x="149" y="355"/>
                  </a:lnTo>
                  <a:lnTo>
                    <a:pt x="161" y="352"/>
                  </a:lnTo>
                  <a:lnTo>
                    <a:pt x="171" y="350"/>
                  </a:lnTo>
                  <a:lnTo>
                    <a:pt x="183" y="347"/>
                  </a:lnTo>
                  <a:lnTo>
                    <a:pt x="194" y="347"/>
                  </a:lnTo>
                  <a:lnTo>
                    <a:pt x="204" y="345"/>
                  </a:lnTo>
                  <a:lnTo>
                    <a:pt x="216" y="343"/>
                  </a:lnTo>
                  <a:lnTo>
                    <a:pt x="228" y="340"/>
                  </a:lnTo>
                  <a:lnTo>
                    <a:pt x="237" y="338"/>
                  </a:lnTo>
                  <a:lnTo>
                    <a:pt x="249" y="336"/>
                  </a:lnTo>
                  <a:lnTo>
                    <a:pt x="258" y="333"/>
                  </a:lnTo>
                  <a:lnTo>
                    <a:pt x="270" y="331"/>
                  </a:lnTo>
                  <a:lnTo>
                    <a:pt x="282" y="329"/>
                  </a:lnTo>
                  <a:lnTo>
                    <a:pt x="291" y="326"/>
                  </a:lnTo>
                  <a:lnTo>
                    <a:pt x="303" y="324"/>
                  </a:lnTo>
                  <a:lnTo>
                    <a:pt x="315" y="321"/>
                  </a:lnTo>
                  <a:lnTo>
                    <a:pt x="325" y="321"/>
                  </a:lnTo>
                  <a:lnTo>
                    <a:pt x="336" y="319"/>
                  </a:lnTo>
                  <a:lnTo>
                    <a:pt x="348" y="317"/>
                  </a:lnTo>
                  <a:lnTo>
                    <a:pt x="358" y="314"/>
                  </a:lnTo>
                  <a:lnTo>
                    <a:pt x="369" y="312"/>
                  </a:lnTo>
                  <a:lnTo>
                    <a:pt x="381" y="310"/>
                  </a:lnTo>
                  <a:lnTo>
                    <a:pt x="391" y="307"/>
                  </a:lnTo>
                  <a:lnTo>
                    <a:pt x="403" y="305"/>
                  </a:lnTo>
                  <a:lnTo>
                    <a:pt x="412" y="303"/>
                  </a:lnTo>
                  <a:lnTo>
                    <a:pt x="424" y="300"/>
                  </a:lnTo>
                  <a:lnTo>
                    <a:pt x="436" y="298"/>
                  </a:lnTo>
                  <a:lnTo>
                    <a:pt x="445" y="295"/>
                  </a:lnTo>
                  <a:lnTo>
                    <a:pt x="457" y="293"/>
                  </a:lnTo>
                  <a:lnTo>
                    <a:pt x="469" y="291"/>
                  </a:lnTo>
                  <a:lnTo>
                    <a:pt x="478" y="288"/>
                  </a:lnTo>
                  <a:lnTo>
                    <a:pt x="490" y="286"/>
                  </a:lnTo>
                  <a:lnTo>
                    <a:pt x="500" y="284"/>
                  </a:lnTo>
                  <a:lnTo>
                    <a:pt x="502" y="284"/>
                  </a:lnTo>
                  <a:lnTo>
                    <a:pt x="502" y="284"/>
                  </a:lnTo>
                  <a:lnTo>
                    <a:pt x="502" y="279"/>
                  </a:lnTo>
                  <a:lnTo>
                    <a:pt x="504" y="274"/>
                  </a:lnTo>
                  <a:lnTo>
                    <a:pt x="507" y="269"/>
                  </a:lnTo>
                  <a:lnTo>
                    <a:pt x="507" y="269"/>
                  </a:lnTo>
                  <a:lnTo>
                    <a:pt x="509" y="267"/>
                  </a:lnTo>
                  <a:lnTo>
                    <a:pt x="511" y="265"/>
                  </a:lnTo>
                  <a:lnTo>
                    <a:pt x="514" y="265"/>
                  </a:lnTo>
                  <a:lnTo>
                    <a:pt x="516" y="262"/>
                  </a:lnTo>
                  <a:lnTo>
                    <a:pt x="518" y="262"/>
                  </a:lnTo>
                  <a:lnTo>
                    <a:pt x="523" y="262"/>
                  </a:lnTo>
                  <a:lnTo>
                    <a:pt x="528" y="262"/>
                  </a:lnTo>
                  <a:lnTo>
                    <a:pt x="530" y="262"/>
                  </a:lnTo>
                  <a:lnTo>
                    <a:pt x="533" y="265"/>
                  </a:lnTo>
                  <a:lnTo>
                    <a:pt x="533" y="265"/>
                  </a:lnTo>
                  <a:lnTo>
                    <a:pt x="535" y="260"/>
                  </a:lnTo>
                  <a:lnTo>
                    <a:pt x="535" y="260"/>
                  </a:lnTo>
                  <a:lnTo>
                    <a:pt x="537" y="258"/>
                  </a:lnTo>
                  <a:lnTo>
                    <a:pt x="542" y="255"/>
                  </a:lnTo>
                  <a:lnTo>
                    <a:pt x="544" y="255"/>
                  </a:lnTo>
                  <a:lnTo>
                    <a:pt x="547" y="253"/>
                  </a:lnTo>
                  <a:lnTo>
                    <a:pt x="552" y="250"/>
                  </a:lnTo>
                  <a:lnTo>
                    <a:pt x="556" y="248"/>
                  </a:lnTo>
                  <a:lnTo>
                    <a:pt x="556" y="246"/>
                  </a:lnTo>
                  <a:lnTo>
                    <a:pt x="556" y="243"/>
                  </a:lnTo>
                  <a:lnTo>
                    <a:pt x="556" y="241"/>
                  </a:lnTo>
                  <a:lnTo>
                    <a:pt x="556" y="239"/>
                  </a:lnTo>
                  <a:lnTo>
                    <a:pt x="559" y="236"/>
                  </a:lnTo>
                  <a:lnTo>
                    <a:pt x="561" y="236"/>
                  </a:lnTo>
                  <a:lnTo>
                    <a:pt x="563" y="231"/>
                  </a:lnTo>
                  <a:lnTo>
                    <a:pt x="566" y="231"/>
                  </a:lnTo>
                  <a:lnTo>
                    <a:pt x="568" y="229"/>
                  </a:lnTo>
                  <a:lnTo>
                    <a:pt x="568" y="227"/>
                  </a:lnTo>
                  <a:lnTo>
                    <a:pt x="571" y="222"/>
                  </a:lnTo>
                  <a:lnTo>
                    <a:pt x="573" y="222"/>
                  </a:lnTo>
                  <a:lnTo>
                    <a:pt x="575" y="220"/>
                  </a:lnTo>
                  <a:lnTo>
                    <a:pt x="578" y="220"/>
                  </a:lnTo>
                  <a:lnTo>
                    <a:pt x="580" y="215"/>
                  </a:lnTo>
                  <a:lnTo>
                    <a:pt x="580" y="215"/>
                  </a:lnTo>
                  <a:lnTo>
                    <a:pt x="582" y="213"/>
                  </a:lnTo>
                  <a:lnTo>
                    <a:pt x="585" y="213"/>
                  </a:lnTo>
                  <a:lnTo>
                    <a:pt x="587" y="210"/>
                  </a:lnTo>
                  <a:lnTo>
                    <a:pt x="589" y="208"/>
                  </a:lnTo>
                  <a:lnTo>
                    <a:pt x="587" y="205"/>
                  </a:lnTo>
                  <a:lnTo>
                    <a:pt x="585" y="20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rgbClr val="F8F8F8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4681B4B5-C956-4F4C-BC25-F2884617C5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9934" y="133848"/>
              <a:ext cx="1350418" cy="1046573"/>
            </a:xfrm>
            <a:custGeom>
              <a:avLst/>
              <a:gdLst>
                <a:gd name="T0" fmla="*/ 237 w 800"/>
                <a:gd name="T1" fmla="*/ 36 h 620"/>
                <a:gd name="T2" fmla="*/ 242 w 800"/>
                <a:gd name="T3" fmla="*/ 67 h 620"/>
                <a:gd name="T4" fmla="*/ 244 w 800"/>
                <a:gd name="T5" fmla="*/ 93 h 620"/>
                <a:gd name="T6" fmla="*/ 284 w 800"/>
                <a:gd name="T7" fmla="*/ 109 h 620"/>
                <a:gd name="T8" fmla="*/ 379 w 800"/>
                <a:gd name="T9" fmla="*/ 114 h 620"/>
                <a:gd name="T10" fmla="*/ 398 w 800"/>
                <a:gd name="T11" fmla="*/ 121 h 620"/>
                <a:gd name="T12" fmla="*/ 426 w 800"/>
                <a:gd name="T13" fmla="*/ 119 h 620"/>
                <a:gd name="T14" fmla="*/ 459 w 800"/>
                <a:gd name="T15" fmla="*/ 123 h 620"/>
                <a:gd name="T16" fmla="*/ 518 w 800"/>
                <a:gd name="T17" fmla="*/ 116 h 620"/>
                <a:gd name="T18" fmla="*/ 582 w 800"/>
                <a:gd name="T19" fmla="*/ 112 h 620"/>
                <a:gd name="T20" fmla="*/ 701 w 800"/>
                <a:gd name="T21" fmla="*/ 133 h 620"/>
                <a:gd name="T22" fmla="*/ 776 w 800"/>
                <a:gd name="T23" fmla="*/ 164 h 620"/>
                <a:gd name="T24" fmla="*/ 800 w 800"/>
                <a:gd name="T25" fmla="*/ 192 h 620"/>
                <a:gd name="T26" fmla="*/ 783 w 800"/>
                <a:gd name="T27" fmla="*/ 218 h 620"/>
                <a:gd name="T28" fmla="*/ 755 w 800"/>
                <a:gd name="T29" fmla="*/ 261 h 620"/>
                <a:gd name="T30" fmla="*/ 741 w 800"/>
                <a:gd name="T31" fmla="*/ 289 h 620"/>
                <a:gd name="T32" fmla="*/ 717 w 800"/>
                <a:gd name="T33" fmla="*/ 315 h 620"/>
                <a:gd name="T34" fmla="*/ 710 w 800"/>
                <a:gd name="T35" fmla="*/ 332 h 620"/>
                <a:gd name="T36" fmla="*/ 717 w 800"/>
                <a:gd name="T37" fmla="*/ 344 h 620"/>
                <a:gd name="T38" fmla="*/ 729 w 800"/>
                <a:gd name="T39" fmla="*/ 351 h 620"/>
                <a:gd name="T40" fmla="*/ 734 w 800"/>
                <a:gd name="T41" fmla="*/ 362 h 620"/>
                <a:gd name="T42" fmla="*/ 729 w 800"/>
                <a:gd name="T43" fmla="*/ 379 h 620"/>
                <a:gd name="T44" fmla="*/ 715 w 800"/>
                <a:gd name="T45" fmla="*/ 400 h 620"/>
                <a:gd name="T46" fmla="*/ 703 w 800"/>
                <a:gd name="T47" fmla="*/ 486 h 620"/>
                <a:gd name="T48" fmla="*/ 682 w 800"/>
                <a:gd name="T49" fmla="*/ 620 h 620"/>
                <a:gd name="T50" fmla="*/ 492 w 800"/>
                <a:gd name="T51" fmla="*/ 590 h 620"/>
                <a:gd name="T52" fmla="*/ 258 w 800"/>
                <a:gd name="T53" fmla="*/ 547 h 620"/>
                <a:gd name="T54" fmla="*/ 17 w 800"/>
                <a:gd name="T55" fmla="*/ 495 h 620"/>
                <a:gd name="T56" fmla="*/ 3 w 800"/>
                <a:gd name="T57" fmla="*/ 457 h 620"/>
                <a:gd name="T58" fmla="*/ 5 w 800"/>
                <a:gd name="T59" fmla="*/ 436 h 620"/>
                <a:gd name="T60" fmla="*/ 10 w 800"/>
                <a:gd name="T61" fmla="*/ 407 h 620"/>
                <a:gd name="T62" fmla="*/ 12 w 800"/>
                <a:gd name="T63" fmla="*/ 377 h 620"/>
                <a:gd name="T64" fmla="*/ 33 w 800"/>
                <a:gd name="T65" fmla="*/ 334 h 620"/>
                <a:gd name="T66" fmla="*/ 41 w 800"/>
                <a:gd name="T67" fmla="*/ 334 h 620"/>
                <a:gd name="T68" fmla="*/ 50 w 800"/>
                <a:gd name="T69" fmla="*/ 327 h 620"/>
                <a:gd name="T70" fmla="*/ 55 w 800"/>
                <a:gd name="T71" fmla="*/ 322 h 620"/>
                <a:gd name="T72" fmla="*/ 57 w 800"/>
                <a:gd name="T73" fmla="*/ 301 h 620"/>
                <a:gd name="T74" fmla="*/ 67 w 800"/>
                <a:gd name="T75" fmla="*/ 294 h 620"/>
                <a:gd name="T76" fmla="*/ 62 w 800"/>
                <a:gd name="T77" fmla="*/ 294 h 620"/>
                <a:gd name="T78" fmla="*/ 76 w 800"/>
                <a:gd name="T79" fmla="*/ 254 h 620"/>
                <a:gd name="T80" fmla="*/ 83 w 800"/>
                <a:gd name="T81" fmla="*/ 223 h 620"/>
                <a:gd name="T82" fmla="*/ 90 w 800"/>
                <a:gd name="T83" fmla="*/ 209 h 620"/>
                <a:gd name="T84" fmla="*/ 97 w 800"/>
                <a:gd name="T85" fmla="*/ 187 h 620"/>
                <a:gd name="T86" fmla="*/ 104 w 800"/>
                <a:gd name="T87" fmla="*/ 159 h 620"/>
                <a:gd name="T88" fmla="*/ 114 w 800"/>
                <a:gd name="T89" fmla="*/ 138 h 620"/>
                <a:gd name="T90" fmla="*/ 121 w 800"/>
                <a:gd name="T91" fmla="*/ 114 h 620"/>
                <a:gd name="T92" fmla="*/ 121 w 800"/>
                <a:gd name="T93" fmla="*/ 102 h 620"/>
                <a:gd name="T94" fmla="*/ 128 w 800"/>
                <a:gd name="T95" fmla="*/ 97 h 620"/>
                <a:gd name="T96" fmla="*/ 130 w 800"/>
                <a:gd name="T97" fmla="*/ 88 h 620"/>
                <a:gd name="T98" fmla="*/ 133 w 800"/>
                <a:gd name="T99" fmla="*/ 78 h 620"/>
                <a:gd name="T100" fmla="*/ 142 w 800"/>
                <a:gd name="T101" fmla="*/ 64 h 620"/>
                <a:gd name="T102" fmla="*/ 135 w 800"/>
                <a:gd name="T103" fmla="*/ 60 h 620"/>
                <a:gd name="T104" fmla="*/ 140 w 800"/>
                <a:gd name="T105" fmla="*/ 31 h 620"/>
                <a:gd name="T106" fmla="*/ 147 w 800"/>
                <a:gd name="T107" fmla="*/ 0 h 620"/>
                <a:gd name="T108" fmla="*/ 159 w 800"/>
                <a:gd name="T109" fmla="*/ 12 h 620"/>
                <a:gd name="T110" fmla="*/ 159 w 800"/>
                <a:gd name="T111" fmla="*/ 10 h 620"/>
                <a:gd name="T112" fmla="*/ 168 w 800"/>
                <a:gd name="T113" fmla="*/ 10 h 620"/>
                <a:gd name="T114" fmla="*/ 187 w 800"/>
                <a:gd name="T115" fmla="*/ 7 h 620"/>
                <a:gd name="T116" fmla="*/ 216 w 800"/>
                <a:gd name="T117" fmla="*/ 19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00" h="620">
                  <a:moveTo>
                    <a:pt x="216" y="19"/>
                  </a:moveTo>
                  <a:lnTo>
                    <a:pt x="220" y="19"/>
                  </a:lnTo>
                  <a:lnTo>
                    <a:pt x="223" y="22"/>
                  </a:lnTo>
                  <a:lnTo>
                    <a:pt x="223" y="22"/>
                  </a:lnTo>
                  <a:lnTo>
                    <a:pt x="225" y="26"/>
                  </a:lnTo>
                  <a:lnTo>
                    <a:pt x="227" y="26"/>
                  </a:lnTo>
                  <a:lnTo>
                    <a:pt x="230" y="26"/>
                  </a:lnTo>
                  <a:lnTo>
                    <a:pt x="232" y="29"/>
                  </a:lnTo>
                  <a:lnTo>
                    <a:pt x="235" y="31"/>
                  </a:lnTo>
                  <a:lnTo>
                    <a:pt x="237" y="33"/>
                  </a:lnTo>
                  <a:lnTo>
                    <a:pt x="237" y="36"/>
                  </a:lnTo>
                  <a:lnTo>
                    <a:pt x="239" y="38"/>
                  </a:lnTo>
                  <a:lnTo>
                    <a:pt x="239" y="41"/>
                  </a:lnTo>
                  <a:lnTo>
                    <a:pt x="239" y="45"/>
                  </a:lnTo>
                  <a:lnTo>
                    <a:pt x="242" y="48"/>
                  </a:lnTo>
                  <a:lnTo>
                    <a:pt x="242" y="48"/>
                  </a:lnTo>
                  <a:lnTo>
                    <a:pt x="242" y="50"/>
                  </a:lnTo>
                  <a:lnTo>
                    <a:pt x="244" y="52"/>
                  </a:lnTo>
                  <a:lnTo>
                    <a:pt x="242" y="57"/>
                  </a:lnTo>
                  <a:lnTo>
                    <a:pt x="244" y="62"/>
                  </a:lnTo>
                  <a:lnTo>
                    <a:pt x="242" y="64"/>
                  </a:lnTo>
                  <a:lnTo>
                    <a:pt x="242" y="67"/>
                  </a:lnTo>
                  <a:lnTo>
                    <a:pt x="242" y="69"/>
                  </a:lnTo>
                  <a:lnTo>
                    <a:pt x="242" y="74"/>
                  </a:lnTo>
                  <a:lnTo>
                    <a:pt x="242" y="74"/>
                  </a:lnTo>
                  <a:lnTo>
                    <a:pt x="242" y="76"/>
                  </a:lnTo>
                  <a:lnTo>
                    <a:pt x="242" y="78"/>
                  </a:lnTo>
                  <a:lnTo>
                    <a:pt x="242" y="78"/>
                  </a:lnTo>
                  <a:lnTo>
                    <a:pt x="242" y="83"/>
                  </a:lnTo>
                  <a:lnTo>
                    <a:pt x="242" y="88"/>
                  </a:lnTo>
                  <a:lnTo>
                    <a:pt x="242" y="88"/>
                  </a:lnTo>
                  <a:lnTo>
                    <a:pt x="242" y="90"/>
                  </a:lnTo>
                  <a:lnTo>
                    <a:pt x="244" y="93"/>
                  </a:lnTo>
                  <a:lnTo>
                    <a:pt x="246" y="95"/>
                  </a:lnTo>
                  <a:lnTo>
                    <a:pt x="253" y="97"/>
                  </a:lnTo>
                  <a:lnTo>
                    <a:pt x="256" y="97"/>
                  </a:lnTo>
                  <a:lnTo>
                    <a:pt x="258" y="97"/>
                  </a:lnTo>
                  <a:lnTo>
                    <a:pt x="261" y="100"/>
                  </a:lnTo>
                  <a:lnTo>
                    <a:pt x="265" y="102"/>
                  </a:lnTo>
                  <a:lnTo>
                    <a:pt x="268" y="104"/>
                  </a:lnTo>
                  <a:lnTo>
                    <a:pt x="275" y="104"/>
                  </a:lnTo>
                  <a:lnTo>
                    <a:pt x="282" y="109"/>
                  </a:lnTo>
                  <a:lnTo>
                    <a:pt x="282" y="109"/>
                  </a:lnTo>
                  <a:lnTo>
                    <a:pt x="284" y="109"/>
                  </a:lnTo>
                  <a:lnTo>
                    <a:pt x="291" y="107"/>
                  </a:lnTo>
                  <a:lnTo>
                    <a:pt x="308" y="104"/>
                  </a:lnTo>
                  <a:lnTo>
                    <a:pt x="313" y="104"/>
                  </a:lnTo>
                  <a:lnTo>
                    <a:pt x="320" y="100"/>
                  </a:lnTo>
                  <a:lnTo>
                    <a:pt x="324" y="100"/>
                  </a:lnTo>
                  <a:lnTo>
                    <a:pt x="327" y="100"/>
                  </a:lnTo>
                  <a:lnTo>
                    <a:pt x="334" y="102"/>
                  </a:lnTo>
                  <a:lnTo>
                    <a:pt x="346" y="102"/>
                  </a:lnTo>
                  <a:lnTo>
                    <a:pt x="372" y="109"/>
                  </a:lnTo>
                  <a:lnTo>
                    <a:pt x="376" y="112"/>
                  </a:lnTo>
                  <a:lnTo>
                    <a:pt x="379" y="114"/>
                  </a:lnTo>
                  <a:lnTo>
                    <a:pt x="379" y="116"/>
                  </a:lnTo>
                  <a:lnTo>
                    <a:pt x="379" y="119"/>
                  </a:lnTo>
                  <a:lnTo>
                    <a:pt x="379" y="121"/>
                  </a:lnTo>
                  <a:lnTo>
                    <a:pt x="381" y="121"/>
                  </a:lnTo>
                  <a:lnTo>
                    <a:pt x="384" y="121"/>
                  </a:lnTo>
                  <a:lnTo>
                    <a:pt x="391" y="121"/>
                  </a:lnTo>
                  <a:lnTo>
                    <a:pt x="391" y="121"/>
                  </a:lnTo>
                  <a:lnTo>
                    <a:pt x="393" y="121"/>
                  </a:lnTo>
                  <a:lnTo>
                    <a:pt x="395" y="121"/>
                  </a:lnTo>
                  <a:lnTo>
                    <a:pt x="395" y="121"/>
                  </a:lnTo>
                  <a:lnTo>
                    <a:pt x="398" y="121"/>
                  </a:lnTo>
                  <a:lnTo>
                    <a:pt x="400" y="121"/>
                  </a:lnTo>
                  <a:lnTo>
                    <a:pt x="400" y="123"/>
                  </a:lnTo>
                  <a:lnTo>
                    <a:pt x="405" y="123"/>
                  </a:lnTo>
                  <a:lnTo>
                    <a:pt x="407" y="123"/>
                  </a:lnTo>
                  <a:lnTo>
                    <a:pt x="410" y="123"/>
                  </a:lnTo>
                  <a:lnTo>
                    <a:pt x="410" y="123"/>
                  </a:lnTo>
                  <a:lnTo>
                    <a:pt x="414" y="121"/>
                  </a:lnTo>
                  <a:lnTo>
                    <a:pt x="414" y="121"/>
                  </a:lnTo>
                  <a:lnTo>
                    <a:pt x="421" y="121"/>
                  </a:lnTo>
                  <a:lnTo>
                    <a:pt x="426" y="121"/>
                  </a:lnTo>
                  <a:lnTo>
                    <a:pt x="426" y="119"/>
                  </a:lnTo>
                  <a:lnTo>
                    <a:pt x="426" y="119"/>
                  </a:lnTo>
                  <a:lnTo>
                    <a:pt x="429" y="119"/>
                  </a:lnTo>
                  <a:lnTo>
                    <a:pt x="431" y="119"/>
                  </a:lnTo>
                  <a:lnTo>
                    <a:pt x="443" y="123"/>
                  </a:lnTo>
                  <a:lnTo>
                    <a:pt x="445" y="123"/>
                  </a:lnTo>
                  <a:lnTo>
                    <a:pt x="447" y="123"/>
                  </a:lnTo>
                  <a:lnTo>
                    <a:pt x="447" y="123"/>
                  </a:lnTo>
                  <a:lnTo>
                    <a:pt x="452" y="123"/>
                  </a:lnTo>
                  <a:lnTo>
                    <a:pt x="452" y="123"/>
                  </a:lnTo>
                  <a:lnTo>
                    <a:pt x="455" y="123"/>
                  </a:lnTo>
                  <a:lnTo>
                    <a:pt x="459" y="123"/>
                  </a:lnTo>
                  <a:lnTo>
                    <a:pt x="459" y="123"/>
                  </a:lnTo>
                  <a:lnTo>
                    <a:pt x="462" y="123"/>
                  </a:lnTo>
                  <a:lnTo>
                    <a:pt x="464" y="123"/>
                  </a:lnTo>
                  <a:lnTo>
                    <a:pt x="466" y="123"/>
                  </a:lnTo>
                  <a:lnTo>
                    <a:pt x="469" y="123"/>
                  </a:lnTo>
                  <a:lnTo>
                    <a:pt x="471" y="123"/>
                  </a:lnTo>
                  <a:lnTo>
                    <a:pt x="473" y="121"/>
                  </a:lnTo>
                  <a:lnTo>
                    <a:pt x="476" y="119"/>
                  </a:lnTo>
                  <a:lnTo>
                    <a:pt x="481" y="119"/>
                  </a:lnTo>
                  <a:lnTo>
                    <a:pt x="495" y="116"/>
                  </a:lnTo>
                  <a:lnTo>
                    <a:pt x="518" y="116"/>
                  </a:lnTo>
                  <a:lnTo>
                    <a:pt x="523" y="114"/>
                  </a:lnTo>
                  <a:lnTo>
                    <a:pt x="525" y="112"/>
                  </a:lnTo>
                  <a:lnTo>
                    <a:pt x="528" y="112"/>
                  </a:lnTo>
                  <a:lnTo>
                    <a:pt x="530" y="112"/>
                  </a:lnTo>
                  <a:lnTo>
                    <a:pt x="537" y="114"/>
                  </a:lnTo>
                  <a:lnTo>
                    <a:pt x="542" y="114"/>
                  </a:lnTo>
                  <a:lnTo>
                    <a:pt x="549" y="114"/>
                  </a:lnTo>
                  <a:lnTo>
                    <a:pt x="570" y="116"/>
                  </a:lnTo>
                  <a:lnTo>
                    <a:pt x="575" y="116"/>
                  </a:lnTo>
                  <a:lnTo>
                    <a:pt x="580" y="112"/>
                  </a:lnTo>
                  <a:lnTo>
                    <a:pt x="582" y="112"/>
                  </a:lnTo>
                  <a:lnTo>
                    <a:pt x="585" y="114"/>
                  </a:lnTo>
                  <a:lnTo>
                    <a:pt x="596" y="116"/>
                  </a:lnTo>
                  <a:lnTo>
                    <a:pt x="608" y="116"/>
                  </a:lnTo>
                  <a:lnTo>
                    <a:pt x="620" y="119"/>
                  </a:lnTo>
                  <a:lnTo>
                    <a:pt x="632" y="121"/>
                  </a:lnTo>
                  <a:lnTo>
                    <a:pt x="641" y="123"/>
                  </a:lnTo>
                  <a:lnTo>
                    <a:pt x="653" y="126"/>
                  </a:lnTo>
                  <a:lnTo>
                    <a:pt x="665" y="126"/>
                  </a:lnTo>
                  <a:lnTo>
                    <a:pt x="677" y="128"/>
                  </a:lnTo>
                  <a:lnTo>
                    <a:pt x="689" y="131"/>
                  </a:lnTo>
                  <a:lnTo>
                    <a:pt x="701" y="133"/>
                  </a:lnTo>
                  <a:lnTo>
                    <a:pt x="712" y="135"/>
                  </a:lnTo>
                  <a:lnTo>
                    <a:pt x="722" y="135"/>
                  </a:lnTo>
                  <a:lnTo>
                    <a:pt x="734" y="138"/>
                  </a:lnTo>
                  <a:lnTo>
                    <a:pt x="745" y="140"/>
                  </a:lnTo>
                  <a:lnTo>
                    <a:pt x="757" y="142"/>
                  </a:lnTo>
                  <a:lnTo>
                    <a:pt x="769" y="142"/>
                  </a:lnTo>
                  <a:lnTo>
                    <a:pt x="769" y="145"/>
                  </a:lnTo>
                  <a:lnTo>
                    <a:pt x="769" y="147"/>
                  </a:lnTo>
                  <a:lnTo>
                    <a:pt x="771" y="154"/>
                  </a:lnTo>
                  <a:lnTo>
                    <a:pt x="776" y="161"/>
                  </a:lnTo>
                  <a:lnTo>
                    <a:pt x="776" y="164"/>
                  </a:lnTo>
                  <a:lnTo>
                    <a:pt x="776" y="164"/>
                  </a:lnTo>
                  <a:lnTo>
                    <a:pt x="783" y="166"/>
                  </a:lnTo>
                  <a:lnTo>
                    <a:pt x="783" y="168"/>
                  </a:lnTo>
                  <a:lnTo>
                    <a:pt x="786" y="171"/>
                  </a:lnTo>
                  <a:lnTo>
                    <a:pt x="790" y="173"/>
                  </a:lnTo>
                  <a:lnTo>
                    <a:pt x="793" y="175"/>
                  </a:lnTo>
                  <a:lnTo>
                    <a:pt x="795" y="175"/>
                  </a:lnTo>
                  <a:lnTo>
                    <a:pt x="795" y="178"/>
                  </a:lnTo>
                  <a:lnTo>
                    <a:pt x="797" y="180"/>
                  </a:lnTo>
                  <a:lnTo>
                    <a:pt x="797" y="185"/>
                  </a:lnTo>
                  <a:lnTo>
                    <a:pt x="800" y="192"/>
                  </a:lnTo>
                  <a:lnTo>
                    <a:pt x="800" y="194"/>
                  </a:lnTo>
                  <a:lnTo>
                    <a:pt x="800" y="197"/>
                  </a:lnTo>
                  <a:lnTo>
                    <a:pt x="800" y="199"/>
                  </a:lnTo>
                  <a:lnTo>
                    <a:pt x="797" y="202"/>
                  </a:lnTo>
                  <a:lnTo>
                    <a:pt x="795" y="204"/>
                  </a:lnTo>
                  <a:lnTo>
                    <a:pt x="793" y="204"/>
                  </a:lnTo>
                  <a:lnTo>
                    <a:pt x="790" y="206"/>
                  </a:lnTo>
                  <a:lnTo>
                    <a:pt x="790" y="209"/>
                  </a:lnTo>
                  <a:lnTo>
                    <a:pt x="790" y="211"/>
                  </a:lnTo>
                  <a:lnTo>
                    <a:pt x="786" y="216"/>
                  </a:lnTo>
                  <a:lnTo>
                    <a:pt x="783" y="218"/>
                  </a:lnTo>
                  <a:lnTo>
                    <a:pt x="779" y="223"/>
                  </a:lnTo>
                  <a:lnTo>
                    <a:pt x="779" y="225"/>
                  </a:lnTo>
                  <a:lnTo>
                    <a:pt x="776" y="228"/>
                  </a:lnTo>
                  <a:lnTo>
                    <a:pt x="776" y="232"/>
                  </a:lnTo>
                  <a:lnTo>
                    <a:pt x="776" y="232"/>
                  </a:lnTo>
                  <a:lnTo>
                    <a:pt x="774" y="235"/>
                  </a:lnTo>
                  <a:lnTo>
                    <a:pt x="771" y="242"/>
                  </a:lnTo>
                  <a:lnTo>
                    <a:pt x="769" y="246"/>
                  </a:lnTo>
                  <a:lnTo>
                    <a:pt x="757" y="258"/>
                  </a:lnTo>
                  <a:lnTo>
                    <a:pt x="755" y="261"/>
                  </a:lnTo>
                  <a:lnTo>
                    <a:pt x="755" y="261"/>
                  </a:lnTo>
                  <a:lnTo>
                    <a:pt x="755" y="263"/>
                  </a:lnTo>
                  <a:lnTo>
                    <a:pt x="755" y="263"/>
                  </a:lnTo>
                  <a:lnTo>
                    <a:pt x="755" y="265"/>
                  </a:lnTo>
                  <a:lnTo>
                    <a:pt x="755" y="265"/>
                  </a:lnTo>
                  <a:lnTo>
                    <a:pt x="755" y="268"/>
                  </a:lnTo>
                  <a:lnTo>
                    <a:pt x="753" y="273"/>
                  </a:lnTo>
                  <a:lnTo>
                    <a:pt x="753" y="275"/>
                  </a:lnTo>
                  <a:lnTo>
                    <a:pt x="750" y="280"/>
                  </a:lnTo>
                  <a:lnTo>
                    <a:pt x="743" y="284"/>
                  </a:lnTo>
                  <a:lnTo>
                    <a:pt x="743" y="287"/>
                  </a:lnTo>
                  <a:lnTo>
                    <a:pt x="741" y="289"/>
                  </a:lnTo>
                  <a:lnTo>
                    <a:pt x="734" y="291"/>
                  </a:lnTo>
                  <a:lnTo>
                    <a:pt x="734" y="291"/>
                  </a:lnTo>
                  <a:lnTo>
                    <a:pt x="731" y="294"/>
                  </a:lnTo>
                  <a:lnTo>
                    <a:pt x="729" y="299"/>
                  </a:lnTo>
                  <a:lnTo>
                    <a:pt x="724" y="303"/>
                  </a:lnTo>
                  <a:lnTo>
                    <a:pt x="724" y="306"/>
                  </a:lnTo>
                  <a:lnTo>
                    <a:pt x="722" y="310"/>
                  </a:lnTo>
                  <a:lnTo>
                    <a:pt x="722" y="313"/>
                  </a:lnTo>
                  <a:lnTo>
                    <a:pt x="719" y="315"/>
                  </a:lnTo>
                  <a:lnTo>
                    <a:pt x="717" y="315"/>
                  </a:lnTo>
                  <a:lnTo>
                    <a:pt x="717" y="315"/>
                  </a:lnTo>
                  <a:lnTo>
                    <a:pt x="715" y="315"/>
                  </a:lnTo>
                  <a:lnTo>
                    <a:pt x="715" y="318"/>
                  </a:lnTo>
                  <a:lnTo>
                    <a:pt x="715" y="318"/>
                  </a:lnTo>
                  <a:lnTo>
                    <a:pt x="715" y="318"/>
                  </a:lnTo>
                  <a:lnTo>
                    <a:pt x="712" y="320"/>
                  </a:lnTo>
                  <a:lnTo>
                    <a:pt x="712" y="320"/>
                  </a:lnTo>
                  <a:lnTo>
                    <a:pt x="712" y="322"/>
                  </a:lnTo>
                  <a:lnTo>
                    <a:pt x="712" y="325"/>
                  </a:lnTo>
                  <a:lnTo>
                    <a:pt x="710" y="327"/>
                  </a:lnTo>
                  <a:lnTo>
                    <a:pt x="710" y="329"/>
                  </a:lnTo>
                  <a:lnTo>
                    <a:pt x="710" y="332"/>
                  </a:lnTo>
                  <a:lnTo>
                    <a:pt x="710" y="334"/>
                  </a:lnTo>
                  <a:lnTo>
                    <a:pt x="710" y="336"/>
                  </a:lnTo>
                  <a:lnTo>
                    <a:pt x="710" y="336"/>
                  </a:lnTo>
                  <a:lnTo>
                    <a:pt x="710" y="339"/>
                  </a:lnTo>
                  <a:lnTo>
                    <a:pt x="710" y="339"/>
                  </a:lnTo>
                  <a:lnTo>
                    <a:pt x="710" y="341"/>
                  </a:lnTo>
                  <a:lnTo>
                    <a:pt x="710" y="344"/>
                  </a:lnTo>
                  <a:lnTo>
                    <a:pt x="715" y="346"/>
                  </a:lnTo>
                  <a:lnTo>
                    <a:pt x="715" y="346"/>
                  </a:lnTo>
                  <a:lnTo>
                    <a:pt x="715" y="346"/>
                  </a:lnTo>
                  <a:lnTo>
                    <a:pt x="717" y="344"/>
                  </a:lnTo>
                  <a:lnTo>
                    <a:pt x="717" y="344"/>
                  </a:lnTo>
                  <a:lnTo>
                    <a:pt x="719" y="344"/>
                  </a:lnTo>
                  <a:lnTo>
                    <a:pt x="719" y="346"/>
                  </a:lnTo>
                  <a:lnTo>
                    <a:pt x="719" y="346"/>
                  </a:lnTo>
                  <a:lnTo>
                    <a:pt x="719" y="348"/>
                  </a:lnTo>
                  <a:lnTo>
                    <a:pt x="722" y="348"/>
                  </a:lnTo>
                  <a:lnTo>
                    <a:pt x="724" y="348"/>
                  </a:lnTo>
                  <a:lnTo>
                    <a:pt x="727" y="348"/>
                  </a:lnTo>
                  <a:lnTo>
                    <a:pt x="729" y="348"/>
                  </a:lnTo>
                  <a:lnTo>
                    <a:pt x="729" y="348"/>
                  </a:lnTo>
                  <a:lnTo>
                    <a:pt x="729" y="351"/>
                  </a:lnTo>
                  <a:lnTo>
                    <a:pt x="729" y="351"/>
                  </a:lnTo>
                  <a:lnTo>
                    <a:pt x="729" y="353"/>
                  </a:lnTo>
                  <a:lnTo>
                    <a:pt x="729" y="355"/>
                  </a:lnTo>
                  <a:lnTo>
                    <a:pt x="729" y="355"/>
                  </a:lnTo>
                  <a:lnTo>
                    <a:pt x="731" y="355"/>
                  </a:lnTo>
                  <a:lnTo>
                    <a:pt x="734" y="358"/>
                  </a:lnTo>
                  <a:lnTo>
                    <a:pt x="734" y="360"/>
                  </a:lnTo>
                  <a:lnTo>
                    <a:pt x="734" y="360"/>
                  </a:lnTo>
                  <a:lnTo>
                    <a:pt x="734" y="362"/>
                  </a:lnTo>
                  <a:lnTo>
                    <a:pt x="734" y="362"/>
                  </a:lnTo>
                  <a:lnTo>
                    <a:pt x="734" y="362"/>
                  </a:lnTo>
                  <a:lnTo>
                    <a:pt x="734" y="365"/>
                  </a:lnTo>
                  <a:lnTo>
                    <a:pt x="731" y="365"/>
                  </a:lnTo>
                  <a:lnTo>
                    <a:pt x="731" y="367"/>
                  </a:lnTo>
                  <a:lnTo>
                    <a:pt x="731" y="367"/>
                  </a:lnTo>
                  <a:lnTo>
                    <a:pt x="729" y="367"/>
                  </a:lnTo>
                  <a:lnTo>
                    <a:pt x="729" y="367"/>
                  </a:lnTo>
                  <a:lnTo>
                    <a:pt x="727" y="367"/>
                  </a:lnTo>
                  <a:lnTo>
                    <a:pt x="727" y="370"/>
                  </a:lnTo>
                  <a:lnTo>
                    <a:pt x="727" y="372"/>
                  </a:lnTo>
                  <a:lnTo>
                    <a:pt x="729" y="374"/>
                  </a:lnTo>
                  <a:lnTo>
                    <a:pt x="729" y="379"/>
                  </a:lnTo>
                  <a:lnTo>
                    <a:pt x="729" y="379"/>
                  </a:lnTo>
                  <a:lnTo>
                    <a:pt x="727" y="381"/>
                  </a:lnTo>
                  <a:lnTo>
                    <a:pt x="727" y="381"/>
                  </a:lnTo>
                  <a:lnTo>
                    <a:pt x="727" y="381"/>
                  </a:lnTo>
                  <a:lnTo>
                    <a:pt x="724" y="386"/>
                  </a:lnTo>
                  <a:lnTo>
                    <a:pt x="724" y="391"/>
                  </a:lnTo>
                  <a:lnTo>
                    <a:pt x="722" y="393"/>
                  </a:lnTo>
                  <a:lnTo>
                    <a:pt x="722" y="396"/>
                  </a:lnTo>
                  <a:lnTo>
                    <a:pt x="719" y="398"/>
                  </a:lnTo>
                  <a:lnTo>
                    <a:pt x="717" y="398"/>
                  </a:lnTo>
                  <a:lnTo>
                    <a:pt x="715" y="400"/>
                  </a:lnTo>
                  <a:lnTo>
                    <a:pt x="715" y="403"/>
                  </a:lnTo>
                  <a:lnTo>
                    <a:pt x="715" y="405"/>
                  </a:lnTo>
                  <a:lnTo>
                    <a:pt x="715" y="405"/>
                  </a:lnTo>
                  <a:lnTo>
                    <a:pt x="715" y="405"/>
                  </a:lnTo>
                  <a:lnTo>
                    <a:pt x="715" y="417"/>
                  </a:lnTo>
                  <a:lnTo>
                    <a:pt x="712" y="422"/>
                  </a:lnTo>
                  <a:lnTo>
                    <a:pt x="712" y="433"/>
                  </a:lnTo>
                  <a:lnTo>
                    <a:pt x="710" y="448"/>
                  </a:lnTo>
                  <a:lnTo>
                    <a:pt x="708" y="460"/>
                  </a:lnTo>
                  <a:lnTo>
                    <a:pt x="705" y="471"/>
                  </a:lnTo>
                  <a:lnTo>
                    <a:pt x="703" y="486"/>
                  </a:lnTo>
                  <a:lnTo>
                    <a:pt x="703" y="497"/>
                  </a:lnTo>
                  <a:lnTo>
                    <a:pt x="701" y="509"/>
                  </a:lnTo>
                  <a:lnTo>
                    <a:pt x="698" y="521"/>
                  </a:lnTo>
                  <a:lnTo>
                    <a:pt x="696" y="535"/>
                  </a:lnTo>
                  <a:lnTo>
                    <a:pt x="693" y="547"/>
                  </a:lnTo>
                  <a:lnTo>
                    <a:pt x="693" y="559"/>
                  </a:lnTo>
                  <a:lnTo>
                    <a:pt x="691" y="571"/>
                  </a:lnTo>
                  <a:lnTo>
                    <a:pt x="689" y="585"/>
                  </a:lnTo>
                  <a:lnTo>
                    <a:pt x="686" y="597"/>
                  </a:lnTo>
                  <a:lnTo>
                    <a:pt x="684" y="609"/>
                  </a:lnTo>
                  <a:lnTo>
                    <a:pt x="682" y="620"/>
                  </a:lnTo>
                  <a:lnTo>
                    <a:pt x="665" y="618"/>
                  </a:lnTo>
                  <a:lnTo>
                    <a:pt x="648" y="616"/>
                  </a:lnTo>
                  <a:lnTo>
                    <a:pt x="630" y="613"/>
                  </a:lnTo>
                  <a:lnTo>
                    <a:pt x="613" y="611"/>
                  </a:lnTo>
                  <a:lnTo>
                    <a:pt x="596" y="609"/>
                  </a:lnTo>
                  <a:lnTo>
                    <a:pt x="578" y="604"/>
                  </a:lnTo>
                  <a:lnTo>
                    <a:pt x="561" y="602"/>
                  </a:lnTo>
                  <a:lnTo>
                    <a:pt x="544" y="599"/>
                  </a:lnTo>
                  <a:lnTo>
                    <a:pt x="525" y="597"/>
                  </a:lnTo>
                  <a:lnTo>
                    <a:pt x="509" y="592"/>
                  </a:lnTo>
                  <a:lnTo>
                    <a:pt x="492" y="590"/>
                  </a:lnTo>
                  <a:lnTo>
                    <a:pt x="473" y="587"/>
                  </a:lnTo>
                  <a:lnTo>
                    <a:pt x="457" y="585"/>
                  </a:lnTo>
                  <a:lnTo>
                    <a:pt x="440" y="580"/>
                  </a:lnTo>
                  <a:lnTo>
                    <a:pt x="421" y="578"/>
                  </a:lnTo>
                  <a:lnTo>
                    <a:pt x="405" y="575"/>
                  </a:lnTo>
                  <a:lnTo>
                    <a:pt x="381" y="571"/>
                  </a:lnTo>
                  <a:lnTo>
                    <a:pt x="355" y="566"/>
                  </a:lnTo>
                  <a:lnTo>
                    <a:pt x="332" y="561"/>
                  </a:lnTo>
                  <a:lnTo>
                    <a:pt x="308" y="557"/>
                  </a:lnTo>
                  <a:lnTo>
                    <a:pt x="282" y="552"/>
                  </a:lnTo>
                  <a:lnTo>
                    <a:pt x="258" y="547"/>
                  </a:lnTo>
                  <a:lnTo>
                    <a:pt x="235" y="542"/>
                  </a:lnTo>
                  <a:lnTo>
                    <a:pt x="211" y="538"/>
                  </a:lnTo>
                  <a:lnTo>
                    <a:pt x="185" y="533"/>
                  </a:lnTo>
                  <a:lnTo>
                    <a:pt x="161" y="528"/>
                  </a:lnTo>
                  <a:lnTo>
                    <a:pt x="138" y="521"/>
                  </a:lnTo>
                  <a:lnTo>
                    <a:pt x="114" y="516"/>
                  </a:lnTo>
                  <a:lnTo>
                    <a:pt x="88" y="512"/>
                  </a:lnTo>
                  <a:lnTo>
                    <a:pt x="64" y="507"/>
                  </a:lnTo>
                  <a:lnTo>
                    <a:pt x="41" y="502"/>
                  </a:lnTo>
                  <a:lnTo>
                    <a:pt x="17" y="495"/>
                  </a:lnTo>
                  <a:lnTo>
                    <a:pt x="17" y="495"/>
                  </a:lnTo>
                  <a:lnTo>
                    <a:pt x="15" y="495"/>
                  </a:lnTo>
                  <a:lnTo>
                    <a:pt x="12" y="493"/>
                  </a:lnTo>
                  <a:lnTo>
                    <a:pt x="7" y="488"/>
                  </a:lnTo>
                  <a:lnTo>
                    <a:pt x="5" y="481"/>
                  </a:lnTo>
                  <a:lnTo>
                    <a:pt x="3" y="481"/>
                  </a:lnTo>
                  <a:lnTo>
                    <a:pt x="3" y="478"/>
                  </a:lnTo>
                  <a:lnTo>
                    <a:pt x="5" y="467"/>
                  </a:lnTo>
                  <a:lnTo>
                    <a:pt x="3" y="462"/>
                  </a:lnTo>
                  <a:lnTo>
                    <a:pt x="3" y="462"/>
                  </a:lnTo>
                  <a:lnTo>
                    <a:pt x="3" y="460"/>
                  </a:lnTo>
                  <a:lnTo>
                    <a:pt x="3" y="457"/>
                  </a:lnTo>
                  <a:lnTo>
                    <a:pt x="3" y="452"/>
                  </a:lnTo>
                  <a:lnTo>
                    <a:pt x="3" y="452"/>
                  </a:lnTo>
                  <a:lnTo>
                    <a:pt x="3" y="452"/>
                  </a:lnTo>
                  <a:lnTo>
                    <a:pt x="0" y="450"/>
                  </a:lnTo>
                  <a:lnTo>
                    <a:pt x="3" y="450"/>
                  </a:lnTo>
                  <a:lnTo>
                    <a:pt x="3" y="450"/>
                  </a:lnTo>
                  <a:lnTo>
                    <a:pt x="5" y="448"/>
                  </a:lnTo>
                  <a:lnTo>
                    <a:pt x="5" y="445"/>
                  </a:lnTo>
                  <a:lnTo>
                    <a:pt x="5" y="443"/>
                  </a:lnTo>
                  <a:lnTo>
                    <a:pt x="5" y="441"/>
                  </a:lnTo>
                  <a:lnTo>
                    <a:pt x="5" y="436"/>
                  </a:lnTo>
                  <a:lnTo>
                    <a:pt x="5" y="436"/>
                  </a:lnTo>
                  <a:lnTo>
                    <a:pt x="7" y="433"/>
                  </a:lnTo>
                  <a:lnTo>
                    <a:pt x="10" y="429"/>
                  </a:lnTo>
                  <a:lnTo>
                    <a:pt x="10" y="429"/>
                  </a:lnTo>
                  <a:lnTo>
                    <a:pt x="12" y="424"/>
                  </a:lnTo>
                  <a:lnTo>
                    <a:pt x="12" y="417"/>
                  </a:lnTo>
                  <a:lnTo>
                    <a:pt x="12" y="415"/>
                  </a:lnTo>
                  <a:lnTo>
                    <a:pt x="12" y="412"/>
                  </a:lnTo>
                  <a:lnTo>
                    <a:pt x="12" y="410"/>
                  </a:lnTo>
                  <a:lnTo>
                    <a:pt x="12" y="410"/>
                  </a:lnTo>
                  <a:lnTo>
                    <a:pt x="10" y="407"/>
                  </a:lnTo>
                  <a:lnTo>
                    <a:pt x="10" y="405"/>
                  </a:lnTo>
                  <a:lnTo>
                    <a:pt x="10" y="403"/>
                  </a:lnTo>
                  <a:lnTo>
                    <a:pt x="7" y="400"/>
                  </a:lnTo>
                  <a:lnTo>
                    <a:pt x="7" y="400"/>
                  </a:lnTo>
                  <a:lnTo>
                    <a:pt x="5" y="400"/>
                  </a:lnTo>
                  <a:lnTo>
                    <a:pt x="5" y="393"/>
                  </a:lnTo>
                  <a:lnTo>
                    <a:pt x="5" y="391"/>
                  </a:lnTo>
                  <a:lnTo>
                    <a:pt x="5" y="391"/>
                  </a:lnTo>
                  <a:lnTo>
                    <a:pt x="3" y="389"/>
                  </a:lnTo>
                  <a:lnTo>
                    <a:pt x="5" y="389"/>
                  </a:lnTo>
                  <a:lnTo>
                    <a:pt x="12" y="377"/>
                  </a:lnTo>
                  <a:lnTo>
                    <a:pt x="17" y="372"/>
                  </a:lnTo>
                  <a:lnTo>
                    <a:pt x="19" y="370"/>
                  </a:lnTo>
                  <a:lnTo>
                    <a:pt x="19" y="367"/>
                  </a:lnTo>
                  <a:lnTo>
                    <a:pt x="22" y="367"/>
                  </a:lnTo>
                  <a:lnTo>
                    <a:pt x="24" y="365"/>
                  </a:lnTo>
                  <a:lnTo>
                    <a:pt x="24" y="362"/>
                  </a:lnTo>
                  <a:lnTo>
                    <a:pt x="26" y="358"/>
                  </a:lnTo>
                  <a:lnTo>
                    <a:pt x="33" y="341"/>
                  </a:lnTo>
                  <a:lnTo>
                    <a:pt x="33" y="336"/>
                  </a:lnTo>
                  <a:lnTo>
                    <a:pt x="33" y="334"/>
                  </a:lnTo>
                  <a:lnTo>
                    <a:pt x="33" y="334"/>
                  </a:lnTo>
                  <a:lnTo>
                    <a:pt x="36" y="332"/>
                  </a:lnTo>
                  <a:lnTo>
                    <a:pt x="36" y="332"/>
                  </a:lnTo>
                  <a:lnTo>
                    <a:pt x="38" y="332"/>
                  </a:lnTo>
                  <a:lnTo>
                    <a:pt x="38" y="329"/>
                  </a:lnTo>
                  <a:lnTo>
                    <a:pt x="41" y="329"/>
                  </a:lnTo>
                  <a:lnTo>
                    <a:pt x="38" y="336"/>
                  </a:lnTo>
                  <a:lnTo>
                    <a:pt x="41" y="339"/>
                  </a:lnTo>
                  <a:lnTo>
                    <a:pt x="41" y="339"/>
                  </a:lnTo>
                  <a:lnTo>
                    <a:pt x="41" y="336"/>
                  </a:lnTo>
                  <a:lnTo>
                    <a:pt x="43" y="334"/>
                  </a:lnTo>
                  <a:lnTo>
                    <a:pt x="41" y="334"/>
                  </a:lnTo>
                  <a:lnTo>
                    <a:pt x="43" y="334"/>
                  </a:lnTo>
                  <a:lnTo>
                    <a:pt x="43" y="334"/>
                  </a:lnTo>
                  <a:lnTo>
                    <a:pt x="43" y="332"/>
                  </a:lnTo>
                  <a:lnTo>
                    <a:pt x="45" y="332"/>
                  </a:lnTo>
                  <a:lnTo>
                    <a:pt x="43" y="329"/>
                  </a:lnTo>
                  <a:lnTo>
                    <a:pt x="45" y="327"/>
                  </a:lnTo>
                  <a:lnTo>
                    <a:pt x="48" y="325"/>
                  </a:lnTo>
                  <a:lnTo>
                    <a:pt x="50" y="325"/>
                  </a:lnTo>
                  <a:lnTo>
                    <a:pt x="52" y="325"/>
                  </a:lnTo>
                  <a:lnTo>
                    <a:pt x="52" y="327"/>
                  </a:lnTo>
                  <a:lnTo>
                    <a:pt x="50" y="327"/>
                  </a:lnTo>
                  <a:lnTo>
                    <a:pt x="52" y="329"/>
                  </a:lnTo>
                  <a:lnTo>
                    <a:pt x="52" y="332"/>
                  </a:lnTo>
                  <a:lnTo>
                    <a:pt x="55" y="332"/>
                  </a:lnTo>
                  <a:lnTo>
                    <a:pt x="55" y="334"/>
                  </a:lnTo>
                  <a:lnTo>
                    <a:pt x="57" y="334"/>
                  </a:lnTo>
                  <a:lnTo>
                    <a:pt x="55" y="327"/>
                  </a:lnTo>
                  <a:lnTo>
                    <a:pt x="55" y="325"/>
                  </a:lnTo>
                  <a:lnTo>
                    <a:pt x="55" y="325"/>
                  </a:lnTo>
                  <a:lnTo>
                    <a:pt x="55" y="322"/>
                  </a:lnTo>
                  <a:lnTo>
                    <a:pt x="55" y="322"/>
                  </a:lnTo>
                  <a:lnTo>
                    <a:pt x="55" y="322"/>
                  </a:lnTo>
                  <a:lnTo>
                    <a:pt x="55" y="320"/>
                  </a:lnTo>
                  <a:lnTo>
                    <a:pt x="52" y="320"/>
                  </a:lnTo>
                  <a:lnTo>
                    <a:pt x="48" y="322"/>
                  </a:lnTo>
                  <a:lnTo>
                    <a:pt x="45" y="327"/>
                  </a:lnTo>
                  <a:lnTo>
                    <a:pt x="43" y="329"/>
                  </a:lnTo>
                  <a:lnTo>
                    <a:pt x="41" y="327"/>
                  </a:lnTo>
                  <a:lnTo>
                    <a:pt x="43" y="325"/>
                  </a:lnTo>
                  <a:lnTo>
                    <a:pt x="52" y="310"/>
                  </a:lnTo>
                  <a:lnTo>
                    <a:pt x="52" y="308"/>
                  </a:lnTo>
                  <a:lnTo>
                    <a:pt x="55" y="306"/>
                  </a:lnTo>
                  <a:lnTo>
                    <a:pt x="57" y="301"/>
                  </a:lnTo>
                  <a:lnTo>
                    <a:pt x="57" y="299"/>
                  </a:lnTo>
                  <a:lnTo>
                    <a:pt x="60" y="299"/>
                  </a:lnTo>
                  <a:lnTo>
                    <a:pt x="62" y="296"/>
                  </a:lnTo>
                  <a:lnTo>
                    <a:pt x="64" y="296"/>
                  </a:lnTo>
                  <a:lnTo>
                    <a:pt x="64" y="294"/>
                  </a:lnTo>
                  <a:lnTo>
                    <a:pt x="64" y="291"/>
                  </a:lnTo>
                  <a:lnTo>
                    <a:pt x="67" y="291"/>
                  </a:lnTo>
                  <a:lnTo>
                    <a:pt x="67" y="291"/>
                  </a:lnTo>
                  <a:lnTo>
                    <a:pt x="67" y="291"/>
                  </a:lnTo>
                  <a:lnTo>
                    <a:pt x="67" y="294"/>
                  </a:lnTo>
                  <a:lnTo>
                    <a:pt x="67" y="294"/>
                  </a:lnTo>
                  <a:lnTo>
                    <a:pt x="67" y="294"/>
                  </a:lnTo>
                  <a:lnTo>
                    <a:pt x="71" y="294"/>
                  </a:lnTo>
                  <a:lnTo>
                    <a:pt x="71" y="294"/>
                  </a:lnTo>
                  <a:lnTo>
                    <a:pt x="71" y="294"/>
                  </a:lnTo>
                  <a:lnTo>
                    <a:pt x="69" y="291"/>
                  </a:lnTo>
                  <a:lnTo>
                    <a:pt x="67" y="289"/>
                  </a:lnTo>
                  <a:lnTo>
                    <a:pt x="67" y="289"/>
                  </a:lnTo>
                  <a:lnTo>
                    <a:pt x="64" y="291"/>
                  </a:lnTo>
                  <a:lnTo>
                    <a:pt x="62" y="294"/>
                  </a:lnTo>
                  <a:lnTo>
                    <a:pt x="62" y="296"/>
                  </a:lnTo>
                  <a:lnTo>
                    <a:pt x="62" y="294"/>
                  </a:lnTo>
                  <a:lnTo>
                    <a:pt x="62" y="291"/>
                  </a:lnTo>
                  <a:lnTo>
                    <a:pt x="64" y="287"/>
                  </a:lnTo>
                  <a:lnTo>
                    <a:pt x="69" y="273"/>
                  </a:lnTo>
                  <a:lnTo>
                    <a:pt x="71" y="268"/>
                  </a:lnTo>
                  <a:lnTo>
                    <a:pt x="71" y="265"/>
                  </a:lnTo>
                  <a:lnTo>
                    <a:pt x="74" y="261"/>
                  </a:lnTo>
                  <a:lnTo>
                    <a:pt x="74" y="261"/>
                  </a:lnTo>
                  <a:lnTo>
                    <a:pt x="74" y="258"/>
                  </a:lnTo>
                  <a:lnTo>
                    <a:pt x="76" y="258"/>
                  </a:lnTo>
                  <a:lnTo>
                    <a:pt x="76" y="258"/>
                  </a:lnTo>
                  <a:lnTo>
                    <a:pt x="76" y="254"/>
                  </a:lnTo>
                  <a:lnTo>
                    <a:pt x="76" y="254"/>
                  </a:lnTo>
                  <a:lnTo>
                    <a:pt x="76" y="251"/>
                  </a:lnTo>
                  <a:lnTo>
                    <a:pt x="76" y="251"/>
                  </a:lnTo>
                  <a:lnTo>
                    <a:pt x="78" y="246"/>
                  </a:lnTo>
                  <a:lnTo>
                    <a:pt x="81" y="237"/>
                  </a:lnTo>
                  <a:lnTo>
                    <a:pt x="83" y="230"/>
                  </a:lnTo>
                  <a:lnTo>
                    <a:pt x="83" y="225"/>
                  </a:lnTo>
                  <a:lnTo>
                    <a:pt x="83" y="225"/>
                  </a:lnTo>
                  <a:lnTo>
                    <a:pt x="83" y="223"/>
                  </a:lnTo>
                  <a:lnTo>
                    <a:pt x="83" y="223"/>
                  </a:lnTo>
                  <a:lnTo>
                    <a:pt x="83" y="223"/>
                  </a:lnTo>
                  <a:lnTo>
                    <a:pt x="86" y="220"/>
                  </a:lnTo>
                  <a:lnTo>
                    <a:pt x="86" y="220"/>
                  </a:lnTo>
                  <a:lnTo>
                    <a:pt x="88" y="213"/>
                  </a:lnTo>
                  <a:lnTo>
                    <a:pt x="90" y="211"/>
                  </a:lnTo>
                  <a:lnTo>
                    <a:pt x="90" y="211"/>
                  </a:lnTo>
                  <a:lnTo>
                    <a:pt x="93" y="211"/>
                  </a:lnTo>
                  <a:lnTo>
                    <a:pt x="95" y="213"/>
                  </a:lnTo>
                  <a:lnTo>
                    <a:pt x="95" y="209"/>
                  </a:lnTo>
                  <a:lnTo>
                    <a:pt x="93" y="209"/>
                  </a:lnTo>
                  <a:lnTo>
                    <a:pt x="93" y="209"/>
                  </a:lnTo>
                  <a:lnTo>
                    <a:pt x="90" y="209"/>
                  </a:lnTo>
                  <a:lnTo>
                    <a:pt x="90" y="206"/>
                  </a:lnTo>
                  <a:lnTo>
                    <a:pt x="90" y="202"/>
                  </a:lnTo>
                  <a:lnTo>
                    <a:pt x="97" y="187"/>
                  </a:lnTo>
                  <a:lnTo>
                    <a:pt x="97" y="187"/>
                  </a:lnTo>
                  <a:lnTo>
                    <a:pt x="100" y="190"/>
                  </a:lnTo>
                  <a:lnTo>
                    <a:pt x="102" y="190"/>
                  </a:lnTo>
                  <a:lnTo>
                    <a:pt x="102" y="187"/>
                  </a:lnTo>
                  <a:lnTo>
                    <a:pt x="102" y="187"/>
                  </a:lnTo>
                  <a:lnTo>
                    <a:pt x="100" y="187"/>
                  </a:lnTo>
                  <a:lnTo>
                    <a:pt x="100" y="187"/>
                  </a:lnTo>
                  <a:lnTo>
                    <a:pt x="97" y="187"/>
                  </a:lnTo>
                  <a:lnTo>
                    <a:pt x="97" y="185"/>
                  </a:lnTo>
                  <a:lnTo>
                    <a:pt x="97" y="185"/>
                  </a:lnTo>
                  <a:lnTo>
                    <a:pt x="97" y="183"/>
                  </a:lnTo>
                  <a:lnTo>
                    <a:pt x="97" y="180"/>
                  </a:lnTo>
                  <a:lnTo>
                    <a:pt x="97" y="180"/>
                  </a:lnTo>
                  <a:lnTo>
                    <a:pt x="100" y="173"/>
                  </a:lnTo>
                  <a:lnTo>
                    <a:pt x="100" y="171"/>
                  </a:lnTo>
                  <a:lnTo>
                    <a:pt x="100" y="171"/>
                  </a:lnTo>
                  <a:lnTo>
                    <a:pt x="102" y="161"/>
                  </a:lnTo>
                  <a:lnTo>
                    <a:pt x="102" y="161"/>
                  </a:lnTo>
                  <a:lnTo>
                    <a:pt x="104" y="159"/>
                  </a:lnTo>
                  <a:lnTo>
                    <a:pt x="107" y="157"/>
                  </a:lnTo>
                  <a:lnTo>
                    <a:pt x="107" y="154"/>
                  </a:lnTo>
                  <a:lnTo>
                    <a:pt x="107" y="154"/>
                  </a:lnTo>
                  <a:lnTo>
                    <a:pt x="107" y="154"/>
                  </a:lnTo>
                  <a:lnTo>
                    <a:pt x="109" y="152"/>
                  </a:lnTo>
                  <a:lnTo>
                    <a:pt x="109" y="149"/>
                  </a:lnTo>
                  <a:lnTo>
                    <a:pt x="109" y="149"/>
                  </a:lnTo>
                  <a:lnTo>
                    <a:pt x="109" y="149"/>
                  </a:lnTo>
                  <a:lnTo>
                    <a:pt x="109" y="147"/>
                  </a:lnTo>
                  <a:lnTo>
                    <a:pt x="112" y="142"/>
                  </a:lnTo>
                  <a:lnTo>
                    <a:pt x="114" y="138"/>
                  </a:lnTo>
                  <a:lnTo>
                    <a:pt x="112" y="135"/>
                  </a:lnTo>
                  <a:lnTo>
                    <a:pt x="112" y="135"/>
                  </a:lnTo>
                  <a:lnTo>
                    <a:pt x="114" y="133"/>
                  </a:lnTo>
                  <a:lnTo>
                    <a:pt x="116" y="131"/>
                  </a:lnTo>
                  <a:lnTo>
                    <a:pt x="119" y="128"/>
                  </a:lnTo>
                  <a:lnTo>
                    <a:pt x="119" y="126"/>
                  </a:lnTo>
                  <a:lnTo>
                    <a:pt x="119" y="123"/>
                  </a:lnTo>
                  <a:lnTo>
                    <a:pt x="119" y="121"/>
                  </a:lnTo>
                  <a:lnTo>
                    <a:pt x="119" y="119"/>
                  </a:lnTo>
                  <a:lnTo>
                    <a:pt x="121" y="119"/>
                  </a:lnTo>
                  <a:lnTo>
                    <a:pt x="121" y="114"/>
                  </a:lnTo>
                  <a:lnTo>
                    <a:pt x="121" y="114"/>
                  </a:lnTo>
                  <a:lnTo>
                    <a:pt x="121" y="114"/>
                  </a:lnTo>
                  <a:lnTo>
                    <a:pt x="123" y="114"/>
                  </a:lnTo>
                  <a:lnTo>
                    <a:pt x="123" y="112"/>
                  </a:lnTo>
                  <a:lnTo>
                    <a:pt x="123" y="112"/>
                  </a:lnTo>
                  <a:lnTo>
                    <a:pt x="123" y="109"/>
                  </a:lnTo>
                  <a:lnTo>
                    <a:pt x="123" y="104"/>
                  </a:lnTo>
                  <a:lnTo>
                    <a:pt x="123" y="104"/>
                  </a:lnTo>
                  <a:lnTo>
                    <a:pt x="121" y="104"/>
                  </a:lnTo>
                  <a:lnTo>
                    <a:pt x="121" y="102"/>
                  </a:lnTo>
                  <a:lnTo>
                    <a:pt x="121" y="102"/>
                  </a:lnTo>
                  <a:lnTo>
                    <a:pt x="123" y="102"/>
                  </a:lnTo>
                  <a:lnTo>
                    <a:pt x="123" y="102"/>
                  </a:lnTo>
                  <a:lnTo>
                    <a:pt x="126" y="100"/>
                  </a:lnTo>
                  <a:lnTo>
                    <a:pt x="126" y="97"/>
                  </a:lnTo>
                  <a:lnTo>
                    <a:pt x="126" y="97"/>
                  </a:lnTo>
                  <a:lnTo>
                    <a:pt x="126" y="95"/>
                  </a:lnTo>
                  <a:lnTo>
                    <a:pt x="126" y="95"/>
                  </a:lnTo>
                  <a:lnTo>
                    <a:pt x="128" y="95"/>
                  </a:lnTo>
                  <a:lnTo>
                    <a:pt x="126" y="95"/>
                  </a:lnTo>
                  <a:lnTo>
                    <a:pt x="126" y="100"/>
                  </a:lnTo>
                  <a:lnTo>
                    <a:pt x="128" y="97"/>
                  </a:lnTo>
                  <a:lnTo>
                    <a:pt x="128" y="97"/>
                  </a:lnTo>
                  <a:lnTo>
                    <a:pt x="130" y="95"/>
                  </a:lnTo>
                  <a:lnTo>
                    <a:pt x="128" y="93"/>
                  </a:lnTo>
                  <a:lnTo>
                    <a:pt x="126" y="90"/>
                  </a:lnTo>
                  <a:lnTo>
                    <a:pt x="128" y="86"/>
                  </a:lnTo>
                  <a:lnTo>
                    <a:pt x="128" y="83"/>
                  </a:lnTo>
                  <a:lnTo>
                    <a:pt x="130" y="78"/>
                  </a:lnTo>
                  <a:lnTo>
                    <a:pt x="130" y="78"/>
                  </a:lnTo>
                  <a:lnTo>
                    <a:pt x="130" y="83"/>
                  </a:lnTo>
                  <a:lnTo>
                    <a:pt x="130" y="86"/>
                  </a:lnTo>
                  <a:lnTo>
                    <a:pt x="130" y="88"/>
                  </a:lnTo>
                  <a:lnTo>
                    <a:pt x="133" y="88"/>
                  </a:lnTo>
                  <a:lnTo>
                    <a:pt x="135" y="90"/>
                  </a:lnTo>
                  <a:lnTo>
                    <a:pt x="135" y="88"/>
                  </a:lnTo>
                  <a:lnTo>
                    <a:pt x="135" y="88"/>
                  </a:lnTo>
                  <a:lnTo>
                    <a:pt x="138" y="88"/>
                  </a:lnTo>
                  <a:lnTo>
                    <a:pt x="138" y="86"/>
                  </a:lnTo>
                  <a:lnTo>
                    <a:pt x="135" y="86"/>
                  </a:lnTo>
                  <a:lnTo>
                    <a:pt x="135" y="83"/>
                  </a:lnTo>
                  <a:lnTo>
                    <a:pt x="135" y="81"/>
                  </a:lnTo>
                  <a:lnTo>
                    <a:pt x="135" y="78"/>
                  </a:lnTo>
                  <a:lnTo>
                    <a:pt x="133" y="78"/>
                  </a:lnTo>
                  <a:lnTo>
                    <a:pt x="130" y="76"/>
                  </a:lnTo>
                  <a:lnTo>
                    <a:pt x="130" y="76"/>
                  </a:lnTo>
                  <a:lnTo>
                    <a:pt x="130" y="74"/>
                  </a:lnTo>
                  <a:lnTo>
                    <a:pt x="133" y="71"/>
                  </a:lnTo>
                  <a:lnTo>
                    <a:pt x="135" y="69"/>
                  </a:lnTo>
                  <a:lnTo>
                    <a:pt x="138" y="67"/>
                  </a:lnTo>
                  <a:lnTo>
                    <a:pt x="138" y="67"/>
                  </a:lnTo>
                  <a:lnTo>
                    <a:pt x="138" y="64"/>
                  </a:lnTo>
                  <a:lnTo>
                    <a:pt x="140" y="64"/>
                  </a:lnTo>
                  <a:lnTo>
                    <a:pt x="140" y="64"/>
                  </a:lnTo>
                  <a:lnTo>
                    <a:pt x="142" y="64"/>
                  </a:lnTo>
                  <a:lnTo>
                    <a:pt x="140" y="64"/>
                  </a:lnTo>
                  <a:lnTo>
                    <a:pt x="140" y="64"/>
                  </a:lnTo>
                  <a:lnTo>
                    <a:pt x="140" y="64"/>
                  </a:lnTo>
                  <a:lnTo>
                    <a:pt x="140" y="64"/>
                  </a:lnTo>
                  <a:lnTo>
                    <a:pt x="138" y="62"/>
                  </a:lnTo>
                  <a:lnTo>
                    <a:pt x="138" y="62"/>
                  </a:lnTo>
                  <a:lnTo>
                    <a:pt x="138" y="64"/>
                  </a:lnTo>
                  <a:lnTo>
                    <a:pt x="135" y="64"/>
                  </a:lnTo>
                  <a:lnTo>
                    <a:pt x="135" y="67"/>
                  </a:lnTo>
                  <a:lnTo>
                    <a:pt x="135" y="62"/>
                  </a:lnTo>
                  <a:lnTo>
                    <a:pt x="135" y="60"/>
                  </a:lnTo>
                  <a:lnTo>
                    <a:pt x="135" y="55"/>
                  </a:lnTo>
                  <a:lnTo>
                    <a:pt x="133" y="55"/>
                  </a:lnTo>
                  <a:lnTo>
                    <a:pt x="135" y="50"/>
                  </a:lnTo>
                  <a:lnTo>
                    <a:pt x="138" y="48"/>
                  </a:lnTo>
                  <a:lnTo>
                    <a:pt x="138" y="41"/>
                  </a:lnTo>
                  <a:lnTo>
                    <a:pt x="140" y="38"/>
                  </a:lnTo>
                  <a:lnTo>
                    <a:pt x="138" y="36"/>
                  </a:lnTo>
                  <a:lnTo>
                    <a:pt x="138" y="33"/>
                  </a:lnTo>
                  <a:lnTo>
                    <a:pt x="138" y="31"/>
                  </a:lnTo>
                  <a:lnTo>
                    <a:pt x="140" y="31"/>
                  </a:lnTo>
                  <a:lnTo>
                    <a:pt x="140" y="31"/>
                  </a:lnTo>
                  <a:lnTo>
                    <a:pt x="142" y="29"/>
                  </a:lnTo>
                  <a:lnTo>
                    <a:pt x="142" y="29"/>
                  </a:lnTo>
                  <a:lnTo>
                    <a:pt x="145" y="29"/>
                  </a:lnTo>
                  <a:lnTo>
                    <a:pt x="145" y="24"/>
                  </a:lnTo>
                  <a:lnTo>
                    <a:pt x="147" y="22"/>
                  </a:lnTo>
                  <a:lnTo>
                    <a:pt x="147" y="19"/>
                  </a:lnTo>
                  <a:lnTo>
                    <a:pt x="147" y="17"/>
                  </a:lnTo>
                  <a:lnTo>
                    <a:pt x="147" y="12"/>
                  </a:lnTo>
                  <a:lnTo>
                    <a:pt x="145" y="3"/>
                  </a:lnTo>
                  <a:lnTo>
                    <a:pt x="145" y="0"/>
                  </a:lnTo>
                  <a:lnTo>
                    <a:pt x="147" y="0"/>
                  </a:lnTo>
                  <a:lnTo>
                    <a:pt x="145" y="0"/>
                  </a:lnTo>
                  <a:lnTo>
                    <a:pt x="145" y="0"/>
                  </a:lnTo>
                  <a:lnTo>
                    <a:pt x="145" y="0"/>
                  </a:lnTo>
                  <a:lnTo>
                    <a:pt x="147" y="3"/>
                  </a:lnTo>
                  <a:lnTo>
                    <a:pt x="149" y="3"/>
                  </a:lnTo>
                  <a:lnTo>
                    <a:pt x="152" y="5"/>
                  </a:lnTo>
                  <a:lnTo>
                    <a:pt x="152" y="7"/>
                  </a:lnTo>
                  <a:lnTo>
                    <a:pt x="154" y="10"/>
                  </a:lnTo>
                  <a:lnTo>
                    <a:pt x="156" y="10"/>
                  </a:lnTo>
                  <a:lnTo>
                    <a:pt x="159" y="10"/>
                  </a:lnTo>
                  <a:lnTo>
                    <a:pt x="159" y="12"/>
                  </a:lnTo>
                  <a:lnTo>
                    <a:pt x="159" y="15"/>
                  </a:lnTo>
                  <a:lnTo>
                    <a:pt x="156" y="15"/>
                  </a:lnTo>
                  <a:lnTo>
                    <a:pt x="159" y="17"/>
                  </a:lnTo>
                  <a:lnTo>
                    <a:pt x="159" y="15"/>
                  </a:lnTo>
                  <a:lnTo>
                    <a:pt x="159" y="15"/>
                  </a:lnTo>
                  <a:lnTo>
                    <a:pt x="159" y="15"/>
                  </a:lnTo>
                  <a:lnTo>
                    <a:pt x="161" y="15"/>
                  </a:lnTo>
                  <a:lnTo>
                    <a:pt x="161" y="12"/>
                  </a:lnTo>
                  <a:lnTo>
                    <a:pt x="161" y="12"/>
                  </a:lnTo>
                  <a:lnTo>
                    <a:pt x="159" y="10"/>
                  </a:lnTo>
                  <a:lnTo>
                    <a:pt x="159" y="10"/>
                  </a:lnTo>
                  <a:lnTo>
                    <a:pt x="159" y="7"/>
                  </a:lnTo>
                  <a:lnTo>
                    <a:pt x="156" y="7"/>
                  </a:lnTo>
                  <a:lnTo>
                    <a:pt x="156" y="7"/>
                  </a:lnTo>
                  <a:lnTo>
                    <a:pt x="156" y="7"/>
                  </a:lnTo>
                  <a:lnTo>
                    <a:pt x="156" y="5"/>
                  </a:lnTo>
                  <a:lnTo>
                    <a:pt x="161" y="7"/>
                  </a:lnTo>
                  <a:lnTo>
                    <a:pt x="164" y="5"/>
                  </a:lnTo>
                  <a:lnTo>
                    <a:pt x="164" y="5"/>
                  </a:lnTo>
                  <a:lnTo>
                    <a:pt x="164" y="7"/>
                  </a:lnTo>
                  <a:lnTo>
                    <a:pt x="166" y="10"/>
                  </a:lnTo>
                  <a:lnTo>
                    <a:pt x="168" y="10"/>
                  </a:lnTo>
                  <a:lnTo>
                    <a:pt x="168" y="10"/>
                  </a:lnTo>
                  <a:lnTo>
                    <a:pt x="178" y="10"/>
                  </a:lnTo>
                  <a:lnTo>
                    <a:pt x="178" y="10"/>
                  </a:lnTo>
                  <a:lnTo>
                    <a:pt x="178" y="10"/>
                  </a:lnTo>
                  <a:lnTo>
                    <a:pt x="178" y="7"/>
                  </a:lnTo>
                  <a:lnTo>
                    <a:pt x="178" y="7"/>
                  </a:lnTo>
                  <a:lnTo>
                    <a:pt x="180" y="10"/>
                  </a:lnTo>
                  <a:lnTo>
                    <a:pt x="183" y="10"/>
                  </a:lnTo>
                  <a:lnTo>
                    <a:pt x="185" y="7"/>
                  </a:lnTo>
                  <a:lnTo>
                    <a:pt x="187" y="7"/>
                  </a:lnTo>
                  <a:lnTo>
                    <a:pt x="187" y="7"/>
                  </a:lnTo>
                  <a:lnTo>
                    <a:pt x="190" y="7"/>
                  </a:lnTo>
                  <a:lnTo>
                    <a:pt x="190" y="10"/>
                  </a:lnTo>
                  <a:lnTo>
                    <a:pt x="194" y="17"/>
                  </a:lnTo>
                  <a:lnTo>
                    <a:pt x="194" y="17"/>
                  </a:lnTo>
                  <a:lnTo>
                    <a:pt x="194" y="19"/>
                  </a:lnTo>
                  <a:lnTo>
                    <a:pt x="204" y="22"/>
                  </a:lnTo>
                  <a:lnTo>
                    <a:pt x="209" y="24"/>
                  </a:lnTo>
                  <a:lnTo>
                    <a:pt x="211" y="24"/>
                  </a:lnTo>
                  <a:lnTo>
                    <a:pt x="213" y="22"/>
                  </a:lnTo>
                  <a:lnTo>
                    <a:pt x="216" y="19"/>
                  </a:lnTo>
                  <a:lnTo>
                    <a:pt x="216" y="1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rgbClr val="F8F8F8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54149B7B-FCB5-4FCA-93C0-E170A3D0319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7284" y="2410988"/>
              <a:ext cx="1477022" cy="703906"/>
            </a:xfrm>
            <a:custGeom>
              <a:avLst/>
              <a:gdLst>
                <a:gd name="T0" fmla="*/ 865 w 875"/>
                <a:gd name="T1" fmla="*/ 183 h 417"/>
                <a:gd name="T2" fmla="*/ 875 w 875"/>
                <a:gd name="T3" fmla="*/ 389 h 417"/>
                <a:gd name="T4" fmla="*/ 865 w 875"/>
                <a:gd name="T5" fmla="*/ 412 h 417"/>
                <a:gd name="T6" fmla="*/ 853 w 875"/>
                <a:gd name="T7" fmla="*/ 410 h 417"/>
                <a:gd name="T8" fmla="*/ 844 w 875"/>
                <a:gd name="T9" fmla="*/ 405 h 417"/>
                <a:gd name="T10" fmla="*/ 825 w 875"/>
                <a:gd name="T11" fmla="*/ 396 h 417"/>
                <a:gd name="T12" fmla="*/ 816 w 875"/>
                <a:gd name="T13" fmla="*/ 391 h 417"/>
                <a:gd name="T14" fmla="*/ 797 w 875"/>
                <a:gd name="T15" fmla="*/ 381 h 417"/>
                <a:gd name="T16" fmla="*/ 790 w 875"/>
                <a:gd name="T17" fmla="*/ 389 h 417"/>
                <a:gd name="T18" fmla="*/ 785 w 875"/>
                <a:gd name="T19" fmla="*/ 393 h 417"/>
                <a:gd name="T20" fmla="*/ 771 w 875"/>
                <a:gd name="T21" fmla="*/ 391 h 417"/>
                <a:gd name="T22" fmla="*/ 766 w 875"/>
                <a:gd name="T23" fmla="*/ 391 h 417"/>
                <a:gd name="T24" fmla="*/ 756 w 875"/>
                <a:gd name="T25" fmla="*/ 384 h 417"/>
                <a:gd name="T26" fmla="*/ 747 w 875"/>
                <a:gd name="T27" fmla="*/ 391 h 417"/>
                <a:gd name="T28" fmla="*/ 740 w 875"/>
                <a:gd name="T29" fmla="*/ 396 h 417"/>
                <a:gd name="T30" fmla="*/ 726 w 875"/>
                <a:gd name="T31" fmla="*/ 393 h 417"/>
                <a:gd name="T32" fmla="*/ 716 w 875"/>
                <a:gd name="T33" fmla="*/ 398 h 417"/>
                <a:gd name="T34" fmla="*/ 700 w 875"/>
                <a:gd name="T35" fmla="*/ 405 h 417"/>
                <a:gd name="T36" fmla="*/ 688 w 875"/>
                <a:gd name="T37" fmla="*/ 415 h 417"/>
                <a:gd name="T38" fmla="*/ 664 w 875"/>
                <a:gd name="T39" fmla="*/ 405 h 417"/>
                <a:gd name="T40" fmla="*/ 655 w 875"/>
                <a:gd name="T41" fmla="*/ 400 h 417"/>
                <a:gd name="T42" fmla="*/ 652 w 875"/>
                <a:gd name="T43" fmla="*/ 391 h 417"/>
                <a:gd name="T44" fmla="*/ 648 w 875"/>
                <a:gd name="T45" fmla="*/ 398 h 417"/>
                <a:gd name="T46" fmla="*/ 641 w 875"/>
                <a:gd name="T47" fmla="*/ 400 h 417"/>
                <a:gd name="T48" fmla="*/ 626 w 875"/>
                <a:gd name="T49" fmla="*/ 396 h 417"/>
                <a:gd name="T50" fmla="*/ 622 w 875"/>
                <a:gd name="T51" fmla="*/ 389 h 417"/>
                <a:gd name="T52" fmla="*/ 615 w 875"/>
                <a:gd name="T53" fmla="*/ 398 h 417"/>
                <a:gd name="T54" fmla="*/ 607 w 875"/>
                <a:gd name="T55" fmla="*/ 405 h 417"/>
                <a:gd name="T56" fmla="*/ 596 w 875"/>
                <a:gd name="T57" fmla="*/ 412 h 417"/>
                <a:gd name="T58" fmla="*/ 593 w 875"/>
                <a:gd name="T59" fmla="*/ 396 h 417"/>
                <a:gd name="T60" fmla="*/ 586 w 875"/>
                <a:gd name="T61" fmla="*/ 400 h 417"/>
                <a:gd name="T62" fmla="*/ 577 w 875"/>
                <a:gd name="T63" fmla="*/ 403 h 417"/>
                <a:gd name="T64" fmla="*/ 565 w 875"/>
                <a:gd name="T65" fmla="*/ 398 h 417"/>
                <a:gd name="T66" fmla="*/ 546 w 875"/>
                <a:gd name="T67" fmla="*/ 384 h 417"/>
                <a:gd name="T68" fmla="*/ 515 w 875"/>
                <a:gd name="T69" fmla="*/ 398 h 417"/>
                <a:gd name="T70" fmla="*/ 515 w 875"/>
                <a:gd name="T71" fmla="*/ 386 h 417"/>
                <a:gd name="T72" fmla="*/ 501 w 875"/>
                <a:gd name="T73" fmla="*/ 372 h 417"/>
                <a:gd name="T74" fmla="*/ 470 w 875"/>
                <a:gd name="T75" fmla="*/ 370 h 417"/>
                <a:gd name="T76" fmla="*/ 451 w 875"/>
                <a:gd name="T77" fmla="*/ 370 h 417"/>
                <a:gd name="T78" fmla="*/ 435 w 875"/>
                <a:gd name="T79" fmla="*/ 367 h 417"/>
                <a:gd name="T80" fmla="*/ 402 w 875"/>
                <a:gd name="T81" fmla="*/ 360 h 417"/>
                <a:gd name="T82" fmla="*/ 385 w 875"/>
                <a:gd name="T83" fmla="*/ 346 h 417"/>
                <a:gd name="T84" fmla="*/ 376 w 875"/>
                <a:gd name="T85" fmla="*/ 334 h 417"/>
                <a:gd name="T86" fmla="*/ 366 w 875"/>
                <a:gd name="T87" fmla="*/ 329 h 417"/>
                <a:gd name="T88" fmla="*/ 350 w 875"/>
                <a:gd name="T89" fmla="*/ 334 h 417"/>
                <a:gd name="T90" fmla="*/ 335 w 875"/>
                <a:gd name="T91" fmla="*/ 337 h 417"/>
                <a:gd name="T92" fmla="*/ 302 w 875"/>
                <a:gd name="T93" fmla="*/ 315 h 417"/>
                <a:gd name="T94" fmla="*/ 302 w 875"/>
                <a:gd name="T95" fmla="*/ 223 h 417"/>
                <a:gd name="T96" fmla="*/ 302 w 875"/>
                <a:gd name="T97" fmla="*/ 109 h 417"/>
                <a:gd name="T98" fmla="*/ 269 w 875"/>
                <a:gd name="T99" fmla="*/ 76 h 417"/>
                <a:gd name="T100" fmla="*/ 68 w 875"/>
                <a:gd name="T101" fmla="*/ 74 h 417"/>
                <a:gd name="T102" fmla="*/ 2 w 875"/>
                <a:gd name="T103" fmla="*/ 24 h 417"/>
                <a:gd name="T104" fmla="*/ 89 w 875"/>
                <a:gd name="T105" fmla="*/ 12 h 417"/>
                <a:gd name="T106" fmla="*/ 262 w 875"/>
                <a:gd name="T107" fmla="*/ 12 h 417"/>
                <a:gd name="T108" fmla="*/ 449 w 875"/>
                <a:gd name="T109" fmla="*/ 12 h 417"/>
                <a:gd name="T110" fmla="*/ 633 w 875"/>
                <a:gd name="T111" fmla="*/ 8 h 417"/>
                <a:gd name="T112" fmla="*/ 818 w 875"/>
                <a:gd name="T113" fmla="*/ 0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75" h="417">
                  <a:moveTo>
                    <a:pt x="844" y="62"/>
                  </a:moveTo>
                  <a:lnTo>
                    <a:pt x="849" y="79"/>
                  </a:lnTo>
                  <a:lnTo>
                    <a:pt x="851" y="97"/>
                  </a:lnTo>
                  <a:lnTo>
                    <a:pt x="853" y="114"/>
                  </a:lnTo>
                  <a:lnTo>
                    <a:pt x="858" y="131"/>
                  </a:lnTo>
                  <a:lnTo>
                    <a:pt x="861" y="147"/>
                  </a:lnTo>
                  <a:lnTo>
                    <a:pt x="863" y="166"/>
                  </a:lnTo>
                  <a:lnTo>
                    <a:pt x="865" y="183"/>
                  </a:lnTo>
                  <a:lnTo>
                    <a:pt x="870" y="199"/>
                  </a:lnTo>
                  <a:lnTo>
                    <a:pt x="870" y="228"/>
                  </a:lnTo>
                  <a:lnTo>
                    <a:pt x="870" y="254"/>
                  </a:lnTo>
                  <a:lnTo>
                    <a:pt x="872" y="280"/>
                  </a:lnTo>
                  <a:lnTo>
                    <a:pt x="872" y="308"/>
                  </a:lnTo>
                  <a:lnTo>
                    <a:pt x="872" y="334"/>
                  </a:lnTo>
                  <a:lnTo>
                    <a:pt x="875" y="363"/>
                  </a:lnTo>
                  <a:lnTo>
                    <a:pt x="875" y="389"/>
                  </a:lnTo>
                  <a:lnTo>
                    <a:pt x="875" y="417"/>
                  </a:lnTo>
                  <a:lnTo>
                    <a:pt x="875" y="417"/>
                  </a:lnTo>
                  <a:lnTo>
                    <a:pt x="872" y="417"/>
                  </a:lnTo>
                  <a:lnTo>
                    <a:pt x="870" y="415"/>
                  </a:lnTo>
                  <a:lnTo>
                    <a:pt x="870" y="417"/>
                  </a:lnTo>
                  <a:lnTo>
                    <a:pt x="865" y="415"/>
                  </a:lnTo>
                  <a:lnTo>
                    <a:pt x="865" y="415"/>
                  </a:lnTo>
                  <a:lnTo>
                    <a:pt x="865" y="412"/>
                  </a:lnTo>
                  <a:lnTo>
                    <a:pt x="865" y="412"/>
                  </a:lnTo>
                  <a:lnTo>
                    <a:pt x="863" y="412"/>
                  </a:lnTo>
                  <a:lnTo>
                    <a:pt x="861" y="412"/>
                  </a:lnTo>
                  <a:lnTo>
                    <a:pt x="858" y="412"/>
                  </a:lnTo>
                  <a:lnTo>
                    <a:pt x="858" y="412"/>
                  </a:lnTo>
                  <a:lnTo>
                    <a:pt x="856" y="412"/>
                  </a:lnTo>
                  <a:lnTo>
                    <a:pt x="856" y="410"/>
                  </a:lnTo>
                  <a:lnTo>
                    <a:pt x="853" y="410"/>
                  </a:lnTo>
                  <a:lnTo>
                    <a:pt x="853" y="412"/>
                  </a:lnTo>
                  <a:lnTo>
                    <a:pt x="853" y="412"/>
                  </a:lnTo>
                  <a:lnTo>
                    <a:pt x="851" y="412"/>
                  </a:lnTo>
                  <a:lnTo>
                    <a:pt x="851" y="410"/>
                  </a:lnTo>
                  <a:lnTo>
                    <a:pt x="849" y="410"/>
                  </a:lnTo>
                  <a:lnTo>
                    <a:pt x="846" y="408"/>
                  </a:lnTo>
                  <a:lnTo>
                    <a:pt x="846" y="405"/>
                  </a:lnTo>
                  <a:lnTo>
                    <a:pt x="844" y="405"/>
                  </a:lnTo>
                  <a:lnTo>
                    <a:pt x="842" y="405"/>
                  </a:lnTo>
                  <a:lnTo>
                    <a:pt x="835" y="405"/>
                  </a:lnTo>
                  <a:lnTo>
                    <a:pt x="830" y="400"/>
                  </a:lnTo>
                  <a:lnTo>
                    <a:pt x="830" y="398"/>
                  </a:lnTo>
                  <a:lnTo>
                    <a:pt x="827" y="398"/>
                  </a:lnTo>
                  <a:lnTo>
                    <a:pt x="827" y="396"/>
                  </a:lnTo>
                  <a:lnTo>
                    <a:pt x="827" y="396"/>
                  </a:lnTo>
                  <a:lnTo>
                    <a:pt x="825" y="396"/>
                  </a:lnTo>
                  <a:lnTo>
                    <a:pt x="825" y="393"/>
                  </a:lnTo>
                  <a:lnTo>
                    <a:pt x="825" y="393"/>
                  </a:lnTo>
                  <a:lnTo>
                    <a:pt x="825" y="393"/>
                  </a:lnTo>
                  <a:lnTo>
                    <a:pt x="823" y="393"/>
                  </a:lnTo>
                  <a:lnTo>
                    <a:pt x="823" y="391"/>
                  </a:lnTo>
                  <a:lnTo>
                    <a:pt x="820" y="391"/>
                  </a:lnTo>
                  <a:lnTo>
                    <a:pt x="818" y="391"/>
                  </a:lnTo>
                  <a:lnTo>
                    <a:pt x="816" y="391"/>
                  </a:lnTo>
                  <a:lnTo>
                    <a:pt x="813" y="386"/>
                  </a:lnTo>
                  <a:lnTo>
                    <a:pt x="811" y="386"/>
                  </a:lnTo>
                  <a:lnTo>
                    <a:pt x="808" y="386"/>
                  </a:lnTo>
                  <a:lnTo>
                    <a:pt x="806" y="384"/>
                  </a:lnTo>
                  <a:lnTo>
                    <a:pt x="806" y="384"/>
                  </a:lnTo>
                  <a:lnTo>
                    <a:pt x="806" y="384"/>
                  </a:lnTo>
                  <a:lnTo>
                    <a:pt x="804" y="381"/>
                  </a:lnTo>
                  <a:lnTo>
                    <a:pt x="797" y="381"/>
                  </a:lnTo>
                  <a:lnTo>
                    <a:pt x="797" y="381"/>
                  </a:lnTo>
                  <a:lnTo>
                    <a:pt x="794" y="381"/>
                  </a:lnTo>
                  <a:lnTo>
                    <a:pt x="794" y="384"/>
                  </a:lnTo>
                  <a:lnTo>
                    <a:pt x="794" y="386"/>
                  </a:lnTo>
                  <a:lnTo>
                    <a:pt x="792" y="389"/>
                  </a:lnTo>
                  <a:lnTo>
                    <a:pt x="792" y="386"/>
                  </a:lnTo>
                  <a:lnTo>
                    <a:pt x="792" y="389"/>
                  </a:lnTo>
                  <a:lnTo>
                    <a:pt x="790" y="389"/>
                  </a:lnTo>
                  <a:lnTo>
                    <a:pt x="790" y="389"/>
                  </a:lnTo>
                  <a:lnTo>
                    <a:pt x="790" y="391"/>
                  </a:lnTo>
                  <a:lnTo>
                    <a:pt x="787" y="389"/>
                  </a:lnTo>
                  <a:lnTo>
                    <a:pt x="787" y="389"/>
                  </a:lnTo>
                  <a:lnTo>
                    <a:pt x="787" y="391"/>
                  </a:lnTo>
                  <a:lnTo>
                    <a:pt x="787" y="391"/>
                  </a:lnTo>
                  <a:lnTo>
                    <a:pt x="785" y="391"/>
                  </a:lnTo>
                  <a:lnTo>
                    <a:pt x="785" y="393"/>
                  </a:lnTo>
                  <a:lnTo>
                    <a:pt x="785" y="393"/>
                  </a:lnTo>
                  <a:lnTo>
                    <a:pt x="785" y="393"/>
                  </a:lnTo>
                  <a:lnTo>
                    <a:pt x="775" y="393"/>
                  </a:lnTo>
                  <a:lnTo>
                    <a:pt x="775" y="393"/>
                  </a:lnTo>
                  <a:lnTo>
                    <a:pt x="773" y="393"/>
                  </a:lnTo>
                  <a:lnTo>
                    <a:pt x="773" y="391"/>
                  </a:lnTo>
                  <a:lnTo>
                    <a:pt x="773" y="391"/>
                  </a:lnTo>
                  <a:lnTo>
                    <a:pt x="771" y="391"/>
                  </a:lnTo>
                  <a:lnTo>
                    <a:pt x="771" y="391"/>
                  </a:lnTo>
                  <a:lnTo>
                    <a:pt x="771" y="393"/>
                  </a:lnTo>
                  <a:lnTo>
                    <a:pt x="771" y="393"/>
                  </a:lnTo>
                  <a:lnTo>
                    <a:pt x="768" y="391"/>
                  </a:lnTo>
                  <a:lnTo>
                    <a:pt x="768" y="391"/>
                  </a:lnTo>
                  <a:lnTo>
                    <a:pt x="768" y="391"/>
                  </a:lnTo>
                  <a:lnTo>
                    <a:pt x="768" y="391"/>
                  </a:lnTo>
                  <a:lnTo>
                    <a:pt x="766" y="391"/>
                  </a:lnTo>
                  <a:lnTo>
                    <a:pt x="764" y="391"/>
                  </a:lnTo>
                  <a:lnTo>
                    <a:pt x="766" y="389"/>
                  </a:lnTo>
                  <a:lnTo>
                    <a:pt x="764" y="386"/>
                  </a:lnTo>
                  <a:lnTo>
                    <a:pt x="764" y="386"/>
                  </a:lnTo>
                  <a:lnTo>
                    <a:pt x="761" y="384"/>
                  </a:lnTo>
                  <a:lnTo>
                    <a:pt x="759" y="384"/>
                  </a:lnTo>
                  <a:lnTo>
                    <a:pt x="759" y="384"/>
                  </a:lnTo>
                  <a:lnTo>
                    <a:pt x="756" y="384"/>
                  </a:lnTo>
                  <a:lnTo>
                    <a:pt x="756" y="386"/>
                  </a:lnTo>
                  <a:lnTo>
                    <a:pt x="756" y="386"/>
                  </a:lnTo>
                  <a:lnTo>
                    <a:pt x="754" y="386"/>
                  </a:lnTo>
                  <a:lnTo>
                    <a:pt x="754" y="386"/>
                  </a:lnTo>
                  <a:lnTo>
                    <a:pt x="752" y="389"/>
                  </a:lnTo>
                  <a:lnTo>
                    <a:pt x="749" y="389"/>
                  </a:lnTo>
                  <a:lnTo>
                    <a:pt x="749" y="389"/>
                  </a:lnTo>
                  <a:lnTo>
                    <a:pt x="747" y="391"/>
                  </a:lnTo>
                  <a:lnTo>
                    <a:pt x="747" y="391"/>
                  </a:lnTo>
                  <a:lnTo>
                    <a:pt x="747" y="391"/>
                  </a:lnTo>
                  <a:lnTo>
                    <a:pt x="745" y="391"/>
                  </a:lnTo>
                  <a:lnTo>
                    <a:pt x="742" y="391"/>
                  </a:lnTo>
                  <a:lnTo>
                    <a:pt x="740" y="391"/>
                  </a:lnTo>
                  <a:lnTo>
                    <a:pt x="740" y="396"/>
                  </a:lnTo>
                  <a:lnTo>
                    <a:pt x="740" y="396"/>
                  </a:lnTo>
                  <a:lnTo>
                    <a:pt x="740" y="396"/>
                  </a:lnTo>
                  <a:lnTo>
                    <a:pt x="738" y="396"/>
                  </a:lnTo>
                  <a:lnTo>
                    <a:pt x="738" y="396"/>
                  </a:lnTo>
                  <a:lnTo>
                    <a:pt x="738" y="396"/>
                  </a:lnTo>
                  <a:lnTo>
                    <a:pt x="738" y="396"/>
                  </a:lnTo>
                  <a:lnTo>
                    <a:pt x="735" y="396"/>
                  </a:lnTo>
                  <a:lnTo>
                    <a:pt x="733" y="398"/>
                  </a:lnTo>
                  <a:lnTo>
                    <a:pt x="733" y="396"/>
                  </a:lnTo>
                  <a:lnTo>
                    <a:pt x="726" y="393"/>
                  </a:lnTo>
                  <a:lnTo>
                    <a:pt x="726" y="391"/>
                  </a:lnTo>
                  <a:lnTo>
                    <a:pt x="723" y="391"/>
                  </a:lnTo>
                  <a:lnTo>
                    <a:pt x="723" y="393"/>
                  </a:lnTo>
                  <a:lnTo>
                    <a:pt x="721" y="393"/>
                  </a:lnTo>
                  <a:lnTo>
                    <a:pt x="721" y="396"/>
                  </a:lnTo>
                  <a:lnTo>
                    <a:pt x="721" y="396"/>
                  </a:lnTo>
                  <a:lnTo>
                    <a:pt x="719" y="396"/>
                  </a:lnTo>
                  <a:lnTo>
                    <a:pt x="716" y="398"/>
                  </a:lnTo>
                  <a:lnTo>
                    <a:pt x="714" y="398"/>
                  </a:lnTo>
                  <a:lnTo>
                    <a:pt x="712" y="398"/>
                  </a:lnTo>
                  <a:lnTo>
                    <a:pt x="707" y="398"/>
                  </a:lnTo>
                  <a:lnTo>
                    <a:pt x="704" y="400"/>
                  </a:lnTo>
                  <a:lnTo>
                    <a:pt x="704" y="400"/>
                  </a:lnTo>
                  <a:lnTo>
                    <a:pt x="702" y="400"/>
                  </a:lnTo>
                  <a:lnTo>
                    <a:pt x="702" y="403"/>
                  </a:lnTo>
                  <a:lnTo>
                    <a:pt x="700" y="405"/>
                  </a:lnTo>
                  <a:lnTo>
                    <a:pt x="700" y="408"/>
                  </a:lnTo>
                  <a:lnTo>
                    <a:pt x="697" y="410"/>
                  </a:lnTo>
                  <a:lnTo>
                    <a:pt x="695" y="410"/>
                  </a:lnTo>
                  <a:lnTo>
                    <a:pt x="690" y="410"/>
                  </a:lnTo>
                  <a:lnTo>
                    <a:pt x="688" y="410"/>
                  </a:lnTo>
                  <a:lnTo>
                    <a:pt x="688" y="410"/>
                  </a:lnTo>
                  <a:lnTo>
                    <a:pt x="688" y="412"/>
                  </a:lnTo>
                  <a:lnTo>
                    <a:pt x="688" y="415"/>
                  </a:lnTo>
                  <a:lnTo>
                    <a:pt x="683" y="417"/>
                  </a:lnTo>
                  <a:lnTo>
                    <a:pt x="681" y="415"/>
                  </a:lnTo>
                  <a:lnTo>
                    <a:pt x="678" y="410"/>
                  </a:lnTo>
                  <a:lnTo>
                    <a:pt x="676" y="408"/>
                  </a:lnTo>
                  <a:lnTo>
                    <a:pt x="674" y="408"/>
                  </a:lnTo>
                  <a:lnTo>
                    <a:pt x="667" y="408"/>
                  </a:lnTo>
                  <a:lnTo>
                    <a:pt x="667" y="408"/>
                  </a:lnTo>
                  <a:lnTo>
                    <a:pt x="664" y="405"/>
                  </a:lnTo>
                  <a:lnTo>
                    <a:pt x="664" y="405"/>
                  </a:lnTo>
                  <a:lnTo>
                    <a:pt x="664" y="403"/>
                  </a:lnTo>
                  <a:lnTo>
                    <a:pt x="664" y="403"/>
                  </a:lnTo>
                  <a:lnTo>
                    <a:pt x="662" y="403"/>
                  </a:lnTo>
                  <a:lnTo>
                    <a:pt x="662" y="403"/>
                  </a:lnTo>
                  <a:lnTo>
                    <a:pt x="657" y="400"/>
                  </a:lnTo>
                  <a:lnTo>
                    <a:pt x="657" y="400"/>
                  </a:lnTo>
                  <a:lnTo>
                    <a:pt x="655" y="400"/>
                  </a:lnTo>
                  <a:lnTo>
                    <a:pt x="655" y="398"/>
                  </a:lnTo>
                  <a:lnTo>
                    <a:pt x="655" y="398"/>
                  </a:lnTo>
                  <a:lnTo>
                    <a:pt x="655" y="398"/>
                  </a:lnTo>
                  <a:lnTo>
                    <a:pt x="655" y="396"/>
                  </a:lnTo>
                  <a:lnTo>
                    <a:pt x="657" y="396"/>
                  </a:lnTo>
                  <a:lnTo>
                    <a:pt x="657" y="393"/>
                  </a:lnTo>
                  <a:lnTo>
                    <a:pt x="655" y="393"/>
                  </a:lnTo>
                  <a:lnTo>
                    <a:pt x="652" y="391"/>
                  </a:lnTo>
                  <a:lnTo>
                    <a:pt x="650" y="391"/>
                  </a:lnTo>
                  <a:lnTo>
                    <a:pt x="650" y="391"/>
                  </a:lnTo>
                  <a:lnTo>
                    <a:pt x="650" y="391"/>
                  </a:lnTo>
                  <a:lnTo>
                    <a:pt x="650" y="393"/>
                  </a:lnTo>
                  <a:lnTo>
                    <a:pt x="648" y="393"/>
                  </a:lnTo>
                  <a:lnTo>
                    <a:pt x="648" y="398"/>
                  </a:lnTo>
                  <a:lnTo>
                    <a:pt x="648" y="398"/>
                  </a:lnTo>
                  <a:lnTo>
                    <a:pt x="648" y="398"/>
                  </a:lnTo>
                  <a:lnTo>
                    <a:pt x="645" y="398"/>
                  </a:lnTo>
                  <a:lnTo>
                    <a:pt x="645" y="400"/>
                  </a:lnTo>
                  <a:lnTo>
                    <a:pt x="645" y="400"/>
                  </a:lnTo>
                  <a:lnTo>
                    <a:pt x="643" y="400"/>
                  </a:lnTo>
                  <a:lnTo>
                    <a:pt x="643" y="400"/>
                  </a:lnTo>
                  <a:lnTo>
                    <a:pt x="641" y="400"/>
                  </a:lnTo>
                  <a:lnTo>
                    <a:pt x="641" y="400"/>
                  </a:lnTo>
                  <a:lnTo>
                    <a:pt x="641" y="400"/>
                  </a:lnTo>
                  <a:lnTo>
                    <a:pt x="636" y="398"/>
                  </a:lnTo>
                  <a:lnTo>
                    <a:pt x="636" y="398"/>
                  </a:lnTo>
                  <a:lnTo>
                    <a:pt x="636" y="398"/>
                  </a:lnTo>
                  <a:lnTo>
                    <a:pt x="631" y="398"/>
                  </a:lnTo>
                  <a:lnTo>
                    <a:pt x="631" y="398"/>
                  </a:lnTo>
                  <a:lnTo>
                    <a:pt x="629" y="398"/>
                  </a:lnTo>
                  <a:lnTo>
                    <a:pt x="629" y="398"/>
                  </a:lnTo>
                  <a:lnTo>
                    <a:pt x="626" y="396"/>
                  </a:lnTo>
                  <a:lnTo>
                    <a:pt x="626" y="396"/>
                  </a:lnTo>
                  <a:lnTo>
                    <a:pt x="626" y="393"/>
                  </a:lnTo>
                  <a:lnTo>
                    <a:pt x="626" y="391"/>
                  </a:lnTo>
                  <a:lnTo>
                    <a:pt x="624" y="389"/>
                  </a:lnTo>
                  <a:lnTo>
                    <a:pt x="624" y="389"/>
                  </a:lnTo>
                  <a:lnTo>
                    <a:pt x="624" y="389"/>
                  </a:lnTo>
                  <a:lnTo>
                    <a:pt x="622" y="389"/>
                  </a:lnTo>
                  <a:lnTo>
                    <a:pt x="622" y="389"/>
                  </a:lnTo>
                  <a:lnTo>
                    <a:pt x="622" y="389"/>
                  </a:lnTo>
                  <a:lnTo>
                    <a:pt x="617" y="389"/>
                  </a:lnTo>
                  <a:lnTo>
                    <a:pt x="617" y="389"/>
                  </a:lnTo>
                  <a:lnTo>
                    <a:pt x="617" y="389"/>
                  </a:lnTo>
                  <a:lnTo>
                    <a:pt x="615" y="389"/>
                  </a:lnTo>
                  <a:lnTo>
                    <a:pt x="615" y="391"/>
                  </a:lnTo>
                  <a:lnTo>
                    <a:pt x="615" y="393"/>
                  </a:lnTo>
                  <a:lnTo>
                    <a:pt x="615" y="398"/>
                  </a:lnTo>
                  <a:lnTo>
                    <a:pt x="612" y="400"/>
                  </a:lnTo>
                  <a:lnTo>
                    <a:pt x="610" y="400"/>
                  </a:lnTo>
                  <a:lnTo>
                    <a:pt x="605" y="400"/>
                  </a:lnTo>
                  <a:lnTo>
                    <a:pt x="605" y="403"/>
                  </a:lnTo>
                  <a:lnTo>
                    <a:pt x="607" y="403"/>
                  </a:lnTo>
                  <a:lnTo>
                    <a:pt x="607" y="403"/>
                  </a:lnTo>
                  <a:lnTo>
                    <a:pt x="607" y="405"/>
                  </a:lnTo>
                  <a:lnTo>
                    <a:pt x="607" y="405"/>
                  </a:lnTo>
                  <a:lnTo>
                    <a:pt x="605" y="408"/>
                  </a:lnTo>
                  <a:lnTo>
                    <a:pt x="605" y="408"/>
                  </a:lnTo>
                  <a:lnTo>
                    <a:pt x="605" y="412"/>
                  </a:lnTo>
                  <a:lnTo>
                    <a:pt x="605" y="415"/>
                  </a:lnTo>
                  <a:lnTo>
                    <a:pt x="603" y="417"/>
                  </a:lnTo>
                  <a:lnTo>
                    <a:pt x="600" y="417"/>
                  </a:lnTo>
                  <a:lnTo>
                    <a:pt x="596" y="415"/>
                  </a:lnTo>
                  <a:lnTo>
                    <a:pt x="596" y="412"/>
                  </a:lnTo>
                  <a:lnTo>
                    <a:pt x="593" y="410"/>
                  </a:lnTo>
                  <a:lnTo>
                    <a:pt x="593" y="408"/>
                  </a:lnTo>
                  <a:lnTo>
                    <a:pt x="593" y="405"/>
                  </a:lnTo>
                  <a:lnTo>
                    <a:pt x="596" y="400"/>
                  </a:lnTo>
                  <a:lnTo>
                    <a:pt x="596" y="398"/>
                  </a:lnTo>
                  <a:lnTo>
                    <a:pt x="596" y="398"/>
                  </a:lnTo>
                  <a:lnTo>
                    <a:pt x="593" y="396"/>
                  </a:lnTo>
                  <a:lnTo>
                    <a:pt x="593" y="396"/>
                  </a:lnTo>
                  <a:lnTo>
                    <a:pt x="591" y="393"/>
                  </a:lnTo>
                  <a:lnTo>
                    <a:pt x="591" y="393"/>
                  </a:lnTo>
                  <a:lnTo>
                    <a:pt x="591" y="396"/>
                  </a:lnTo>
                  <a:lnTo>
                    <a:pt x="589" y="396"/>
                  </a:lnTo>
                  <a:lnTo>
                    <a:pt x="589" y="396"/>
                  </a:lnTo>
                  <a:lnTo>
                    <a:pt x="589" y="398"/>
                  </a:lnTo>
                  <a:lnTo>
                    <a:pt x="586" y="400"/>
                  </a:lnTo>
                  <a:lnTo>
                    <a:pt x="586" y="400"/>
                  </a:lnTo>
                  <a:lnTo>
                    <a:pt x="584" y="398"/>
                  </a:lnTo>
                  <a:lnTo>
                    <a:pt x="581" y="398"/>
                  </a:lnTo>
                  <a:lnTo>
                    <a:pt x="581" y="400"/>
                  </a:lnTo>
                  <a:lnTo>
                    <a:pt x="579" y="400"/>
                  </a:lnTo>
                  <a:lnTo>
                    <a:pt x="579" y="400"/>
                  </a:lnTo>
                  <a:lnTo>
                    <a:pt x="579" y="400"/>
                  </a:lnTo>
                  <a:lnTo>
                    <a:pt x="579" y="403"/>
                  </a:lnTo>
                  <a:lnTo>
                    <a:pt x="577" y="403"/>
                  </a:lnTo>
                  <a:lnTo>
                    <a:pt x="577" y="403"/>
                  </a:lnTo>
                  <a:lnTo>
                    <a:pt x="577" y="405"/>
                  </a:lnTo>
                  <a:lnTo>
                    <a:pt x="574" y="405"/>
                  </a:lnTo>
                  <a:lnTo>
                    <a:pt x="570" y="405"/>
                  </a:lnTo>
                  <a:lnTo>
                    <a:pt x="567" y="405"/>
                  </a:lnTo>
                  <a:lnTo>
                    <a:pt x="567" y="400"/>
                  </a:lnTo>
                  <a:lnTo>
                    <a:pt x="565" y="398"/>
                  </a:lnTo>
                  <a:lnTo>
                    <a:pt x="565" y="398"/>
                  </a:lnTo>
                  <a:lnTo>
                    <a:pt x="562" y="396"/>
                  </a:lnTo>
                  <a:lnTo>
                    <a:pt x="560" y="396"/>
                  </a:lnTo>
                  <a:lnTo>
                    <a:pt x="555" y="396"/>
                  </a:lnTo>
                  <a:lnTo>
                    <a:pt x="553" y="396"/>
                  </a:lnTo>
                  <a:lnTo>
                    <a:pt x="553" y="393"/>
                  </a:lnTo>
                  <a:lnTo>
                    <a:pt x="553" y="389"/>
                  </a:lnTo>
                  <a:lnTo>
                    <a:pt x="551" y="386"/>
                  </a:lnTo>
                  <a:lnTo>
                    <a:pt x="546" y="384"/>
                  </a:lnTo>
                  <a:lnTo>
                    <a:pt x="544" y="386"/>
                  </a:lnTo>
                  <a:lnTo>
                    <a:pt x="539" y="389"/>
                  </a:lnTo>
                  <a:lnTo>
                    <a:pt x="532" y="398"/>
                  </a:lnTo>
                  <a:lnTo>
                    <a:pt x="527" y="400"/>
                  </a:lnTo>
                  <a:lnTo>
                    <a:pt x="522" y="400"/>
                  </a:lnTo>
                  <a:lnTo>
                    <a:pt x="518" y="400"/>
                  </a:lnTo>
                  <a:lnTo>
                    <a:pt x="515" y="398"/>
                  </a:lnTo>
                  <a:lnTo>
                    <a:pt x="515" y="398"/>
                  </a:lnTo>
                  <a:lnTo>
                    <a:pt x="515" y="396"/>
                  </a:lnTo>
                  <a:lnTo>
                    <a:pt x="515" y="396"/>
                  </a:lnTo>
                  <a:lnTo>
                    <a:pt x="515" y="393"/>
                  </a:lnTo>
                  <a:lnTo>
                    <a:pt x="515" y="391"/>
                  </a:lnTo>
                  <a:lnTo>
                    <a:pt x="515" y="391"/>
                  </a:lnTo>
                  <a:lnTo>
                    <a:pt x="515" y="389"/>
                  </a:lnTo>
                  <a:lnTo>
                    <a:pt x="515" y="389"/>
                  </a:lnTo>
                  <a:lnTo>
                    <a:pt x="515" y="386"/>
                  </a:lnTo>
                  <a:lnTo>
                    <a:pt x="515" y="386"/>
                  </a:lnTo>
                  <a:lnTo>
                    <a:pt x="513" y="386"/>
                  </a:lnTo>
                  <a:lnTo>
                    <a:pt x="510" y="384"/>
                  </a:lnTo>
                  <a:lnTo>
                    <a:pt x="506" y="384"/>
                  </a:lnTo>
                  <a:lnTo>
                    <a:pt x="501" y="381"/>
                  </a:lnTo>
                  <a:lnTo>
                    <a:pt x="501" y="377"/>
                  </a:lnTo>
                  <a:lnTo>
                    <a:pt x="499" y="374"/>
                  </a:lnTo>
                  <a:lnTo>
                    <a:pt x="501" y="372"/>
                  </a:lnTo>
                  <a:lnTo>
                    <a:pt x="501" y="367"/>
                  </a:lnTo>
                  <a:lnTo>
                    <a:pt x="499" y="367"/>
                  </a:lnTo>
                  <a:lnTo>
                    <a:pt x="496" y="367"/>
                  </a:lnTo>
                  <a:lnTo>
                    <a:pt x="492" y="367"/>
                  </a:lnTo>
                  <a:lnTo>
                    <a:pt x="487" y="370"/>
                  </a:lnTo>
                  <a:lnTo>
                    <a:pt x="475" y="367"/>
                  </a:lnTo>
                  <a:lnTo>
                    <a:pt x="473" y="367"/>
                  </a:lnTo>
                  <a:lnTo>
                    <a:pt x="470" y="370"/>
                  </a:lnTo>
                  <a:lnTo>
                    <a:pt x="468" y="372"/>
                  </a:lnTo>
                  <a:lnTo>
                    <a:pt x="468" y="374"/>
                  </a:lnTo>
                  <a:lnTo>
                    <a:pt x="466" y="374"/>
                  </a:lnTo>
                  <a:lnTo>
                    <a:pt x="463" y="377"/>
                  </a:lnTo>
                  <a:lnTo>
                    <a:pt x="458" y="377"/>
                  </a:lnTo>
                  <a:lnTo>
                    <a:pt x="458" y="374"/>
                  </a:lnTo>
                  <a:lnTo>
                    <a:pt x="454" y="372"/>
                  </a:lnTo>
                  <a:lnTo>
                    <a:pt x="451" y="370"/>
                  </a:lnTo>
                  <a:lnTo>
                    <a:pt x="451" y="370"/>
                  </a:lnTo>
                  <a:lnTo>
                    <a:pt x="449" y="367"/>
                  </a:lnTo>
                  <a:lnTo>
                    <a:pt x="449" y="365"/>
                  </a:lnTo>
                  <a:lnTo>
                    <a:pt x="447" y="365"/>
                  </a:lnTo>
                  <a:lnTo>
                    <a:pt x="444" y="365"/>
                  </a:lnTo>
                  <a:lnTo>
                    <a:pt x="442" y="365"/>
                  </a:lnTo>
                  <a:lnTo>
                    <a:pt x="435" y="370"/>
                  </a:lnTo>
                  <a:lnTo>
                    <a:pt x="435" y="367"/>
                  </a:lnTo>
                  <a:lnTo>
                    <a:pt x="421" y="365"/>
                  </a:lnTo>
                  <a:lnTo>
                    <a:pt x="418" y="365"/>
                  </a:lnTo>
                  <a:lnTo>
                    <a:pt x="411" y="360"/>
                  </a:lnTo>
                  <a:lnTo>
                    <a:pt x="409" y="360"/>
                  </a:lnTo>
                  <a:lnTo>
                    <a:pt x="406" y="360"/>
                  </a:lnTo>
                  <a:lnTo>
                    <a:pt x="406" y="360"/>
                  </a:lnTo>
                  <a:lnTo>
                    <a:pt x="404" y="360"/>
                  </a:lnTo>
                  <a:lnTo>
                    <a:pt x="402" y="360"/>
                  </a:lnTo>
                  <a:lnTo>
                    <a:pt x="397" y="360"/>
                  </a:lnTo>
                  <a:lnTo>
                    <a:pt x="395" y="358"/>
                  </a:lnTo>
                  <a:lnTo>
                    <a:pt x="390" y="360"/>
                  </a:lnTo>
                  <a:lnTo>
                    <a:pt x="387" y="358"/>
                  </a:lnTo>
                  <a:lnTo>
                    <a:pt x="385" y="358"/>
                  </a:lnTo>
                  <a:lnTo>
                    <a:pt x="385" y="355"/>
                  </a:lnTo>
                  <a:lnTo>
                    <a:pt x="385" y="348"/>
                  </a:lnTo>
                  <a:lnTo>
                    <a:pt x="385" y="346"/>
                  </a:lnTo>
                  <a:lnTo>
                    <a:pt x="385" y="346"/>
                  </a:lnTo>
                  <a:lnTo>
                    <a:pt x="385" y="344"/>
                  </a:lnTo>
                  <a:lnTo>
                    <a:pt x="380" y="341"/>
                  </a:lnTo>
                  <a:lnTo>
                    <a:pt x="380" y="339"/>
                  </a:lnTo>
                  <a:lnTo>
                    <a:pt x="380" y="337"/>
                  </a:lnTo>
                  <a:lnTo>
                    <a:pt x="378" y="334"/>
                  </a:lnTo>
                  <a:lnTo>
                    <a:pt x="376" y="334"/>
                  </a:lnTo>
                  <a:lnTo>
                    <a:pt x="376" y="334"/>
                  </a:lnTo>
                  <a:lnTo>
                    <a:pt x="373" y="334"/>
                  </a:lnTo>
                  <a:lnTo>
                    <a:pt x="373" y="334"/>
                  </a:lnTo>
                  <a:lnTo>
                    <a:pt x="371" y="332"/>
                  </a:lnTo>
                  <a:lnTo>
                    <a:pt x="371" y="332"/>
                  </a:lnTo>
                  <a:lnTo>
                    <a:pt x="371" y="332"/>
                  </a:lnTo>
                  <a:lnTo>
                    <a:pt x="371" y="329"/>
                  </a:lnTo>
                  <a:lnTo>
                    <a:pt x="369" y="329"/>
                  </a:lnTo>
                  <a:lnTo>
                    <a:pt x="366" y="329"/>
                  </a:lnTo>
                  <a:lnTo>
                    <a:pt x="366" y="329"/>
                  </a:lnTo>
                  <a:lnTo>
                    <a:pt x="366" y="337"/>
                  </a:lnTo>
                  <a:lnTo>
                    <a:pt x="364" y="339"/>
                  </a:lnTo>
                  <a:lnTo>
                    <a:pt x="364" y="339"/>
                  </a:lnTo>
                  <a:lnTo>
                    <a:pt x="361" y="339"/>
                  </a:lnTo>
                  <a:lnTo>
                    <a:pt x="359" y="339"/>
                  </a:lnTo>
                  <a:lnTo>
                    <a:pt x="354" y="337"/>
                  </a:lnTo>
                  <a:lnTo>
                    <a:pt x="350" y="334"/>
                  </a:lnTo>
                  <a:lnTo>
                    <a:pt x="350" y="334"/>
                  </a:lnTo>
                  <a:lnTo>
                    <a:pt x="347" y="337"/>
                  </a:lnTo>
                  <a:lnTo>
                    <a:pt x="347" y="337"/>
                  </a:lnTo>
                  <a:lnTo>
                    <a:pt x="345" y="339"/>
                  </a:lnTo>
                  <a:lnTo>
                    <a:pt x="345" y="339"/>
                  </a:lnTo>
                  <a:lnTo>
                    <a:pt x="338" y="339"/>
                  </a:lnTo>
                  <a:lnTo>
                    <a:pt x="335" y="337"/>
                  </a:lnTo>
                  <a:lnTo>
                    <a:pt x="335" y="337"/>
                  </a:lnTo>
                  <a:lnTo>
                    <a:pt x="333" y="332"/>
                  </a:lnTo>
                  <a:lnTo>
                    <a:pt x="314" y="315"/>
                  </a:lnTo>
                  <a:lnTo>
                    <a:pt x="314" y="315"/>
                  </a:lnTo>
                  <a:lnTo>
                    <a:pt x="312" y="315"/>
                  </a:lnTo>
                  <a:lnTo>
                    <a:pt x="312" y="315"/>
                  </a:lnTo>
                  <a:lnTo>
                    <a:pt x="309" y="313"/>
                  </a:lnTo>
                  <a:lnTo>
                    <a:pt x="305" y="315"/>
                  </a:lnTo>
                  <a:lnTo>
                    <a:pt x="302" y="315"/>
                  </a:lnTo>
                  <a:lnTo>
                    <a:pt x="302" y="313"/>
                  </a:lnTo>
                  <a:lnTo>
                    <a:pt x="302" y="308"/>
                  </a:lnTo>
                  <a:lnTo>
                    <a:pt x="302" y="294"/>
                  </a:lnTo>
                  <a:lnTo>
                    <a:pt x="302" y="280"/>
                  </a:lnTo>
                  <a:lnTo>
                    <a:pt x="302" y="266"/>
                  </a:lnTo>
                  <a:lnTo>
                    <a:pt x="302" y="251"/>
                  </a:lnTo>
                  <a:lnTo>
                    <a:pt x="302" y="237"/>
                  </a:lnTo>
                  <a:lnTo>
                    <a:pt x="302" y="223"/>
                  </a:lnTo>
                  <a:lnTo>
                    <a:pt x="302" y="209"/>
                  </a:lnTo>
                  <a:lnTo>
                    <a:pt x="302" y="195"/>
                  </a:lnTo>
                  <a:lnTo>
                    <a:pt x="302" y="180"/>
                  </a:lnTo>
                  <a:lnTo>
                    <a:pt x="302" y="166"/>
                  </a:lnTo>
                  <a:lnTo>
                    <a:pt x="302" y="152"/>
                  </a:lnTo>
                  <a:lnTo>
                    <a:pt x="302" y="138"/>
                  </a:lnTo>
                  <a:lnTo>
                    <a:pt x="302" y="124"/>
                  </a:lnTo>
                  <a:lnTo>
                    <a:pt x="302" y="109"/>
                  </a:lnTo>
                  <a:lnTo>
                    <a:pt x="302" y="95"/>
                  </a:lnTo>
                  <a:lnTo>
                    <a:pt x="302" y="81"/>
                  </a:lnTo>
                  <a:lnTo>
                    <a:pt x="302" y="76"/>
                  </a:lnTo>
                  <a:lnTo>
                    <a:pt x="302" y="76"/>
                  </a:lnTo>
                  <a:lnTo>
                    <a:pt x="295" y="76"/>
                  </a:lnTo>
                  <a:lnTo>
                    <a:pt x="293" y="76"/>
                  </a:lnTo>
                  <a:lnTo>
                    <a:pt x="283" y="76"/>
                  </a:lnTo>
                  <a:lnTo>
                    <a:pt x="269" y="76"/>
                  </a:lnTo>
                  <a:lnTo>
                    <a:pt x="250" y="76"/>
                  </a:lnTo>
                  <a:lnTo>
                    <a:pt x="227" y="76"/>
                  </a:lnTo>
                  <a:lnTo>
                    <a:pt x="203" y="74"/>
                  </a:lnTo>
                  <a:lnTo>
                    <a:pt x="177" y="74"/>
                  </a:lnTo>
                  <a:lnTo>
                    <a:pt x="149" y="74"/>
                  </a:lnTo>
                  <a:lnTo>
                    <a:pt x="120" y="74"/>
                  </a:lnTo>
                  <a:lnTo>
                    <a:pt x="94" y="74"/>
                  </a:lnTo>
                  <a:lnTo>
                    <a:pt x="68" y="74"/>
                  </a:lnTo>
                  <a:lnTo>
                    <a:pt x="47" y="71"/>
                  </a:lnTo>
                  <a:lnTo>
                    <a:pt x="28" y="71"/>
                  </a:lnTo>
                  <a:lnTo>
                    <a:pt x="14" y="71"/>
                  </a:lnTo>
                  <a:lnTo>
                    <a:pt x="4" y="71"/>
                  </a:lnTo>
                  <a:lnTo>
                    <a:pt x="0" y="71"/>
                  </a:lnTo>
                  <a:lnTo>
                    <a:pt x="2" y="55"/>
                  </a:lnTo>
                  <a:lnTo>
                    <a:pt x="2" y="41"/>
                  </a:lnTo>
                  <a:lnTo>
                    <a:pt x="2" y="24"/>
                  </a:lnTo>
                  <a:lnTo>
                    <a:pt x="2" y="10"/>
                  </a:lnTo>
                  <a:lnTo>
                    <a:pt x="14" y="10"/>
                  </a:lnTo>
                  <a:lnTo>
                    <a:pt x="28" y="10"/>
                  </a:lnTo>
                  <a:lnTo>
                    <a:pt x="40" y="10"/>
                  </a:lnTo>
                  <a:lnTo>
                    <a:pt x="52" y="10"/>
                  </a:lnTo>
                  <a:lnTo>
                    <a:pt x="63" y="10"/>
                  </a:lnTo>
                  <a:lnTo>
                    <a:pt x="78" y="10"/>
                  </a:lnTo>
                  <a:lnTo>
                    <a:pt x="89" y="12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9" y="12"/>
                  </a:lnTo>
                  <a:lnTo>
                    <a:pt x="170" y="12"/>
                  </a:lnTo>
                  <a:lnTo>
                    <a:pt x="193" y="12"/>
                  </a:lnTo>
                  <a:lnTo>
                    <a:pt x="217" y="12"/>
                  </a:lnTo>
                  <a:lnTo>
                    <a:pt x="241" y="12"/>
                  </a:lnTo>
                  <a:lnTo>
                    <a:pt x="262" y="12"/>
                  </a:lnTo>
                  <a:lnTo>
                    <a:pt x="286" y="12"/>
                  </a:lnTo>
                  <a:lnTo>
                    <a:pt x="309" y="12"/>
                  </a:lnTo>
                  <a:lnTo>
                    <a:pt x="333" y="12"/>
                  </a:lnTo>
                  <a:lnTo>
                    <a:pt x="357" y="12"/>
                  </a:lnTo>
                  <a:lnTo>
                    <a:pt x="378" y="12"/>
                  </a:lnTo>
                  <a:lnTo>
                    <a:pt x="402" y="12"/>
                  </a:lnTo>
                  <a:lnTo>
                    <a:pt x="425" y="12"/>
                  </a:lnTo>
                  <a:lnTo>
                    <a:pt x="449" y="12"/>
                  </a:lnTo>
                  <a:lnTo>
                    <a:pt x="473" y="12"/>
                  </a:lnTo>
                  <a:lnTo>
                    <a:pt x="494" y="12"/>
                  </a:lnTo>
                  <a:lnTo>
                    <a:pt x="518" y="12"/>
                  </a:lnTo>
                  <a:lnTo>
                    <a:pt x="541" y="10"/>
                  </a:lnTo>
                  <a:lnTo>
                    <a:pt x="565" y="10"/>
                  </a:lnTo>
                  <a:lnTo>
                    <a:pt x="586" y="10"/>
                  </a:lnTo>
                  <a:lnTo>
                    <a:pt x="610" y="10"/>
                  </a:lnTo>
                  <a:lnTo>
                    <a:pt x="633" y="8"/>
                  </a:lnTo>
                  <a:lnTo>
                    <a:pt x="657" y="8"/>
                  </a:lnTo>
                  <a:lnTo>
                    <a:pt x="681" y="8"/>
                  </a:lnTo>
                  <a:lnTo>
                    <a:pt x="702" y="5"/>
                  </a:lnTo>
                  <a:lnTo>
                    <a:pt x="726" y="5"/>
                  </a:lnTo>
                  <a:lnTo>
                    <a:pt x="749" y="5"/>
                  </a:lnTo>
                  <a:lnTo>
                    <a:pt x="773" y="3"/>
                  </a:lnTo>
                  <a:lnTo>
                    <a:pt x="794" y="3"/>
                  </a:lnTo>
                  <a:lnTo>
                    <a:pt x="818" y="0"/>
                  </a:lnTo>
                  <a:lnTo>
                    <a:pt x="842" y="0"/>
                  </a:lnTo>
                  <a:lnTo>
                    <a:pt x="842" y="15"/>
                  </a:lnTo>
                  <a:lnTo>
                    <a:pt x="844" y="31"/>
                  </a:lnTo>
                  <a:lnTo>
                    <a:pt x="844" y="48"/>
                  </a:lnTo>
                  <a:lnTo>
                    <a:pt x="844" y="62"/>
                  </a:lnTo>
                  <a:lnTo>
                    <a:pt x="844" y="6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rgbClr val="F8F8F8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853CE1D1-B501-42DF-A9C1-3D0111D1A7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54443" y="1121342"/>
              <a:ext cx="715723" cy="791683"/>
            </a:xfrm>
            <a:custGeom>
              <a:avLst/>
              <a:gdLst>
                <a:gd name="T0" fmla="*/ 419 w 424"/>
                <a:gd name="T1" fmla="*/ 137 h 469"/>
                <a:gd name="T2" fmla="*/ 398 w 424"/>
                <a:gd name="T3" fmla="*/ 9 h 469"/>
                <a:gd name="T4" fmla="*/ 362 w 424"/>
                <a:gd name="T5" fmla="*/ 19 h 469"/>
                <a:gd name="T6" fmla="*/ 289 w 424"/>
                <a:gd name="T7" fmla="*/ 78 h 469"/>
                <a:gd name="T8" fmla="*/ 263 w 424"/>
                <a:gd name="T9" fmla="*/ 80 h 469"/>
                <a:gd name="T10" fmla="*/ 228 w 424"/>
                <a:gd name="T11" fmla="*/ 102 h 469"/>
                <a:gd name="T12" fmla="*/ 206 w 424"/>
                <a:gd name="T13" fmla="*/ 95 h 469"/>
                <a:gd name="T14" fmla="*/ 201 w 424"/>
                <a:gd name="T15" fmla="*/ 97 h 469"/>
                <a:gd name="T16" fmla="*/ 187 w 424"/>
                <a:gd name="T17" fmla="*/ 102 h 469"/>
                <a:gd name="T18" fmla="*/ 168 w 424"/>
                <a:gd name="T19" fmla="*/ 102 h 469"/>
                <a:gd name="T20" fmla="*/ 178 w 424"/>
                <a:gd name="T21" fmla="*/ 97 h 469"/>
                <a:gd name="T22" fmla="*/ 201 w 424"/>
                <a:gd name="T23" fmla="*/ 90 h 469"/>
                <a:gd name="T24" fmla="*/ 192 w 424"/>
                <a:gd name="T25" fmla="*/ 88 h 469"/>
                <a:gd name="T26" fmla="*/ 187 w 424"/>
                <a:gd name="T27" fmla="*/ 90 h 469"/>
                <a:gd name="T28" fmla="*/ 166 w 424"/>
                <a:gd name="T29" fmla="*/ 85 h 469"/>
                <a:gd name="T30" fmla="*/ 140 w 424"/>
                <a:gd name="T31" fmla="*/ 76 h 469"/>
                <a:gd name="T32" fmla="*/ 109 w 424"/>
                <a:gd name="T33" fmla="*/ 78 h 469"/>
                <a:gd name="T34" fmla="*/ 48 w 424"/>
                <a:gd name="T35" fmla="*/ 90 h 469"/>
                <a:gd name="T36" fmla="*/ 3 w 424"/>
                <a:gd name="T37" fmla="*/ 118 h 469"/>
                <a:gd name="T38" fmla="*/ 15 w 424"/>
                <a:gd name="T39" fmla="*/ 206 h 469"/>
                <a:gd name="T40" fmla="*/ 26 w 424"/>
                <a:gd name="T41" fmla="*/ 286 h 469"/>
                <a:gd name="T42" fmla="*/ 36 w 424"/>
                <a:gd name="T43" fmla="*/ 367 h 469"/>
                <a:gd name="T44" fmla="*/ 50 w 424"/>
                <a:gd name="T45" fmla="*/ 409 h 469"/>
                <a:gd name="T46" fmla="*/ 74 w 424"/>
                <a:gd name="T47" fmla="*/ 409 h 469"/>
                <a:gd name="T48" fmla="*/ 93 w 424"/>
                <a:gd name="T49" fmla="*/ 417 h 469"/>
                <a:gd name="T50" fmla="*/ 102 w 424"/>
                <a:gd name="T51" fmla="*/ 431 h 469"/>
                <a:gd name="T52" fmla="*/ 121 w 424"/>
                <a:gd name="T53" fmla="*/ 445 h 469"/>
                <a:gd name="T54" fmla="*/ 154 w 424"/>
                <a:gd name="T55" fmla="*/ 454 h 469"/>
                <a:gd name="T56" fmla="*/ 175 w 424"/>
                <a:gd name="T57" fmla="*/ 445 h 469"/>
                <a:gd name="T58" fmla="*/ 192 w 424"/>
                <a:gd name="T59" fmla="*/ 450 h 469"/>
                <a:gd name="T60" fmla="*/ 204 w 424"/>
                <a:gd name="T61" fmla="*/ 452 h 469"/>
                <a:gd name="T62" fmla="*/ 218 w 424"/>
                <a:gd name="T63" fmla="*/ 443 h 469"/>
                <a:gd name="T64" fmla="*/ 235 w 424"/>
                <a:gd name="T65" fmla="*/ 431 h 469"/>
                <a:gd name="T66" fmla="*/ 256 w 424"/>
                <a:gd name="T67" fmla="*/ 452 h 469"/>
                <a:gd name="T68" fmla="*/ 280 w 424"/>
                <a:gd name="T69" fmla="*/ 466 h 469"/>
                <a:gd name="T70" fmla="*/ 301 w 424"/>
                <a:gd name="T71" fmla="*/ 440 h 469"/>
                <a:gd name="T72" fmla="*/ 306 w 424"/>
                <a:gd name="T73" fmla="*/ 428 h 469"/>
                <a:gd name="T74" fmla="*/ 306 w 424"/>
                <a:gd name="T75" fmla="*/ 412 h 469"/>
                <a:gd name="T76" fmla="*/ 315 w 424"/>
                <a:gd name="T77" fmla="*/ 383 h 469"/>
                <a:gd name="T78" fmla="*/ 327 w 424"/>
                <a:gd name="T79" fmla="*/ 393 h 469"/>
                <a:gd name="T80" fmla="*/ 327 w 424"/>
                <a:gd name="T81" fmla="*/ 398 h 469"/>
                <a:gd name="T82" fmla="*/ 334 w 424"/>
                <a:gd name="T83" fmla="*/ 390 h 469"/>
                <a:gd name="T84" fmla="*/ 339 w 424"/>
                <a:gd name="T85" fmla="*/ 386 h 469"/>
                <a:gd name="T86" fmla="*/ 334 w 424"/>
                <a:gd name="T87" fmla="*/ 374 h 469"/>
                <a:gd name="T88" fmla="*/ 339 w 424"/>
                <a:gd name="T89" fmla="*/ 360 h 469"/>
                <a:gd name="T90" fmla="*/ 351 w 424"/>
                <a:gd name="T91" fmla="*/ 346 h 469"/>
                <a:gd name="T92" fmla="*/ 365 w 424"/>
                <a:gd name="T93" fmla="*/ 327 h 469"/>
                <a:gd name="T94" fmla="*/ 381 w 424"/>
                <a:gd name="T95" fmla="*/ 327 h 469"/>
                <a:gd name="T96" fmla="*/ 395 w 424"/>
                <a:gd name="T97" fmla="*/ 310 h 469"/>
                <a:gd name="T98" fmla="*/ 412 w 424"/>
                <a:gd name="T99" fmla="*/ 284 h 469"/>
                <a:gd name="T100" fmla="*/ 410 w 424"/>
                <a:gd name="T101" fmla="*/ 272 h 469"/>
                <a:gd name="T102" fmla="*/ 414 w 424"/>
                <a:gd name="T103" fmla="*/ 260 h 469"/>
                <a:gd name="T104" fmla="*/ 417 w 424"/>
                <a:gd name="T105" fmla="*/ 253 h 469"/>
                <a:gd name="T106" fmla="*/ 417 w 424"/>
                <a:gd name="T107" fmla="*/ 237 h 469"/>
                <a:gd name="T108" fmla="*/ 421 w 424"/>
                <a:gd name="T109" fmla="*/ 211 h 469"/>
                <a:gd name="T110" fmla="*/ 421 w 424"/>
                <a:gd name="T111" fmla="*/ 196 h 469"/>
                <a:gd name="T112" fmla="*/ 421 w 424"/>
                <a:gd name="T113" fmla="*/ 185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24" h="469">
                  <a:moveTo>
                    <a:pt x="414" y="168"/>
                  </a:moveTo>
                  <a:lnTo>
                    <a:pt x="414" y="166"/>
                  </a:lnTo>
                  <a:lnTo>
                    <a:pt x="419" y="166"/>
                  </a:lnTo>
                  <a:lnTo>
                    <a:pt x="419" y="166"/>
                  </a:lnTo>
                  <a:lnTo>
                    <a:pt x="424" y="163"/>
                  </a:lnTo>
                  <a:lnTo>
                    <a:pt x="424" y="161"/>
                  </a:lnTo>
                  <a:lnTo>
                    <a:pt x="421" y="149"/>
                  </a:lnTo>
                  <a:lnTo>
                    <a:pt x="419" y="137"/>
                  </a:lnTo>
                  <a:lnTo>
                    <a:pt x="419" y="123"/>
                  </a:lnTo>
                  <a:lnTo>
                    <a:pt x="417" y="111"/>
                  </a:lnTo>
                  <a:lnTo>
                    <a:pt x="414" y="99"/>
                  </a:lnTo>
                  <a:lnTo>
                    <a:pt x="412" y="85"/>
                  </a:lnTo>
                  <a:lnTo>
                    <a:pt x="410" y="73"/>
                  </a:lnTo>
                  <a:lnTo>
                    <a:pt x="407" y="59"/>
                  </a:lnTo>
                  <a:lnTo>
                    <a:pt x="403" y="35"/>
                  </a:lnTo>
                  <a:lnTo>
                    <a:pt x="398" y="9"/>
                  </a:lnTo>
                  <a:lnTo>
                    <a:pt x="395" y="0"/>
                  </a:lnTo>
                  <a:lnTo>
                    <a:pt x="374" y="12"/>
                  </a:lnTo>
                  <a:lnTo>
                    <a:pt x="369" y="14"/>
                  </a:lnTo>
                  <a:lnTo>
                    <a:pt x="367" y="17"/>
                  </a:lnTo>
                  <a:lnTo>
                    <a:pt x="365" y="17"/>
                  </a:lnTo>
                  <a:lnTo>
                    <a:pt x="365" y="17"/>
                  </a:lnTo>
                  <a:lnTo>
                    <a:pt x="365" y="19"/>
                  </a:lnTo>
                  <a:lnTo>
                    <a:pt x="362" y="19"/>
                  </a:lnTo>
                  <a:lnTo>
                    <a:pt x="360" y="21"/>
                  </a:lnTo>
                  <a:lnTo>
                    <a:pt x="358" y="24"/>
                  </a:lnTo>
                  <a:lnTo>
                    <a:pt x="353" y="26"/>
                  </a:lnTo>
                  <a:lnTo>
                    <a:pt x="324" y="45"/>
                  </a:lnTo>
                  <a:lnTo>
                    <a:pt x="298" y="73"/>
                  </a:lnTo>
                  <a:lnTo>
                    <a:pt x="294" y="76"/>
                  </a:lnTo>
                  <a:lnTo>
                    <a:pt x="291" y="78"/>
                  </a:lnTo>
                  <a:lnTo>
                    <a:pt x="289" y="78"/>
                  </a:lnTo>
                  <a:lnTo>
                    <a:pt x="287" y="78"/>
                  </a:lnTo>
                  <a:lnTo>
                    <a:pt x="287" y="78"/>
                  </a:lnTo>
                  <a:lnTo>
                    <a:pt x="284" y="78"/>
                  </a:lnTo>
                  <a:lnTo>
                    <a:pt x="282" y="80"/>
                  </a:lnTo>
                  <a:lnTo>
                    <a:pt x="282" y="80"/>
                  </a:lnTo>
                  <a:lnTo>
                    <a:pt x="280" y="80"/>
                  </a:lnTo>
                  <a:lnTo>
                    <a:pt x="268" y="80"/>
                  </a:lnTo>
                  <a:lnTo>
                    <a:pt x="263" y="80"/>
                  </a:lnTo>
                  <a:lnTo>
                    <a:pt x="251" y="88"/>
                  </a:lnTo>
                  <a:lnTo>
                    <a:pt x="244" y="92"/>
                  </a:lnTo>
                  <a:lnTo>
                    <a:pt x="242" y="95"/>
                  </a:lnTo>
                  <a:lnTo>
                    <a:pt x="235" y="95"/>
                  </a:lnTo>
                  <a:lnTo>
                    <a:pt x="232" y="97"/>
                  </a:lnTo>
                  <a:lnTo>
                    <a:pt x="232" y="97"/>
                  </a:lnTo>
                  <a:lnTo>
                    <a:pt x="228" y="102"/>
                  </a:lnTo>
                  <a:lnTo>
                    <a:pt x="228" y="102"/>
                  </a:lnTo>
                  <a:lnTo>
                    <a:pt x="223" y="102"/>
                  </a:lnTo>
                  <a:lnTo>
                    <a:pt x="218" y="102"/>
                  </a:lnTo>
                  <a:lnTo>
                    <a:pt x="211" y="97"/>
                  </a:lnTo>
                  <a:lnTo>
                    <a:pt x="209" y="97"/>
                  </a:lnTo>
                  <a:lnTo>
                    <a:pt x="209" y="97"/>
                  </a:lnTo>
                  <a:lnTo>
                    <a:pt x="206" y="97"/>
                  </a:lnTo>
                  <a:lnTo>
                    <a:pt x="206" y="95"/>
                  </a:lnTo>
                  <a:lnTo>
                    <a:pt x="206" y="95"/>
                  </a:lnTo>
                  <a:lnTo>
                    <a:pt x="204" y="92"/>
                  </a:lnTo>
                  <a:lnTo>
                    <a:pt x="204" y="92"/>
                  </a:lnTo>
                  <a:lnTo>
                    <a:pt x="206" y="95"/>
                  </a:lnTo>
                  <a:lnTo>
                    <a:pt x="209" y="99"/>
                  </a:lnTo>
                  <a:lnTo>
                    <a:pt x="211" y="99"/>
                  </a:lnTo>
                  <a:lnTo>
                    <a:pt x="206" y="97"/>
                  </a:lnTo>
                  <a:lnTo>
                    <a:pt x="204" y="97"/>
                  </a:lnTo>
                  <a:lnTo>
                    <a:pt x="201" y="97"/>
                  </a:lnTo>
                  <a:lnTo>
                    <a:pt x="201" y="97"/>
                  </a:lnTo>
                  <a:lnTo>
                    <a:pt x="199" y="97"/>
                  </a:lnTo>
                  <a:lnTo>
                    <a:pt x="199" y="97"/>
                  </a:lnTo>
                  <a:lnTo>
                    <a:pt x="197" y="99"/>
                  </a:lnTo>
                  <a:lnTo>
                    <a:pt x="197" y="97"/>
                  </a:lnTo>
                  <a:lnTo>
                    <a:pt x="194" y="97"/>
                  </a:lnTo>
                  <a:lnTo>
                    <a:pt x="190" y="99"/>
                  </a:lnTo>
                  <a:lnTo>
                    <a:pt x="187" y="102"/>
                  </a:lnTo>
                  <a:lnTo>
                    <a:pt x="183" y="104"/>
                  </a:lnTo>
                  <a:lnTo>
                    <a:pt x="178" y="102"/>
                  </a:lnTo>
                  <a:lnTo>
                    <a:pt x="178" y="104"/>
                  </a:lnTo>
                  <a:lnTo>
                    <a:pt x="178" y="104"/>
                  </a:lnTo>
                  <a:lnTo>
                    <a:pt x="175" y="104"/>
                  </a:lnTo>
                  <a:lnTo>
                    <a:pt x="175" y="102"/>
                  </a:lnTo>
                  <a:lnTo>
                    <a:pt x="175" y="102"/>
                  </a:lnTo>
                  <a:lnTo>
                    <a:pt x="168" y="102"/>
                  </a:lnTo>
                  <a:lnTo>
                    <a:pt x="171" y="102"/>
                  </a:lnTo>
                  <a:lnTo>
                    <a:pt x="173" y="102"/>
                  </a:lnTo>
                  <a:lnTo>
                    <a:pt x="175" y="99"/>
                  </a:lnTo>
                  <a:lnTo>
                    <a:pt x="175" y="102"/>
                  </a:lnTo>
                  <a:lnTo>
                    <a:pt x="178" y="99"/>
                  </a:lnTo>
                  <a:lnTo>
                    <a:pt x="178" y="99"/>
                  </a:lnTo>
                  <a:lnTo>
                    <a:pt x="178" y="97"/>
                  </a:lnTo>
                  <a:lnTo>
                    <a:pt x="178" y="97"/>
                  </a:lnTo>
                  <a:lnTo>
                    <a:pt x="180" y="97"/>
                  </a:lnTo>
                  <a:lnTo>
                    <a:pt x="183" y="97"/>
                  </a:lnTo>
                  <a:lnTo>
                    <a:pt x="185" y="95"/>
                  </a:lnTo>
                  <a:lnTo>
                    <a:pt x="187" y="95"/>
                  </a:lnTo>
                  <a:lnTo>
                    <a:pt x="190" y="95"/>
                  </a:lnTo>
                  <a:lnTo>
                    <a:pt x="192" y="92"/>
                  </a:lnTo>
                  <a:lnTo>
                    <a:pt x="194" y="92"/>
                  </a:lnTo>
                  <a:lnTo>
                    <a:pt x="201" y="90"/>
                  </a:lnTo>
                  <a:lnTo>
                    <a:pt x="201" y="90"/>
                  </a:lnTo>
                  <a:lnTo>
                    <a:pt x="199" y="88"/>
                  </a:lnTo>
                  <a:lnTo>
                    <a:pt x="199" y="88"/>
                  </a:lnTo>
                  <a:lnTo>
                    <a:pt x="194" y="88"/>
                  </a:lnTo>
                  <a:lnTo>
                    <a:pt x="194" y="88"/>
                  </a:lnTo>
                  <a:lnTo>
                    <a:pt x="192" y="90"/>
                  </a:lnTo>
                  <a:lnTo>
                    <a:pt x="192" y="88"/>
                  </a:lnTo>
                  <a:lnTo>
                    <a:pt x="192" y="88"/>
                  </a:lnTo>
                  <a:lnTo>
                    <a:pt x="192" y="88"/>
                  </a:lnTo>
                  <a:lnTo>
                    <a:pt x="190" y="85"/>
                  </a:lnTo>
                  <a:lnTo>
                    <a:pt x="187" y="85"/>
                  </a:lnTo>
                  <a:lnTo>
                    <a:pt x="187" y="83"/>
                  </a:lnTo>
                  <a:lnTo>
                    <a:pt x="187" y="85"/>
                  </a:lnTo>
                  <a:lnTo>
                    <a:pt x="187" y="85"/>
                  </a:lnTo>
                  <a:lnTo>
                    <a:pt x="187" y="88"/>
                  </a:lnTo>
                  <a:lnTo>
                    <a:pt x="187" y="90"/>
                  </a:lnTo>
                  <a:lnTo>
                    <a:pt x="185" y="90"/>
                  </a:lnTo>
                  <a:lnTo>
                    <a:pt x="185" y="92"/>
                  </a:lnTo>
                  <a:lnTo>
                    <a:pt x="180" y="92"/>
                  </a:lnTo>
                  <a:lnTo>
                    <a:pt x="178" y="92"/>
                  </a:lnTo>
                  <a:lnTo>
                    <a:pt x="175" y="92"/>
                  </a:lnTo>
                  <a:lnTo>
                    <a:pt x="173" y="92"/>
                  </a:lnTo>
                  <a:lnTo>
                    <a:pt x="171" y="90"/>
                  </a:lnTo>
                  <a:lnTo>
                    <a:pt x="166" y="85"/>
                  </a:lnTo>
                  <a:lnTo>
                    <a:pt x="161" y="85"/>
                  </a:lnTo>
                  <a:lnTo>
                    <a:pt x="159" y="85"/>
                  </a:lnTo>
                  <a:lnTo>
                    <a:pt x="157" y="85"/>
                  </a:lnTo>
                  <a:lnTo>
                    <a:pt x="149" y="83"/>
                  </a:lnTo>
                  <a:lnTo>
                    <a:pt x="147" y="80"/>
                  </a:lnTo>
                  <a:lnTo>
                    <a:pt x="142" y="78"/>
                  </a:lnTo>
                  <a:lnTo>
                    <a:pt x="140" y="76"/>
                  </a:lnTo>
                  <a:lnTo>
                    <a:pt x="140" y="76"/>
                  </a:lnTo>
                  <a:lnTo>
                    <a:pt x="138" y="78"/>
                  </a:lnTo>
                  <a:lnTo>
                    <a:pt x="135" y="78"/>
                  </a:lnTo>
                  <a:lnTo>
                    <a:pt x="133" y="78"/>
                  </a:lnTo>
                  <a:lnTo>
                    <a:pt x="126" y="78"/>
                  </a:lnTo>
                  <a:lnTo>
                    <a:pt x="126" y="76"/>
                  </a:lnTo>
                  <a:lnTo>
                    <a:pt x="126" y="76"/>
                  </a:lnTo>
                  <a:lnTo>
                    <a:pt x="119" y="76"/>
                  </a:lnTo>
                  <a:lnTo>
                    <a:pt x="109" y="78"/>
                  </a:lnTo>
                  <a:lnTo>
                    <a:pt x="102" y="80"/>
                  </a:lnTo>
                  <a:lnTo>
                    <a:pt x="95" y="80"/>
                  </a:lnTo>
                  <a:lnTo>
                    <a:pt x="88" y="83"/>
                  </a:lnTo>
                  <a:lnTo>
                    <a:pt x="78" y="83"/>
                  </a:lnTo>
                  <a:lnTo>
                    <a:pt x="71" y="85"/>
                  </a:lnTo>
                  <a:lnTo>
                    <a:pt x="64" y="88"/>
                  </a:lnTo>
                  <a:lnTo>
                    <a:pt x="55" y="88"/>
                  </a:lnTo>
                  <a:lnTo>
                    <a:pt x="48" y="90"/>
                  </a:lnTo>
                  <a:lnTo>
                    <a:pt x="41" y="90"/>
                  </a:lnTo>
                  <a:lnTo>
                    <a:pt x="34" y="92"/>
                  </a:lnTo>
                  <a:lnTo>
                    <a:pt x="24" y="95"/>
                  </a:lnTo>
                  <a:lnTo>
                    <a:pt x="17" y="95"/>
                  </a:lnTo>
                  <a:lnTo>
                    <a:pt x="10" y="97"/>
                  </a:lnTo>
                  <a:lnTo>
                    <a:pt x="0" y="97"/>
                  </a:lnTo>
                  <a:lnTo>
                    <a:pt x="3" y="106"/>
                  </a:lnTo>
                  <a:lnTo>
                    <a:pt x="3" y="118"/>
                  </a:lnTo>
                  <a:lnTo>
                    <a:pt x="8" y="137"/>
                  </a:lnTo>
                  <a:lnTo>
                    <a:pt x="8" y="147"/>
                  </a:lnTo>
                  <a:lnTo>
                    <a:pt x="10" y="156"/>
                  </a:lnTo>
                  <a:lnTo>
                    <a:pt x="10" y="168"/>
                  </a:lnTo>
                  <a:lnTo>
                    <a:pt x="12" y="177"/>
                  </a:lnTo>
                  <a:lnTo>
                    <a:pt x="12" y="187"/>
                  </a:lnTo>
                  <a:lnTo>
                    <a:pt x="15" y="196"/>
                  </a:lnTo>
                  <a:lnTo>
                    <a:pt x="15" y="206"/>
                  </a:lnTo>
                  <a:lnTo>
                    <a:pt x="17" y="218"/>
                  </a:lnTo>
                  <a:lnTo>
                    <a:pt x="17" y="227"/>
                  </a:lnTo>
                  <a:lnTo>
                    <a:pt x="19" y="237"/>
                  </a:lnTo>
                  <a:lnTo>
                    <a:pt x="22" y="246"/>
                  </a:lnTo>
                  <a:lnTo>
                    <a:pt x="22" y="256"/>
                  </a:lnTo>
                  <a:lnTo>
                    <a:pt x="24" y="267"/>
                  </a:lnTo>
                  <a:lnTo>
                    <a:pt x="24" y="277"/>
                  </a:lnTo>
                  <a:lnTo>
                    <a:pt x="26" y="286"/>
                  </a:lnTo>
                  <a:lnTo>
                    <a:pt x="26" y="296"/>
                  </a:lnTo>
                  <a:lnTo>
                    <a:pt x="29" y="305"/>
                  </a:lnTo>
                  <a:lnTo>
                    <a:pt x="29" y="317"/>
                  </a:lnTo>
                  <a:lnTo>
                    <a:pt x="31" y="327"/>
                  </a:lnTo>
                  <a:lnTo>
                    <a:pt x="31" y="336"/>
                  </a:lnTo>
                  <a:lnTo>
                    <a:pt x="34" y="346"/>
                  </a:lnTo>
                  <a:lnTo>
                    <a:pt x="34" y="355"/>
                  </a:lnTo>
                  <a:lnTo>
                    <a:pt x="36" y="367"/>
                  </a:lnTo>
                  <a:lnTo>
                    <a:pt x="38" y="376"/>
                  </a:lnTo>
                  <a:lnTo>
                    <a:pt x="38" y="386"/>
                  </a:lnTo>
                  <a:lnTo>
                    <a:pt x="41" y="395"/>
                  </a:lnTo>
                  <a:lnTo>
                    <a:pt x="41" y="405"/>
                  </a:lnTo>
                  <a:lnTo>
                    <a:pt x="43" y="417"/>
                  </a:lnTo>
                  <a:lnTo>
                    <a:pt x="48" y="412"/>
                  </a:lnTo>
                  <a:lnTo>
                    <a:pt x="48" y="409"/>
                  </a:lnTo>
                  <a:lnTo>
                    <a:pt x="50" y="409"/>
                  </a:lnTo>
                  <a:lnTo>
                    <a:pt x="50" y="409"/>
                  </a:lnTo>
                  <a:lnTo>
                    <a:pt x="52" y="409"/>
                  </a:lnTo>
                  <a:lnTo>
                    <a:pt x="52" y="409"/>
                  </a:lnTo>
                  <a:lnTo>
                    <a:pt x="55" y="412"/>
                  </a:lnTo>
                  <a:lnTo>
                    <a:pt x="55" y="412"/>
                  </a:lnTo>
                  <a:lnTo>
                    <a:pt x="62" y="417"/>
                  </a:lnTo>
                  <a:lnTo>
                    <a:pt x="64" y="417"/>
                  </a:lnTo>
                  <a:lnTo>
                    <a:pt x="74" y="409"/>
                  </a:lnTo>
                  <a:lnTo>
                    <a:pt x="76" y="409"/>
                  </a:lnTo>
                  <a:lnTo>
                    <a:pt x="78" y="409"/>
                  </a:lnTo>
                  <a:lnTo>
                    <a:pt x="81" y="412"/>
                  </a:lnTo>
                  <a:lnTo>
                    <a:pt x="83" y="414"/>
                  </a:lnTo>
                  <a:lnTo>
                    <a:pt x="83" y="414"/>
                  </a:lnTo>
                  <a:lnTo>
                    <a:pt x="86" y="414"/>
                  </a:lnTo>
                  <a:lnTo>
                    <a:pt x="88" y="417"/>
                  </a:lnTo>
                  <a:lnTo>
                    <a:pt x="93" y="417"/>
                  </a:lnTo>
                  <a:lnTo>
                    <a:pt x="95" y="419"/>
                  </a:lnTo>
                  <a:lnTo>
                    <a:pt x="95" y="421"/>
                  </a:lnTo>
                  <a:lnTo>
                    <a:pt x="95" y="424"/>
                  </a:lnTo>
                  <a:lnTo>
                    <a:pt x="97" y="424"/>
                  </a:lnTo>
                  <a:lnTo>
                    <a:pt x="97" y="426"/>
                  </a:lnTo>
                  <a:lnTo>
                    <a:pt x="100" y="428"/>
                  </a:lnTo>
                  <a:lnTo>
                    <a:pt x="100" y="428"/>
                  </a:lnTo>
                  <a:lnTo>
                    <a:pt x="102" y="431"/>
                  </a:lnTo>
                  <a:lnTo>
                    <a:pt x="102" y="431"/>
                  </a:lnTo>
                  <a:lnTo>
                    <a:pt x="105" y="433"/>
                  </a:lnTo>
                  <a:lnTo>
                    <a:pt x="105" y="435"/>
                  </a:lnTo>
                  <a:lnTo>
                    <a:pt x="105" y="438"/>
                  </a:lnTo>
                  <a:lnTo>
                    <a:pt x="107" y="440"/>
                  </a:lnTo>
                  <a:lnTo>
                    <a:pt x="109" y="443"/>
                  </a:lnTo>
                  <a:lnTo>
                    <a:pt x="119" y="445"/>
                  </a:lnTo>
                  <a:lnTo>
                    <a:pt x="121" y="445"/>
                  </a:lnTo>
                  <a:lnTo>
                    <a:pt x="131" y="443"/>
                  </a:lnTo>
                  <a:lnTo>
                    <a:pt x="133" y="443"/>
                  </a:lnTo>
                  <a:lnTo>
                    <a:pt x="138" y="443"/>
                  </a:lnTo>
                  <a:lnTo>
                    <a:pt x="142" y="443"/>
                  </a:lnTo>
                  <a:lnTo>
                    <a:pt x="142" y="445"/>
                  </a:lnTo>
                  <a:lnTo>
                    <a:pt x="145" y="447"/>
                  </a:lnTo>
                  <a:lnTo>
                    <a:pt x="147" y="450"/>
                  </a:lnTo>
                  <a:lnTo>
                    <a:pt x="154" y="454"/>
                  </a:lnTo>
                  <a:lnTo>
                    <a:pt x="159" y="457"/>
                  </a:lnTo>
                  <a:lnTo>
                    <a:pt x="164" y="457"/>
                  </a:lnTo>
                  <a:lnTo>
                    <a:pt x="164" y="457"/>
                  </a:lnTo>
                  <a:lnTo>
                    <a:pt x="166" y="454"/>
                  </a:lnTo>
                  <a:lnTo>
                    <a:pt x="166" y="452"/>
                  </a:lnTo>
                  <a:lnTo>
                    <a:pt x="166" y="450"/>
                  </a:lnTo>
                  <a:lnTo>
                    <a:pt x="168" y="450"/>
                  </a:lnTo>
                  <a:lnTo>
                    <a:pt x="175" y="445"/>
                  </a:lnTo>
                  <a:lnTo>
                    <a:pt x="175" y="445"/>
                  </a:lnTo>
                  <a:lnTo>
                    <a:pt x="178" y="445"/>
                  </a:lnTo>
                  <a:lnTo>
                    <a:pt x="180" y="447"/>
                  </a:lnTo>
                  <a:lnTo>
                    <a:pt x="183" y="447"/>
                  </a:lnTo>
                  <a:lnTo>
                    <a:pt x="183" y="447"/>
                  </a:lnTo>
                  <a:lnTo>
                    <a:pt x="187" y="447"/>
                  </a:lnTo>
                  <a:lnTo>
                    <a:pt x="187" y="447"/>
                  </a:lnTo>
                  <a:lnTo>
                    <a:pt x="192" y="450"/>
                  </a:lnTo>
                  <a:lnTo>
                    <a:pt x="192" y="450"/>
                  </a:lnTo>
                  <a:lnTo>
                    <a:pt x="194" y="450"/>
                  </a:lnTo>
                  <a:lnTo>
                    <a:pt x="197" y="454"/>
                  </a:lnTo>
                  <a:lnTo>
                    <a:pt x="197" y="454"/>
                  </a:lnTo>
                  <a:lnTo>
                    <a:pt x="199" y="454"/>
                  </a:lnTo>
                  <a:lnTo>
                    <a:pt x="201" y="454"/>
                  </a:lnTo>
                  <a:lnTo>
                    <a:pt x="204" y="452"/>
                  </a:lnTo>
                  <a:lnTo>
                    <a:pt x="204" y="452"/>
                  </a:lnTo>
                  <a:lnTo>
                    <a:pt x="206" y="450"/>
                  </a:lnTo>
                  <a:lnTo>
                    <a:pt x="211" y="452"/>
                  </a:lnTo>
                  <a:lnTo>
                    <a:pt x="213" y="450"/>
                  </a:lnTo>
                  <a:lnTo>
                    <a:pt x="216" y="450"/>
                  </a:lnTo>
                  <a:lnTo>
                    <a:pt x="216" y="447"/>
                  </a:lnTo>
                  <a:lnTo>
                    <a:pt x="216" y="445"/>
                  </a:lnTo>
                  <a:lnTo>
                    <a:pt x="216" y="445"/>
                  </a:lnTo>
                  <a:lnTo>
                    <a:pt x="218" y="443"/>
                  </a:lnTo>
                  <a:lnTo>
                    <a:pt x="220" y="443"/>
                  </a:lnTo>
                  <a:lnTo>
                    <a:pt x="220" y="440"/>
                  </a:lnTo>
                  <a:lnTo>
                    <a:pt x="223" y="438"/>
                  </a:lnTo>
                  <a:lnTo>
                    <a:pt x="223" y="438"/>
                  </a:lnTo>
                  <a:lnTo>
                    <a:pt x="225" y="435"/>
                  </a:lnTo>
                  <a:lnTo>
                    <a:pt x="228" y="435"/>
                  </a:lnTo>
                  <a:lnTo>
                    <a:pt x="232" y="431"/>
                  </a:lnTo>
                  <a:lnTo>
                    <a:pt x="235" y="431"/>
                  </a:lnTo>
                  <a:lnTo>
                    <a:pt x="237" y="431"/>
                  </a:lnTo>
                  <a:lnTo>
                    <a:pt x="237" y="433"/>
                  </a:lnTo>
                  <a:lnTo>
                    <a:pt x="237" y="435"/>
                  </a:lnTo>
                  <a:lnTo>
                    <a:pt x="239" y="438"/>
                  </a:lnTo>
                  <a:lnTo>
                    <a:pt x="242" y="445"/>
                  </a:lnTo>
                  <a:lnTo>
                    <a:pt x="246" y="450"/>
                  </a:lnTo>
                  <a:lnTo>
                    <a:pt x="251" y="452"/>
                  </a:lnTo>
                  <a:lnTo>
                    <a:pt x="256" y="452"/>
                  </a:lnTo>
                  <a:lnTo>
                    <a:pt x="258" y="454"/>
                  </a:lnTo>
                  <a:lnTo>
                    <a:pt x="268" y="459"/>
                  </a:lnTo>
                  <a:lnTo>
                    <a:pt x="268" y="461"/>
                  </a:lnTo>
                  <a:lnTo>
                    <a:pt x="270" y="466"/>
                  </a:lnTo>
                  <a:lnTo>
                    <a:pt x="272" y="466"/>
                  </a:lnTo>
                  <a:lnTo>
                    <a:pt x="272" y="466"/>
                  </a:lnTo>
                  <a:lnTo>
                    <a:pt x="275" y="469"/>
                  </a:lnTo>
                  <a:lnTo>
                    <a:pt x="280" y="466"/>
                  </a:lnTo>
                  <a:lnTo>
                    <a:pt x="287" y="461"/>
                  </a:lnTo>
                  <a:lnTo>
                    <a:pt x="294" y="461"/>
                  </a:lnTo>
                  <a:lnTo>
                    <a:pt x="296" y="459"/>
                  </a:lnTo>
                  <a:lnTo>
                    <a:pt x="298" y="457"/>
                  </a:lnTo>
                  <a:lnTo>
                    <a:pt x="298" y="454"/>
                  </a:lnTo>
                  <a:lnTo>
                    <a:pt x="298" y="443"/>
                  </a:lnTo>
                  <a:lnTo>
                    <a:pt x="298" y="440"/>
                  </a:lnTo>
                  <a:lnTo>
                    <a:pt x="301" y="440"/>
                  </a:lnTo>
                  <a:lnTo>
                    <a:pt x="306" y="440"/>
                  </a:lnTo>
                  <a:lnTo>
                    <a:pt x="308" y="438"/>
                  </a:lnTo>
                  <a:lnTo>
                    <a:pt x="308" y="435"/>
                  </a:lnTo>
                  <a:lnTo>
                    <a:pt x="308" y="435"/>
                  </a:lnTo>
                  <a:lnTo>
                    <a:pt x="308" y="433"/>
                  </a:lnTo>
                  <a:lnTo>
                    <a:pt x="308" y="433"/>
                  </a:lnTo>
                  <a:lnTo>
                    <a:pt x="306" y="431"/>
                  </a:lnTo>
                  <a:lnTo>
                    <a:pt x="306" y="428"/>
                  </a:lnTo>
                  <a:lnTo>
                    <a:pt x="306" y="426"/>
                  </a:lnTo>
                  <a:lnTo>
                    <a:pt x="306" y="424"/>
                  </a:lnTo>
                  <a:lnTo>
                    <a:pt x="303" y="421"/>
                  </a:lnTo>
                  <a:lnTo>
                    <a:pt x="303" y="421"/>
                  </a:lnTo>
                  <a:lnTo>
                    <a:pt x="301" y="419"/>
                  </a:lnTo>
                  <a:lnTo>
                    <a:pt x="301" y="417"/>
                  </a:lnTo>
                  <a:lnTo>
                    <a:pt x="303" y="414"/>
                  </a:lnTo>
                  <a:lnTo>
                    <a:pt x="306" y="412"/>
                  </a:lnTo>
                  <a:lnTo>
                    <a:pt x="306" y="409"/>
                  </a:lnTo>
                  <a:lnTo>
                    <a:pt x="306" y="407"/>
                  </a:lnTo>
                  <a:lnTo>
                    <a:pt x="306" y="405"/>
                  </a:lnTo>
                  <a:lnTo>
                    <a:pt x="306" y="400"/>
                  </a:lnTo>
                  <a:lnTo>
                    <a:pt x="308" y="398"/>
                  </a:lnTo>
                  <a:lnTo>
                    <a:pt x="310" y="390"/>
                  </a:lnTo>
                  <a:lnTo>
                    <a:pt x="313" y="386"/>
                  </a:lnTo>
                  <a:lnTo>
                    <a:pt x="315" y="383"/>
                  </a:lnTo>
                  <a:lnTo>
                    <a:pt x="317" y="383"/>
                  </a:lnTo>
                  <a:lnTo>
                    <a:pt x="320" y="383"/>
                  </a:lnTo>
                  <a:lnTo>
                    <a:pt x="320" y="386"/>
                  </a:lnTo>
                  <a:lnTo>
                    <a:pt x="324" y="386"/>
                  </a:lnTo>
                  <a:lnTo>
                    <a:pt x="324" y="388"/>
                  </a:lnTo>
                  <a:lnTo>
                    <a:pt x="327" y="390"/>
                  </a:lnTo>
                  <a:lnTo>
                    <a:pt x="327" y="390"/>
                  </a:lnTo>
                  <a:lnTo>
                    <a:pt x="327" y="393"/>
                  </a:lnTo>
                  <a:lnTo>
                    <a:pt x="329" y="393"/>
                  </a:lnTo>
                  <a:lnTo>
                    <a:pt x="329" y="393"/>
                  </a:lnTo>
                  <a:lnTo>
                    <a:pt x="329" y="393"/>
                  </a:lnTo>
                  <a:lnTo>
                    <a:pt x="327" y="395"/>
                  </a:lnTo>
                  <a:lnTo>
                    <a:pt x="327" y="395"/>
                  </a:lnTo>
                  <a:lnTo>
                    <a:pt x="327" y="395"/>
                  </a:lnTo>
                  <a:lnTo>
                    <a:pt x="327" y="398"/>
                  </a:lnTo>
                  <a:lnTo>
                    <a:pt x="327" y="398"/>
                  </a:lnTo>
                  <a:lnTo>
                    <a:pt x="327" y="398"/>
                  </a:lnTo>
                  <a:lnTo>
                    <a:pt x="327" y="400"/>
                  </a:lnTo>
                  <a:lnTo>
                    <a:pt x="329" y="400"/>
                  </a:lnTo>
                  <a:lnTo>
                    <a:pt x="332" y="398"/>
                  </a:lnTo>
                  <a:lnTo>
                    <a:pt x="334" y="395"/>
                  </a:lnTo>
                  <a:lnTo>
                    <a:pt x="334" y="395"/>
                  </a:lnTo>
                  <a:lnTo>
                    <a:pt x="334" y="390"/>
                  </a:lnTo>
                  <a:lnTo>
                    <a:pt x="334" y="390"/>
                  </a:lnTo>
                  <a:lnTo>
                    <a:pt x="336" y="388"/>
                  </a:lnTo>
                  <a:lnTo>
                    <a:pt x="336" y="388"/>
                  </a:lnTo>
                  <a:lnTo>
                    <a:pt x="339" y="390"/>
                  </a:lnTo>
                  <a:lnTo>
                    <a:pt x="339" y="390"/>
                  </a:lnTo>
                  <a:lnTo>
                    <a:pt x="341" y="390"/>
                  </a:lnTo>
                  <a:lnTo>
                    <a:pt x="341" y="388"/>
                  </a:lnTo>
                  <a:lnTo>
                    <a:pt x="341" y="388"/>
                  </a:lnTo>
                  <a:lnTo>
                    <a:pt x="339" y="386"/>
                  </a:lnTo>
                  <a:lnTo>
                    <a:pt x="339" y="381"/>
                  </a:lnTo>
                  <a:lnTo>
                    <a:pt x="339" y="379"/>
                  </a:lnTo>
                  <a:lnTo>
                    <a:pt x="336" y="379"/>
                  </a:lnTo>
                  <a:lnTo>
                    <a:pt x="336" y="379"/>
                  </a:lnTo>
                  <a:lnTo>
                    <a:pt x="336" y="376"/>
                  </a:lnTo>
                  <a:lnTo>
                    <a:pt x="334" y="376"/>
                  </a:lnTo>
                  <a:lnTo>
                    <a:pt x="334" y="376"/>
                  </a:lnTo>
                  <a:lnTo>
                    <a:pt x="334" y="374"/>
                  </a:lnTo>
                  <a:lnTo>
                    <a:pt x="334" y="374"/>
                  </a:lnTo>
                  <a:lnTo>
                    <a:pt x="334" y="374"/>
                  </a:lnTo>
                  <a:lnTo>
                    <a:pt x="339" y="372"/>
                  </a:lnTo>
                  <a:lnTo>
                    <a:pt x="339" y="369"/>
                  </a:lnTo>
                  <a:lnTo>
                    <a:pt x="339" y="367"/>
                  </a:lnTo>
                  <a:lnTo>
                    <a:pt x="339" y="362"/>
                  </a:lnTo>
                  <a:lnTo>
                    <a:pt x="339" y="360"/>
                  </a:lnTo>
                  <a:lnTo>
                    <a:pt x="339" y="360"/>
                  </a:lnTo>
                  <a:lnTo>
                    <a:pt x="341" y="353"/>
                  </a:lnTo>
                  <a:lnTo>
                    <a:pt x="343" y="348"/>
                  </a:lnTo>
                  <a:lnTo>
                    <a:pt x="343" y="348"/>
                  </a:lnTo>
                  <a:lnTo>
                    <a:pt x="346" y="348"/>
                  </a:lnTo>
                  <a:lnTo>
                    <a:pt x="348" y="346"/>
                  </a:lnTo>
                  <a:lnTo>
                    <a:pt x="351" y="346"/>
                  </a:lnTo>
                  <a:lnTo>
                    <a:pt x="351" y="346"/>
                  </a:lnTo>
                  <a:lnTo>
                    <a:pt x="351" y="346"/>
                  </a:lnTo>
                  <a:lnTo>
                    <a:pt x="351" y="346"/>
                  </a:lnTo>
                  <a:lnTo>
                    <a:pt x="353" y="346"/>
                  </a:lnTo>
                  <a:lnTo>
                    <a:pt x="353" y="343"/>
                  </a:lnTo>
                  <a:lnTo>
                    <a:pt x="353" y="338"/>
                  </a:lnTo>
                  <a:lnTo>
                    <a:pt x="353" y="336"/>
                  </a:lnTo>
                  <a:lnTo>
                    <a:pt x="360" y="329"/>
                  </a:lnTo>
                  <a:lnTo>
                    <a:pt x="360" y="329"/>
                  </a:lnTo>
                  <a:lnTo>
                    <a:pt x="365" y="327"/>
                  </a:lnTo>
                  <a:lnTo>
                    <a:pt x="367" y="329"/>
                  </a:lnTo>
                  <a:lnTo>
                    <a:pt x="367" y="331"/>
                  </a:lnTo>
                  <a:lnTo>
                    <a:pt x="369" y="331"/>
                  </a:lnTo>
                  <a:lnTo>
                    <a:pt x="372" y="334"/>
                  </a:lnTo>
                  <a:lnTo>
                    <a:pt x="374" y="334"/>
                  </a:lnTo>
                  <a:lnTo>
                    <a:pt x="377" y="329"/>
                  </a:lnTo>
                  <a:lnTo>
                    <a:pt x="379" y="329"/>
                  </a:lnTo>
                  <a:lnTo>
                    <a:pt x="381" y="327"/>
                  </a:lnTo>
                  <a:lnTo>
                    <a:pt x="381" y="327"/>
                  </a:lnTo>
                  <a:lnTo>
                    <a:pt x="384" y="324"/>
                  </a:lnTo>
                  <a:lnTo>
                    <a:pt x="386" y="324"/>
                  </a:lnTo>
                  <a:lnTo>
                    <a:pt x="388" y="319"/>
                  </a:lnTo>
                  <a:lnTo>
                    <a:pt x="388" y="319"/>
                  </a:lnTo>
                  <a:lnTo>
                    <a:pt x="393" y="317"/>
                  </a:lnTo>
                  <a:lnTo>
                    <a:pt x="393" y="315"/>
                  </a:lnTo>
                  <a:lnTo>
                    <a:pt x="395" y="310"/>
                  </a:lnTo>
                  <a:lnTo>
                    <a:pt x="398" y="305"/>
                  </a:lnTo>
                  <a:lnTo>
                    <a:pt x="407" y="296"/>
                  </a:lnTo>
                  <a:lnTo>
                    <a:pt x="412" y="291"/>
                  </a:lnTo>
                  <a:lnTo>
                    <a:pt x="412" y="291"/>
                  </a:lnTo>
                  <a:lnTo>
                    <a:pt x="414" y="286"/>
                  </a:lnTo>
                  <a:lnTo>
                    <a:pt x="414" y="286"/>
                  </a:lnTo>
                  <a:lnTo>
                    <a:pt x="412" y="284"/>
                  </a:lnTo>
                  <a:lnTo>
                    <a:pt x="412" y="284"/>
                  </a:lnTo>
                  <a:lnTo>
                    <a:pt x="412" y="284"/>
                  </a:lnTo>
                  <a:lnTo>
                    <a:pt x="414" y="282"/>
                  </a:lnTo>
                  <a:lnTo>
                    <a:pt x="414" y="279"/>
                  </a:lnTo>
                  <a:lnTo>
                    <a:pt x="414" y="277"/>
                  </a:lnTo>
                  <a:lnTo>
                    <a:pt x="412" y="277"/>
                  </a:lnTo>
                  <a:lnTo>
                    <a:pt x="412" y="275"/>
                  </a:lnTo>
                  <a:lnTo>
                    <a:pt x="410" y="275"/>
                  </a:lnTo>
                  <a:lnTo>
                    <a:pt x="410" y="272"/>
                  </a:lnTo>
                  <a:lnTo>
                    <a:pt x="412" y="272"/>
                  </a:lnTo>
                  <a:lnTo>
                    <a:pt x="412" y="270"/>
                  </a:lnTo>
                  <a:lnTo>
                    <a:pt x="412" y="267"/>
                  </a:lnTo>
                  <a:lnTo>
                    <a:pt x="412" y="265"/>
                  </a:lnTo>
                  <a:lnTo>
                    <a:pt x="414" y="265"/>
                  </a:lnTo>
                  <a:lnTo>
                    <a:pt x="414" y="263"/>
                  </a:lnTo>
                  <a:lnTo>
                    <a:pt x="414" y="260"/>
                  </a:lnTo>
                  <a:lnTo>
                    <a:pt x="414" y="260"/>
                  </a:lnTo>
                  <a:lnTo>
                    <a:pt x="414" y="258"/>
                  </a:lnTo>
                  <a:lnTo>
                    <a:pt x="414" y="258"/>
                  </a:lnTo>
                  <a:lnTo>
                    <a:pt x="414" y="256"/>
                  </a:lnTo>
                  <a:lnTo>
                    <a:pt x="414" y="253"/>
                  </a:lnTo>
                  <a:lnTo>
                    <a:pt x="414" y="253"/>
                  </a:lnTo>
                  <a:lnTo>
                    <a:pt x="417" y="256"/>
                  </a:lnTo>
                  <a:lnTo>
                    <a:pt x="417" y="253"/>
                  </a:lnTo>
                  <a:lnTo>
                    <a:pt x="417" y="253"/>
                  </a:lnTo>
                  <a:lnTo>
                    <a:pt x="417" y="251"/>
                  </a:lnTo>
                  <a:lnTo>
                    <a:pt x="417" y="251"/>
                  </a:lnTo>
                  <a:lnTo>
                    <a:pt x="417" y="251"/>
                  </a:lnTo>
                  <a:lnTo>
                    <a:pt x="417" y="248"/>
                  </a:lnTo>
                  <a:lnTo>
                    <a:pt x="417" y="246"/>
                  </a:lnTo>
                  <a:lnTo>
                    <a:pt x="417" y="244"/>
                  </a:lnTo>
                  <a:lnTo>
                    <a:pt x="417" y="241"/>
                  </a:lnTo>
                  <a:lnTo>
                    <a:pt x="417" y="237"/>
                  </a:lnTo>
                  <a:lnTo>
                    <a:pt x="417" y="234"/>
                  </a:lnTo>
                  <a:lnTo>
                    <a:pt x="417" y="232"/>
                  </a:lnTo>
                  <a:lnTo>
                    <a:pt x="419" y="227"/>
                  </a:lnTo>
                  <a:lnTo>
                    <a:pt x="419" y="225"/>
                  </a:lnTo>
                  <a:lnTo>
                    <a:pt x="419" y="220"/>
                  </a:lnTo>
                  <a:lnTo>
                    <a:pt x="419" y="218"/>
                  </a:lnTo>
                  <a:lnTo>
                    <a:pt x="419" y="211"/>
                  </a:lnTo>
                  <a:lnTo>
                    <a:pt x="421" y="211"/>
                  </a:lnTo>
                  <a:lnTo>
                    <a:pt x="424" y="208"/>
                  </a:lnTo>
                  <a:lnTo>
                    <a:pt x="424" y="208"/>
                  </a:lnTo>
                  <a:lnTo>
                    <a:pt x="424" y="204"/>
                  </a:lnTo>
                  <a:lnTo>
                    <a:pt x="424" y="204"/>
                  </a:lnTo>
                  <a:lnTo>
                    <a:pt x="424" y="201"/>
                  </a:lnTo>
                  <a:lnTo>
                    <a:pt x="421" y="199"/>
                  </a:lnTo>
                  <a:lnTo>
                    <a:pt x="421" y="196"/>
                  </a:lnTo>
                  <a:lnTo>
                    <a:pt x="421" y="196"/>
                  </a:lnTo>
                  <a:lnTo>
                    <a:pt x="421" y="196"/>
                  </a:lnTo>
                  <a:lnTo>
                    <a:pt x="421" y="196"/>
                  </a:lnTo>
                  <a:lnTo>
                    <a:pt x="421" y="194"/>
                  </a:lnTo>
                  <a:lnTo>
                    <a:pt x="421" y="194"/>
                  </a:lnTo>
                  <a:lnTo>
                    <a:pt x="419" y="194"/>
                  </a:lnTo>
                  <a:lnTo>
                    <a:pt x="419" y="192"/>
                  </a:lnTo>
                  <a:lnTo>
                    <a:pt x="421" y="187"/>
                  </a:lnTo>
                  <a:lnTo>
                    <a:pt x="421" y="185"/>
                  </a:lnTo>
                  <a:lnTo>
                    <a:pt x="419" y="182"/>
                  </a:lnTo>
                  <a:lnTo>
                    <a:pt x="419" y="180"/>
                  </a:lnTo>
                  <a:lnTo>
                    <a:pt x="417" y="177"/>
                  </a:lnTo>
                  <a:lnTo>
                    <a:pt x="412" y="173"/>
                  </a:lnTo>
                  <a:lnTo>
                    <a:pt x="412" y="170"/>
                  </a:lnTo>
                  <a:lnTo>
                    <a:pt x="412" y="168"/>
                  </a:lnTo>
                  <a:lnTo>
                    <a:pt x="414" y="16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rgbClr val="F8F8F8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A135DE86-11FB-443E-91EA-CBEBC14C6A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2173" y="1104461"/>
              <a:ext cx="1049950" cy="1578302"/>
            </a:xfrm>
            <a:custGeom>
              <a:avLst/>
              <a:gdLst>
                <a:gd name="T0" fmla="*/ 522 w 622"/>
                <a:gd name="T1" fmla="*/ 810 h 935"/>
                <a:gd name="T2" fmla="*/ 511 w 622"/>
                <a:gd name="T3" fmla="*/ 817 h 935"/>
                <a:gd name="T4" fmla="*/ 503 w 622"/>
                <a:gd name="T5" fmla="*/ 810 h 935"/>
                <a:gd name="T6" fmla="*/ 501 w 622"/>
                <a:gd name="T7" fmla="*/ 800 h 935"/>
                <a:gd name="T8" fmla="*/ 496 w 622"/>
                <a:gd name="T9" fmla="*/ 798 h 935"/>
                <a:gd name="T10" fmla="*/ 492 w 622"/>
                <a:gd name="T11" fmla="*/ 800 h 935"/>
                <a:gd name="T12" fmla="*/ 489 w 622"/>
                <a:gd name="T13" fmla="*/ 800 h 935"/>
                <a:gd name="T14" fmla="*/ 487 w 622"/>
                <a:gd name="T15" fmla="*/ 798 h 935"/>
                <a:gd name="T16" fmla="*/ 480 w 622"/>
                <a:gd name="T17" fmla="*/ 796 h 935"/>
                <a:gd name="T18" fmla="*/ 463 w 622"/>
                <a:gd name="T19" fmla="*/ 798 h 935"/>
                <a:gd name="T20" fmla="*/ 461 w 622"/>
                <a:gd name="T21" fmla="*/ 800 h 935"/>
                <a:gd name="T22" fmla="*/ 461 w 622"/>
                <a:gd name="T23" fmla="*/ 808 h 935"/>
                <a:gd name="T24" fmla="*/ 458 w 622"/>
                <a:gd name="T25" fmla="*/ 817 h 935"/>
                <a:gd name="T26" fmla="*/ 463 w 622"/>
                <a:gd name="T27" fmla="*/ 829 h 935"/>
                <a:gd name="T28" fmla="*/ 458 w 622"/>
                <a:gd name="T29" fmla="*/ 841 h 935"/>
                <a:gd name="T30" fmla="*/ 461 w 622"/>
                <a:gd name="T31" fmla="*/ 860 h 935"/>
                <a:gd name="T32" fmla="*/ 458 w 622"/>
                <a:gd name="T33" fmla="*/ 879 h 935"/>
                <a:gd name="T34" fmla="*/ 463 w 622"/>
                <a:gd name="T35" fmla="*/ 898 h 935"/>
                <a:gd name="T36" fmla="*/ 461 w 622"/>
                <a:gd name="T37" fmla="*/ 914 h 935"/>
                <a:gd name="T38" fmla="*/ 456 w 622"/>
                <a:gd name="T39" fmla="*/ 919 h 935"/>
                <a:gd name="T40" fmla="*/ 454 w 622"/>
                <a:gd name="T41" fmla="*/ 924 h 935"/>
                <a:gd name="T42" fmla="*/ 454 w 622"/>
                <a:gd name="T43" fmla="*/ 931 h 935"/>
                <a:gd name="T44" fmla="*/ 437 w 622"/>
                <a:gd name="T45" fmla="*/ 916 h 935"/>
                <a:gd name="T46" fmla="*/ 373 w 622"/>
                <a:gd name="T47" fmla="*/ 838 h 935"/>
                <a:gd name="T48" fmla="*/ 319 w 622"/>
                <a:gd name="T49" fmla="*/ 765 h 935"/>
                <a:gd name="T50" fmla="*/ 262 w 622"/>
                <a:gd name="T51" fmla="*/ 692 h 935"/>
                <a:gd name="T52" fmla="*/ 198 w 622"/>
                <a:gd name="T53" fmla="*/ 613 h 935"/>
                <a:gd name="T54" fmla="*/ 134 w 622"/>
                <a:gd name="T55" fmla="*/ 531 h 935"/>
                <a:gd name="T56" fmla="*/ 56 w 622"/>
                <a:gd name="T57" fmla="*/ 436 h 935"/>
                <a:gd name="T58" fmla="*/ 0 w 622"/>
                <a:gd name="T59" fmla="*/ 360 h 935"/>
                <a:gd name="T60" fmla="*/ 14 w 622"/>
                <a:gd name="T61" fmla="*/ 287 h 935"/>
                <a:gd name="T62" fmla="*/ 28 w 622"/>
                <a:gd name="T63" fmla="*/ 199 h 935"/>
                <a:gd name="T64" fmla="*/ 45 w 622"/>
                <a:gd name="T65" fmla="*/ 109 h 935"/>
                <a:gd name="T66" fmla="*/ 61 w 622"/>
                <a:gd name="T67" fmla="*/ 22 h 935"/>
                <a:gd name="T68" fmla="*/ 118 w 622"/>
                <a:gd name="T69" fmla="*/ 10 h 935"/>
                <a:gd name="T70" fmla="*/ 186 w 622"/>
                <a:gd name="T71" fmla="*/ 22 h 935"/>
                <a:gd name="T72" fmla="*/ 257 w 622"/>
                <a:gd name="T73" fmla="*/ 34 h 935"/>
                <a:gd name="T74" fmla="*/ 326 w 622"/>
                <a:gd name="T75" fmla="*/ 43 h 935"/>
                <a:gd name="T76" fmla="*/ 397 w 622"/>
                <a:gd name="T77" fmla="*/ 55 h 935"/>
                <a:gd name="T78" fmla="*/ 466 w 622"/>
                <a:gd name="T79" fmla="*/ 64 h 935"/>
                <a:gd name="T80" fmla="*/ 534 w 622"/>
                <a:gd name="T81" fmla="*/ 74 h 935"/>
                <a:gd name="T82" fmla="*/ 605 w 622"/>
                <a:gd name="T83" fmla="*/ 83 h 935"/>
                <a:gd name="T84" fmla="*/ 615 w 622"/>
                <a:gd name="T85" fmla="*/ 142 h 935"/>
                <a:gd name="T86" fmla="*/ 605 w 622"/>
                <a:gd name="T87" fmla="*/ 218 h 935"/>
                <a:gd name="T88" fmla="*/ 596 w 622"/>
                <a:gd name="T89" fmla="*/ 296 h 935"/>
                <a:gd name="T90" fmla="*/ 586 w 622"/>
                <a:gd name="T91" fmla="*/ 372 h 935"/>
                <a:gd name="T92" fmla="*/ 577 w 622"/>
                <a:gd name="T93" fmla="*/ 448 h 935"/>
                <a:gd name="T94" fmla="*/ 567 w 622"/>
                <a:gd name="T95" fmla="*/ 526 h 935"/>
                <a:gd name="T96" fmla="*/ 558 w 622"/>
                <a:gd name="T97" fmla="*/ 602 h 935"/>
                <a:gd name="T98" fmla="*/ 546 w 622"/>
                <a:gd name="T99" fmla="*/ 677 h 935"/>
                <a:gd name="T100" fmla="*/ 544 w 622"/>
                <a:gd name="T101" fmla="*/ 706 h 935"/>
                <a:gd name="T102" fmla="*/ 539 w 622"/>
                <a:gd name="T103" fmla="*/ 734 h 935"/>
                <a:gd name="T104" fmla="*/ 537 w 622"/>
                <a:gd name="T105" fmla="*/ 767 h 935"/>
                <a:gd name="T106" fmla="*/ 532 w 622"/>
                <a:gd name="T107" fmla="*/ 789 h 935"/>
                <a:gd name="T108" fmla="*/ 532 w 622"/>
                <a:gd name="T109" fmla="*/ 796 h 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22" h="935">
                  <a:moveTo>
                    <a:pt x="529" y="798"/>
                  </a:moveTo>
                  <a:lnTo>
                    <a:pt x="527" y="800"/>
                  </a:lnTo>
                  <a:lnTo>
                    <a:pt x="525" y="805"/>
                  </a:lnTo>
                  <a:lnTo>
                    <a:pt x="522" y="810"/>
                  </a:lnTo>
                  <a:lnTo>
                    <a:pt x="520" y="815"/>
                  </a:lnTo>
                  <a:lnTo>
                    <a:pt x="518" y="817"/>
                  </a:lnTo>
                  <a:lnTo>
                    <a:pt x="513" y="817"/>
                  </a:lnTo>
                  <a:lnTo>
                    <a:pt x="511" y="817"/>
                  </a:lnTo>
                  <a:lnTo>
                    <a:pt x="508" y="815"/>
                  </a:lnTo>
                  <a:lnTo>
                    <a:pt x="506" y="812"/>
                  </a:lnTo>
                  <a:lnTo>
                    <a:pt x="506" y="810"/>
                  </a:lnTo>
                  <a:lnTo>
                    <a:pt x="503" y="810"/>
                  </a:lnTo>
                  <a:lnTo>
                    <a:pt x="503" y="803"/>
                  </a:lnTo>
                  <a:lnTo>
                    <a:pt x="501" y="803"/>
                  </a:lnTo>
                  <a:lnTo>
                    <a:pt x="501" y="800"/>
                  </a:lnTo>
                  <a:lnTo>
                    <a:pt x="501" y="800"/>
                  </a:lnTo>
                  <a:lnTo>
                    <a:pt x="499" y="800"/>
                  </a:lnTo>
                  <a:lnTo>
                    <a:pt x="499" y="798"/>
                  </a:lnTo>
                  <a:lnTo>
                    <a:pt x="499" y="798"/>
                  </a:lnTo>
                  <a:lnTo>
                    <a:pt x="496" y="798"/>
                  </a:lnTo>
                  <a:lnTo>
                    <a:pt x="496" y="798"/>
                  </a:lnTo>
                  <a:lnTo>
                    <a:pt x="496" y="798"/>
                  </a:lnTo>
                  <a:lnTo>
                    <a:pt x="496" y="798"/>
                  </a:lnTo>
                  <a:lnTo>
                    <a:pt x="492" y="800"/>
                  </a:lnTo>
                  <a:lnTo>
                    <a:pt x="492" y="800"/>
                  </a:lnTo>
                  <a:lnTo>
                    <a:pt x="492" y="800"/>
                  </a:lnTo>
                  <a:lnTo>
                    <a:pt x="489" y="800"/>
                  </a:lnTo>
                  <a:lnTo>
                    <a:pt x="489" y="800"/>
                  </a:lnTo>
                  <a:lnTo>
                    <a:pt x="489" y="800"/>
                  </a:lnTo>
                  <a:lnTo>
                    <a:pt x="487" y="798"/>
                  </a:lnTo>
                  <a:lnTo>
                    <a:pt x="487" y="798"/>
                  </a:lnTo>
                  <a:lnTo>
                    <a:pt x="487" y="798"/>
                  </a:lnTo>
                  <a:lnTo>
                    <a:pt x="487" y="798"/>
                  </a:lnTo>
                  <a:lnTo>
                    <a:pt x="480" y="796"/>
                  </a:lnTo>
                  <a:lnTo>
                    <a:pt x="480" y="796"/>
                  </a:lnTo>
                  <a:lnTo>
                    <a:pt x="480" y="796"/>
                  </a:lnTo>
                  <a:lnTo>
                    <a:pt x="477" y="796"/>
                  </a:lnTo>
                  <a:lnTo>
                    <a:pt x="470" y="796"/>
                  </a:lnTo>
                  <a:lnTo>
                    <a:pt x="468" y="798"/>
                  </a:lnTo>
                  <a:lnTo>
                    <a:pt x="463" y="798"/>
                  </a:lnTo>
                  <a:lnTo>
                    <a:pt x="463" y="798"/>
                  </a:lnTo>
                  <a:lnTo>
                    <a:pt x="463" y="800"/>
                  </a:lnTo>
                  <a:lnTo>
                    <a:pt x="463" y="800"/>
                  </a:lnTo>
                  <a:lnTo>
                    <a:pt x="461" y="800"/>
                  </a:lnTo>
                  <a:lnTo>
                    <a:pt x="461" y="803"/>
                  </a:lnTo>
                  <a:lnTo>
                    <a:pt x="461" y="803"/>
                  </a:lnTo>
                  <a:lnTo>
                    <a:pt x="461" y="805"/>
                  </a:lnTo>
                  <a:lnTo>
                    <a:pt x="461" y="808"/>
                  </a:lnTo>
                  <a:lnTo>
                    <a:pt x="461" y="810"/>
                  </a:lnTo>
                  <a:lnTo>
                    <a:pt x="458" y="810"/>
                  </a:lnTo>
                  <a:lnTo>
                    <a:pt x="458" y="815"/>
                  </a:lnTo>
                  <a:lnTo>
                    <a:pt x="458" y="817"/>
                  </a:lnTo>
                  <a:lnTo>
                    <a:pt x="461" y="819"/>
                  </a:lnTo>
                  <a:lnTo>
                    <a:pt x="463" y="827"/>
                  </a:lnTo>
                  <a:lnTo>
                    <a:pt x="463" y="827"/>
                  </a:lnTo>
                  <a:lnTo>
                    <a:pt x="463" y="829"/>
                  </a:lnTo>
                  <a:lnTo>
                    <a:pt x="463" y="829"/>
                  </a:lnTo>
                  <a:lnTo>
                    <a:pt x="461" y="834"/>
                  </a:lnTo>
                  <a:lnTo>
                    <a:pt x="461" y="834"/>
                  </a:lnTo>
                  <a:lnTo>
                    <a:pt x="458" y="841"/>
                  </a:lnTo>
                  <a:lnTo>
                    <a:pt x="458" y="845"/>
                  </a:lnTo>
                  <a:lnTo>
                    <a:pt x="458" y="848"/>
                  </a:lnTo>
                  <a:lnTo>
                    <a:pt x="461" y="857"/>
                  </a:lnTo>
                  <a:lnTo>
                    <a:pt x="461" y="860"/>
                  </a:lnTo>
                  <a:lnTo>
                    <a:pt x="461" y="862"/>
                  </a:lnTo>
                  <a:lnTo>
                    <a:pt x="461" y="867"/>
                  </a:lnTo>
                  <a:lnTo>
                    <a:pt x="458" y="874"/>
                  </a:lnTo>
                  <a:lnTo>
                    <a:pt x="458" y="879"/>
                  </a:lnTo>
                  <a:lnTo>
                    <a:pt x="461" y="883"/>
                  </a:lnTo>
                  <a:lnTo>
                    <a:pt x="463" y="890"/>
                  </a:lnTo>
                  <a:lnTo>
                    <a:pt x="463" y="893"/>
                  </a:lnTo>
                  <a:lnTo>
                    <a:pt x="463" y="898"/>
                  </a:lnTo>
                  <a:lnTo>
                    <a:pt x="461" y="900"/>
                  </a:lnTo>
                  <a:lnTo>
                    <a:pt x="463" y="907"/>
                  </a:lnTo>
                  <a:lnTo>
                    <a:pt x="463" y="912"/>
                  </a:lnTo>
                  <a:lnTo>
                    <a:pt x="461" y="914"/>
                  </a:lnTo>
                  <a:lnTo>
                    <a:pt x="461" y="919"/>
                  </a:lnTo>
                  <a:lnTo>
                    <a:pt x="461" y="919"/>
                  </a:lnTo>
                  <a:lnTo>
                    <a:pt x="458" y="919"/>
                  </a:lnTo>
                  <a:lnTo>
                    <a:pt x="456" y="919"/>
                  </a:lnTo>
                  <a:lnTo>
                    <a:pt x="456" y="919"/>
                  </a:lnTo>
                  <a:lnTo>
                    <a:pt x="454" y="919"/>
                  </a:lnTo>
                  <a:lnTo>
                    <a:pt x="454" y="921"/>
                  </a:lnTo>
                  <a:lnTo>
                    <a:pt x="454" y="924"/>
                  </a:lnTo>
                  <a:lnTo>
                    <a:pt x="456" y="926"/>
                  </a:lnTo>
                  <a:lnTo>
                    <a:pt x="456" y="926"/>
                  </a:lnTo>
                  <a:lnTo>
                    <a:pt x="456" y="928"/>
                  </a:lnTo>
                  <a:lnTo>
                    <a:pt x="454" y="931"/>
                  </a:lnTo>
                  <a:lnTo>
                    <a:pt x="454" y="935"/>
                  </a:lnTo>
                  <a:lnTo>
                    <a:pt x="454" y="935"/>
                  </a:lnTo>
                  <a:lnTo>
                    <a:pt x="454" y="935"/>
                  </a:lnTo>
                  <a:lnTo>
                    <a:pt x="437" y="916"/>
                  </a:lnTo>
                  <a:lnTo>
                    <a:pt x="421" y="895"/>
                  </a:lnTo>
                  <a:lnTo>
                    <a:pt x="404" y="876"/>
                  </a:lnTo>
                  <a:lnTo>
                    <a:pt x="388" y="855"/>
                  </a:lnTo>
                  <a:lnTo>
                    <a:pt x="373" y="838"/>
                  </a:lnTo>
                  <a:lnTo>
                    <a:pt x="359" y="819"/>
                  </a:lnTo>
                  <a:lnTo>
                    <a:pt x="345" y="803"/>
                  </a:lnTo>
                  <a:lnTo>
                    <a:pt x="331" y="784"/>
                  </a:lnTo>
                  <a:lnTo>
                    <a:pt x="319" y="765"/>
                  </a:lnTo>
                  <a:lnTo>
                    <a:pt x="305" y="748"/>
                  </a:lnTo>
                  <a:lnTo>
                    <a:pt x="291" y="729"/>
                  </a:lnTo>
                  <a:lnTo>
                    <a:pt x="276" y="713"/>
                  </a:lnTo>
                  <a:lnTo>
                    <a:pt x="262" y="692"/>
                  </a:lnTo>
                  <a:lnTo>
                    <a:pt x="246" y="673"/>
                  </a:lnTo>
                  <a:lnTo>
                    <a:pt x="229" y="654"/>
                  </a:lnTo>
                  <a:lnTo>
                    <a:pt x="215" y="632"/>
                  </a:lnTo>
                  <a:lnTo>
                    <a:pt x="198" y="613"/>
                  </a:lnTo>
                  <a:lnTo>
                    <a:pt x="184" y="595"/>
                  </a:lnTo>
                  <a:lnTo>
                    <a:pt x="168" y="573"/>
                  </a:lnTo>
                  <a:lnTo>
                    <a:pt x="153" y="554"/>
                  </a:lnTo>
                  <a:lnTo>
                    <a:pt x="134" y="531"/>
                  </a:lnTo>
                  <a:lnTo>
                    <a:pt x="116" y="507"/>
                  </a:lnTo>
                  <a:lnTo>
                    <a:pt x="94" y="483"/>
                  </a:lnTo>
                  <a:lnTo>
                    <a:pt x="75" y="460"/>
                  </a:lnTo>
                  <a:lnTo>
                    <a:pt x="56" y="436"/>
                  </a:lnTo>
                  <a:lnTo>
                    <a:pt x="37" y="410"/>
                  </a:lnTo>
                  <a:lnTo>
                    <a:pt x="19" y="386"/>
                  </a:lnTo>
                  <a:lnTo>
                    <a:pt x="0" y="363"/>
                  </a:lnTo>
                  <a:lnTo>
                    <a:pt x="0" y="360"/>
                  </a:lnTo>
                  <a:lnTo>
                    <a:pt x="0" y="356"/>
                  </a:lnTo>
                  <a:lnTo>
                    <a:pt x="4" y="332"/>
                  </a:lnTo>
                  <a:lnTo>
                    <a:pt x="9" y="311"/>
                  </a:lnTo>
                  <a:lnTo>
                    <a:pt x="14" y="287"/>
                  </a:lnTo>
                  <a:lnTo>
                    <a:pt x="16" y="266"/>
                  </a:lnTo>
                  <a:lnTo>
                    <a:pt x="21" y="244"/>
                  </a:lnTo>
                  <a:lnTo>
                    <a:pt x="26" y="221"/>
                  </a:lnTo>
                  <a:lnTo>
                    <a:pt x="28" y="199"/>
                  </a:lnTo>
                  <a:lnTo>
                    <a:pt x="33" y="176"/>
                  </a:lnTo>
                  <a:lnTo>
                    <a:pt x="37" y="154"/>
                  </a:lnTo>
                  <a:lnTo>
                    <a:pt x="42" y="133"/>
                  </a:lnTo>
                  <a:lnTo>
                    <a:pt x="45" y="109"/>
                  </a:lnTo>
                  <a:lnTo>
                    <a:pt x="49" y="88"/>
                  </a:lnTo>
                  <a:lnTo>
                    <a:pt x="54" y="67"/>
                  </a:lnTo>
                  <a:lnTo>
                    <a:pt x="56" y="43"/>
                  </a:lnTo>
                  <a:lnTo>
                    <a:pt x="61" y="22"/>
                  </a:lnTo>
                  <a:lnTo>
                    <a:pt x="66" y="0"/>
                  </a:lnTo>
                  <a:lnTo>
                    <a:pt x="82" y="3"/>
                  </a:lnTo>
                  <a:lnTo>
                    <a:pt x="101" y="5"/>
                  </a:lnTo>
                  <a:lnTo>
                    <a:pt x="118" y="10"/>
                  </a:lnTo>
                  <a:lnTo>
                    <a:pt x="134" y="12"/>
                  </a:lnTo>
                  <a:lnTo>
                    <a:pt x="153" y="15"/>
                  </a:lnTo>
                  <a:lnTo>
                    <a:pt x="170" y="17"/>
                  </a:lnTo>
                  <a:lnTo>
                    <a:pt x="186" y="22"/>
                  </a:lnTo>
                  <a:lnTo>
                    <a:pt x="205" y="24"/>
                  </a:lnTo>
                  <a:lnTo>
                    <a:pt x="222" y="27"/>
                  </a:lnTo>
                  <a:lnTo>
                    <a:pt x="239" y="29"/>
                  </a:lnTo>
                  <a:lnTo>
                    <a:pt x="257" y="34"/>
                  </a:lnTo>
                  <a:lnTo>
                    <a:pt x="274" y="36"/>
                  </a:lnTo>
                  <a:lnTo>
                    <a:pt x="291" y="38"/>
                  </a:lnTo>
                  <a:lnTo>
                    <a:pt x="309" y="41"/>
                  </a:lnTo>
                  <a:lnTo>
                    <a:pt x="326" y="43"/>
                  </a:lnTo>
                  <a:lnTo>
                    <a:pt x="343" y="45"/>
                  </a:lnTo>
                  <a:lnTo>
                    <a:pt x="362" y="50"/>
                  </a:lnTo>
                  <a:lnTo>
                    <a:pt x="378" y="53"/>
                  </a:lnTo>
                  <a:lnTo>
                    <a:pt x="397" y="55"/>
                  </a:lnTo>
                  <a:lnTo>
                    <a:pt x="414" y="57"/>
                  </a:lnTo>
                  <a:lnTo>
                    <a:pt x="430" y="60"/>
                  </a:lnTo>
                  <a:lnTo>
                    <a:pt x="449" y="62"/>
                  </a:lnTo>
                  <a:lnTo>
                    <a:pt x="466" y="64"/>
                  </a:lnTo>
                  <a:lnTo>
                    <a:pt x="482" y="67"/>
                  </a:lnTo>
                  <a:lnTo>
                    <a:pt x="501" y="69"/>
                  </a:lnTo>
                  <a:lnTo>
                    <a:pt x="518" y="71"/>
                  </a:lnTo>
                  <a:lnTo>
                    <a:pt x="534" y="74"/>
                  </a:lnTo>
                  <a:lnTo>
                    <a:pt x="553" y="76"/>
                  </a:lnTo>
                  <a:lnTo>
                    <a:pt x="570" y="79"/>
                  </a:lnTo>
                  <a:lnTo>
                    <a:pt x="586" y="81"/>
                  </a:lnTo>
                  <a:lnTo>
                    <a:pt x="605" y="83"/>
                  </a:lnTo>
                  <a:lnTo>
                    <a:pt x="622" y="86"/>
                  </a:lnTo>
                  <a:lnTo>
                    <a:pt x="619" y="105"/>
                  </a:lnTo>
                  <a:lnTo>
                    <a:pt x="617" y="124"/>
                  </a:lnTo>
                  <a:lnTo>
                    <a:pt x="615" y="142"/>
                  </a:lnTo>
                  <a:lnTo>
                    <a:pt x="612" y="161"/>
                  </a:lnTo>
                  <a:lnTo>
                    <a:pt x="610" y="180"/>
                  </a:lnTo>
                  <a:lnTo>
                    <a:pt x="608" y="199"/>
                  </a:lnTo>
                  <a:lnTo>
                    <a:pt x="605" y="218"/>
                  </a:lnTo>
                  <a:lnTo>
                    <a:pt x="603" y="237"/>
                  </a:lnTo>
                  <a:lnTo>
                    <a:pt x="600" y="256"/>
                  </a:lnTo>
                  <a:lnTo>
                    <a:pt x="598" y="275"/>
                  </a:lnTo>
                  <a:lnTo>
                    <a:pt x="596" y="296"/>
                  </a:lnTo>
                  <a:lnTo>
                    <a:pt x="593" y="315"/>
                  </a:lnTo>
                  <a:lnTo>
                    <a:pt x="591" y="334"/>
                  </a:lnTo>
                  <a:lnTo>
                    <a:pt x="589" y="353"/>
                  </a:lnTo>
                  <a:lnTo>
                    <a:pt x="586" y="372"/>
                  </a:lnTo>
                  <a:lnTo>
                    <a:pt x="584" y="391"/>
                  </a:lnTo>
                  <a:lnTo>
                    <a:pt x="581" y="410"/>
                  </a:lnTo>
                  <a:lnTo>
                    <a:pt x="579" y="429"/>
                  </a:lnTo>
                  <a:lnTo>
                    <a:pt x="577" y="448"/>
                  </a:lnTo>
                  <a:lnTo>
                    <a:pt x="574" y="467"/>
                  </a:lnTo>
                  <a:lnTo>
                    <a:pt x="572" y="486"/>
                  </a:lnTo>
                  <a:lnTo>
                    <a:pt x="570" y="505"/>
                  </a:lnTo>
                  <a:lnTo>
                    <a:pt x="567" y="526"/>
                  </a:lnTo>
                  <a:lnTo>
                    <a:pt x="565" y="545"/>
                  </a:lnTo>
                  <a:lnTo>
                    <a:pt x="563" y="564"/>
                  </a:lnTo>
                  <a:lnTo>
                    <a:pt x="560" y="583"/>
                  </a:lnTo>
                  <a:lnTo>
                    <a:pt x="558" y="602"/>
                  </a:lnTo>
                  <a:lnTo>
                    <a:pt x="553" y="621"/>
                  </a:lnTo>
                  <a:lnTo>
                    <a:pt x="551" y="640"/>
                  </a:lnTo>
                  <a:lnTo>
                    <a:pt x="548" y="658"/>
                  </a:lnTo>
                  <a:lnTo>
                    <a:pt x="546" y="677"/>
                  </a:lnTo>
                  <a:lnTo>
                    <a:pt x="544" y="699"/>
                  </a:lnTo>
                  <a:lnTo>
                    <a:pt x="544" y="699"/>
                  </a:lnTo>
                  <a:lnTo>
                    <a:pt x="544" y="701"/>
                  </a:lnTo>
                  <a:lnTo>
                    <a:pt x="544" y="706"/>
                  </a:lnTo>
                  <a:lnTo>
                    <a:pt x="544" y="713"/>
                  </a:lnTo>
                  <a:lnTo>
                    <a:pt x="541" y="720"/>
                  </a:lnTo>
                  <a:lnTo>
                    <a:pt x="541" y="727"/>
                  </a:lnTo>
                  <a:lnTo>
                    <a:pt x="539" y="734"/>
                  </a:lnTo>
                  <a:lnTo>
                    <a:pt x="539" y="744"/>
                  </a:lnTo>
                  <a:lnTo>
                    <a:pt x="537" y="751"/>
                  </a:lnTo>
                  <a:lnTo>
                    <a:pt x="537" y="760"/>
                  </a:lnTo>
                  <a:lnTo>
                    <a:pt x="537" y="767"/>
                  </a:lnTo>
                  <a:lnTo>
                    <a:pt x="534" y="774"/>
                  </a:lnTo>
                  <a:lnTo>
                    <a:pt x="534" y="782"/>
                  </a:lnTo>
                  <a:lnTo>
                    <a:pt x="534" y="786"/>
                  </a:lnTo>
                  <a:lnTo>
                    <a:pt x="532" y="789"/>
                  </a:lnTo>
                  <a:lnTo>
                    <a:pt x="532" y="789"/>
                  </a:lnTo>
                  <a:lnTo>
                    <a:pt x="532" y="793"/>
                  </a:lnTo>
                  <a:lnTo>
                    <a:pt x="532" y="796"/>
                  </a:lnTo>
                  <a:lnTo>
                    <a:pt x="532" y="796"/>
                  </a:lnTo>
                  <a:lnTo>
                    <a:pt x="529" y="798"/>
                  </a:lnTo>
                  <a:lnTo>
                    <a:pt x="529" y="79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rgbClr val="F8F8F8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5A915BB1-4984-4A3D-9B94-08D3726392C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3188" y="2372164"/>
              <a:ext cx="1117472" cy="1198496"/>
            </a:xfrm>
            <a:custGeom>
              <a:avLst/>
              <a:gdLst>
                <a:gd name="T0" fmla="*/ 265 w 662"/>
                <a:gd name="T1" fmla="*/ 667 h 710"/>
                <a:gd name="T2" fmla="*/ 248 w 662"/>
                <a:gd name="T3" fmla="*/ 665 h 710"/>
                <a:gd name="T4" fmla="*/ 231 w 662"/>
                <a:gd name="T5" fmla="*/ 665 h 710"/>
                <a:gd name="T6" fmla="*/ 215 w 662"/>
                <a:gd name="T7" fmla="*/ 662 h 710"/>
                <a:gd name="T8" fmla="*/ 198 w 662"/>
                <a:gd name="T9" fmla="*/ 662 h 710"/>
                <a:gd name="T10" fmla="*/ 182 w 662"/>
                <a:gd name="T11" fmla="*/ 660 h 710"/>
                <a:gd name="T12" fmla="*/ 168 w 662"/>
                <a:gd name="T13" fmla="*/ 660 h 710"/>
                <a:gd name="T14" fmla="*/ 151 w 662"/>
                <a:gd name="T15" fmla="*/ 658 h 710"/>
                <a:gd name="T16" fmla="*/ 134 w 662"/>
                <a:gd name="T17" fmla="*/ 658 h 710"/>
                <a:gd name="T18" fmla="*/ 118 w 662"/>
                <a:gd name="T19" fmla="*/ 655 h 710"/>
                <a:gd name="T20" fmla="*/ 101 w 662"/>
                <a:gd name="T21" fmla="*/ 655 h 710"/>
                <a:gd name="T22" fmla="*/ 92 w 662"/>
                <a:gd name="T23" fmla="*/ 655 h 710"/>
                <a:gd name="T24" fmla="*/ 92 w 662"/>
                <a:gd name="T25" fmla="*/ 660 h 710"/>
                <a:gd name="T26" fmla="*/ 92 w 662"/>
                <a:gd name="T27" fmla="*/ 667 h 710"/>
                <a:gd name="T28" fmla="*/ 92 w 662"/>
                <a:gd name="T29" fmla="*/ 672 h 710"/>
                <a:gd name="T30" fmla="*/ 92 w 662"/>
                <a:gd name="T31" fmla="*/ 677 h 710"/>
                <a:gd name="T32" fmla="*/ 89 w 662"/>
                <a:gd name="T33" fmla="*/ 681 h 710"/>
                <a:gd name="T34" fmla="*/ 89 w 662"/>
                <a:gd name="T35" fmla="*/ 689 h 710"/>
                <a:gd name="T36" fmla="*/ 89 w 662"/>
                <a:gd name="T37" fmla="*/ 693 h 710"/>
                <a:gd name="T38" fmla="*/ 89 w 662"/>
                <a:gd name="T39" fmla="*/ 698 h 710"/>
                <a:gd name="T40" fmla="*/ 89 w 662"/>
                <a:gd name="T41" fmla="*/ 703 h 710"/>
                <a:gd name="T42" fmla="*/ 89 w 662"/>
                <a:gd name="T43" fmla="*/ 707 h 710"/>
                <a:gd name="T44" fmla="*/ 75 w 662"/>
                <a:gd name="T45" fmla="*/ 710 h 710"/>
                <a:gd name="T46" fmla="*/ 47 w 662"/>
                <a:gd name="T47" fmla="*/ 707 h 710"/>
                <a:gd name="T48" fmla="*/ 21 w 662"/>
                <a:gd name="T49" fmla="*/ 705 h 710"/>
                <a:gd name="T50" fmla="*/ 0 w 662"/>
                <a:gd name="T51" fmla="*/ 703 h 710"/>
                <a:gd name="T52" fmla="*/ 0 w 662"/>
                <a:gd name="T53" fmla="*/ 703 h 710"/>
                <a:gd name="T54" fmla="*/ 0 w 662"/>
                <a:gd name="T55" fmla="*/ 703 h 710"/>
                <a:gd name="T56" fmla="*/ 0 w 662"/>
                <a:gd name="T57" fmla="*/ 703 h 710"/>
                <a:gd name="T58" fmla="*/ 0 w 662"/>
                <a:gd name="T59" fmla="*/ 703 h 710"/>
                <a:gd name="T60" fmla="*/ 0 w 662"/>
                <a:gd name="T61" fmla="*/ 703 h 710"/>
                <a:gd name="T62" fmla="*/ 9 w 662"/>
                <a:gd name="T63" fmla="*/ 591 h 710"/>
                <a:gd name="T64" fmla="*/ 21 w 662"/>
                <a:gd name="T65" fmla="*/ 461 h 710"/>
                <a:gd name="T66" fmla="*/ 30 w 662"/>
                <a:gd name="T67" fmla="*/ 329 h 710"/>
                <a:gd name="T68" fmla="*/ 42 w 662"/>
                <a:gd name="T69" fmla="*/ 196 h 710"/>
                <a:gd name="T70" fmla="*/ 52 w 662"/>
                <a:gd name="T71" fmla="*/ 66 h 710"/>
                <a:gd name="T72" fmla="*/ 116 w 662"/>
                <a:gd name="T73" fmla="*/ 5 h 710"/>
                <a:gd name="T74" fmla="*/ 227 w 662"/>
                <a:gd name="T75" fmla="*/ 12 h 710"/>
                <a:gd name="T76" fmla="*/ 340 w 662"/>
                <a:gd name="T77" fmla="*/ 19 h 710"/>
                <a:gd name="T78" fmla="*/ 454 w 662"/>
                <a:gd name="T79" fmla="*/ 23 h 710"/>
                <a:gd name="T80" fmla="*/ 567 w 662"/>
                <a:gd name="T81" fmla="*/ 28 h 710"/>
                <a:gd name="T82" fmla="*/ 662 w 662"/>
                <a:gd name="T83" fmla="*/ 47 h 710"/>
                <a:gd name="T84" fmla="*/ 657 w 662"/>
                <a:gd name="T85" fmla="*/ 99 h 710"/>
                <a:gd name="T86" fmla="*/ 652 w 662"/>
                <a:gd name="T87" fmla="*/ 203 h 710"/>
                <a:gd name="T88" fmla="*/ 650 w 662"/>
                <a:gd name="T89" fmla="*/ 307 h 710"/>
                <a:gd name="T90" fmla="*/ 645 w 662"/>
                <a:gd name="T91" fmla="*/ 412 h 710"/>
                <a:gd name="T92" fmla="*/ 643 w 662"/>
                <a:gd name="T93" fmla="*/ 516 h 710"/>
                <a:gd name="T94" fmla="*/ 641 w 662"/>
                <a:gd name="T95" fmla="*/ 620 h 710"/>
                <a:gd name="T96" fmla="*/ 544 w 662"/>
                <a:gd name="T97" fmla="*/ 651 h 710"/>
                <a:gd name="T98" fmla="*/ 404 w 662"/>
                <a:gd name="T99" fmla="*/ 646 h 710"/>
                <a:gd name="T100" fmla="*/ 262 w 662"/>
                <a:gd name="T101" fmla="*/ 639 h 710"/>
                <a:gd name="T102" fmla="*/ 262 w 662"/>
                <a:gd name="T103" fmla="*/ 651 h 710"/>
                <a:gd name="T104" fmla="*/ 267 w 662"/>
                <a:gd name="T105" fmla="*/ 660 h 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62" h="710">
                  <a:moveTo>
                    <a:pt x="269" y="662"/>
                  </a:moveTo>
                  <a:lnTo>
                    <a:pt x="274" y="670"/>
                  </a:lnTo>
                  <a:lnTo>
                    <a:pt x="274" y="667"/>
                  </a:lnTo>
                  <a:lnTo>
                    <a:pt x="272" y="667"/>
                  </a:lnTo>
                  <a:lnTo>
                    <a:pt x="267" y="667"/>
                  </a:lnTo>
                  <a:lnTo>
                    <a:pt x="265" y="667"/>
                  </a:lnTo>
                  <a:lnTo>
                    <a:pt x="262" y="667"/>
                  </a:lnTo>
                  <a:lnTo>
                    <a:pt x="260" y="665"/>
                  </a:lnTo>
                  <a:lnTo>
                    <a:pt x="257" y="665"/>
                  </a:lnTo>
                  <a:lnTo>
                    <a:pt x="255" y="665"/>
                  </a:lnTo>
                  <a:lnTo>
                    <a:pt x="250" y="665"/>
                  </a:lnTo>
                  <a:lnTo>
                    <a:pt x="248" y="665"/>
                  </a:lnTo>
                  <a:lnTo>
                    <a:pt x="246" y="665"/>
                  </a:lnTo>
                  <a:lnTo>
                    <a:pt x="243" y="665"/>
                  </a:lnTo>
                  <a:lnTo>
                    <a:pt x="241" y="665"/>
                  </a:lnTo>
                  <a:lnTo>
                    <a:pt x="239" y="665"/>
                  </a:lnTo>
                  <a:lnTo>
                    <a:pt x="234" y="665"/>
                  </a:lnTo>
                  <a:lnTo>
                    <a:pt x="231" y="665"/>
                  </a:lnTo>
                  <a:lnTo>
                    <a:pt x="229" y="665"/>
                  </a:lnTo>
                  <a:lnTo>
                    <a:pt x="227" y="665"/>
                  </a:lnTo>
                  <a:lnTo>
                    <a:pt x="224" y="662"/>
                  </a:lnTo>
                  <a:lnTo>
                    <a:pt x="222" y="662"/>
                  </a:lnTo>
                  <a:lnTo>
                    <a:pt x="220" y="662"/>
                  </a:lnTo>
                  <a:lnTo>
                    <a:pt x="215" y="662"/>
                  </a:lnTo>
                  <a:lnTo>
                    <a:pt x="212" y="662"/>
                  </a:lnTo>
                  <a:lnTo>
                    <a:pt x="210" y="662"/>
                  </a:lnTo>
                  <a:lnTo>
                    <a:pt x="208" y="662"/>
                  </a:lnTo>
                  <a:lnTo>
                    <a:pt x="205" y="662"/>
                  </a:lnTo>
                  <a:lnTo>
                    <a:pt x="203" y="662"/>
                  </a:lnTo>
                  <a:lnTo>
                    <a:pt x="198" y="662"/>
                  </a:lnTo>
                  <a:lnTo>
                    <a:pt x="196" y="662"/>
                  </a:lnTo>
                  <a:lnTo>
                    <a:pt x="194" y="662"/>
                  </a:lnTo>
                  <a:lnTo>
                    <a:pt x="191" y="662"/>
                  </a:lnTo>
                  <a:lnTo>
                    <a:pt x="189" y="660"/>
                  </a:lnTo>
                  <a:lnTo>
                    <a:pt x="186" y="660"/>
                  </a:lnTo>
                  <a:lnTo>
                    <a:pt x="182" y="660"/>
                  </a:lnTo>
                  <a:lnTo>
                    <a:pt x="179" y="660"/>
                  </a:lnTo>
                  <a:lnTo>
                    <a:pt x="177" y="660"/>
                  </a:lnTo>
                  <a:lnTo>
                    <a:pt x="175" y="660"/>
                  </a:lnTo>
                  <a:lnTo>
                    <a:pt x="172" y="660"/>
                  </a:lnTo>
                  <a:lnTo>
                    <a:pt x="170" y="660"/>
                  </a:lnTo>
                  <a:lnTo>
                    <a:pt x="168" y="660"/>
                  </a:lnTo>
                  <a:lnTo>
                    <a:pt x="163" y="660"/>
                  </a:lnTo>
                  <a:lnTo>
                    <a:pt x="160" y="660"/>
                  </a:lnTo>
                  <a:lnTo>
                    <a:pt x="158" y="660"/>
                  </a:lnTo>
                  <a:lnTo>
                    <a:pt x="156" y="660"/>
                  </a:lnTo>
                  <a:lnTo>
                    <a:pt x="153" y="658"/>
                  </a:lnTo>
                  <a:lnTo>
                    <a:pt x="151" y="658"/>
                  </a:lnTo>
                  <a:lnTo>
                    <a:pt x="146" y="658"/>
                  </a:lnTo>
                  <a:lnTo>
                    <a:pt x="144" y="658"/>
                  </a:lnTo>
                  <a:lnTo>
                    <a:pt x="142" y="658"/>
                  </a:lnTo>
                  <a:lnTo>
                    <a:pt x="139" y="658"/>
                  </a:lnTo>
                  <a:lnTo>
                    <a:pt x="137" y="658"/>
                  </a:lnTo>
                  <a:lnTo>
                    <a:pt x="134" y="658"/>
                  </a:lnTo>
                  <a:lnTo>
                    <a:pt x="130" y="658"/>
                  </a:lnTo>
                  <a:lnTo>
                    <a:pt x="127" y="658"/>
                  </a:lnTo>
                  <a:lnTo>
                    <a:pt x="125" y="658"/>
                  </a:lnTo>
                  <a:lnTo>
                    <a:pt x="123" y="655"/>
                  </a:lnTo>
                  <a:lnTo>
                    <a:pt x="120" y="655"/>
                  </a:lnTo>
                  <a:lnTo>
                    <a:pt x="118" y="655"/>
                  </a:lnTo>
                  <a:lnTo>
                    <a:pt x="116" y="655"/>
                  </a:lnTo>
                  <a:lnTo>
                    <a:pt x="111" y="655"/>
                  </a:lnTo>
                  <a:lnTo>
                    <a:pt x="108" y="655"/>
                  </a:lnTo>
                  <a:lnTo>
                    <a:pt x="106" y="655"/>
                  </a:lnTo>
                  <a:lnTo>
                    <a:pt x="104" y="655"/>
                  </a:lnTo>
                  <a:lnTo>
                    <a:pt x="101" y="655"/>
                  </a:lnTo>
                  <a:lnTo>
                    <a:pt x="99" y="655"/>
                  </a:lnTo>
                  <a:lnTo>
                    <a:pt x="94" y="655"/>
                  </a:lnTo>
                  <a:lnTo>
                    <a:pt x="92" y="655"/>
                  </a:lnTo>
                  <a:lnTo>
                    <a:pt x="92" y="655"/>
                  </a:lnTo>
                  <a:lnTo>
                    <a:pt x="92" y="655"/>
                  </a:lnTo>
                  <a:lnTo>
                    <a:pt x="92" y="655"/>
                  </a:lnTo>
                  <a:lnTo>
                    <a:pt x="92" y="658"/>
                  </a:lnTo>
                  <a:lnTo>
                    <a:pt x="92" y="658"/>
                  </a:lnTo>
                  <a:lnTo>
                    <a:pt x="92" y="658"/>
                  </a:lnTo>
                  <a:lnTo>
                    <a:pt x="92" y="660"/>
                  </a:lnTo>
                  <a:lnTo>
                    <a:pt x="92" y="660"/>
                  </a:lnTo>
                  <a:lnTo>
                    <a:pt x="92" y="660"/>
                  </a:lnTo>
                  <a:lnTo>
                    <a:pt x="92" y="662"/>
                  </a:lnTo>
                  <a:lnTo>
                    <a:pt x="92" y="662"/>
                  </a:lnTo>
                  <a:lnTo>
                    <a:pt x="92" y="665"/>
                  </a:lnTo>
                  <a:lnTo>
                    <a:pt x="92" y="665"/>
                  </a:lnTo>
                  <a:lnTo>
                    <a:pt x="92" y="665"/>
                  </a:lnTo>
                  <a:lnTo>
                    <a:pt x="92" y="667"/>
                  </a:lnTo>
                  <a:lnTo>
                    <a:pt x="92" y="667"/>
                  </a:lnTo>
                  <a:lnTo>
                    <a:pt x="92" y="667"/>
                  </a:lnTo>
                  <a:lnTo>
                    <a:pt x="92" y="670"/>
                  </a:lnTo>
                  <a:lnTo>
                    <a:pt x="92" y="670"/>
                  </a:lnTo>
                  <a:lnTo>
                    <a:pt x="92" y="672"/>
                  </a:lnTo>
                  <a:lnTo>
                    <a:pt x="92" y="672"/>
                  </a:lnTo>
                  <a:lnTo>
                    <a:pt x="92" y="672"/>
                  </a:lnTo>
                  <a:lnTo>
                    <a:pt x="92" y="674"/>
                  </a:lnTo>
                  <a:lnTo>
                    <a:pt x="92" y="674"/>
                  </a:lnTo>
                  <a:lnTo>
                    <a:pt x="92" y="674"/>
                  </a:lnTo>
                  <a:lnTo>
                    <a:pt x="92" y="677"/>
                  </a:lnTo>
                  <a:lnTo>
                    <a:pt x="92" y="677"/>
                  </a:lnTo>
                  <a:lnTo>
                    <a:pt x="92" y="677"/>
                  </a:lnTo>
                  <a:lnTo>
                    <a:pt x="92" y="679"/>
                  </a:lnTo>
                  <a:lnTo>
                    <a:pt x="89" y="679"/>
                  </a:lnTo>
                  <a:lnTo>
                    <a:pt x="89" y="681"/>
                  </a:lnTo>
                  <a:lnTo>
                    <a:pt x="89" y="681"/>
                  </a:lnTo>
                  <a:lnTo>
                    <a:pt x="89" y="681"/>
                  </a:lnTo>
                  <a:lnTo>
                    <a:pt x="89" y="684"/>
                  </a:lnTo>
                  <a:lnTo>
                    <a:pt x="89" y="684"/>
                  </a:lnTo>
                  <a:lnTo>
                    <a:pt x="89" y="684"/>
                  </a:lnTo>
                  <a:lnTo>
                    <a:pt x="89" y="686"/>
                  </a:lnTo>
                  <a:lnTo>
                    <a:pt x="89" y="686"/>
                  </a:lnTo>
                  <a:lnTo>
                    <a:pt x="89" y="689"/>
                  </a:lnTo>
                  <a:lnTo>
                    <a:pt x="89" y="689"/>
                  </a:lnTo>
                  <a:lnTo>
                    <a:pt x="89" y="689"/>
                  </a:lnTo>
                  <a:lnTo>
                    <a:pt x="89" y="691"/>
                  </a:lnTo>
                  <a:lnTo>
                    <a:pt x="89" y="691"/>
                  </a:lnTo>
                  <a:lnTo>
                    <a:pt x="89" y="691"/>
                  </a:lnTo>
                  <a:lnTo>
                    <a:pt x="89" y="693"/>
                  </a:lnTo>
                  <a:lnTo>
                    <a:pt x="89" y="693"/>
                  </a:lnTo>
                  <a:lnTo>
                    <a:pt x="89" y="696"/>
                  </a:lnTo>
                  <a:lnTo>
                    <a:pt x="89" y="696"/>
                  </a:lnTo>
                  <a:lnTo>
                    <a:pt x="89" y="696"/>
                  </a:lnTo>
                  <a:lnTo>
                    <a:pt x="89" y="698"/>
                  </a:lnTo>
                  <a:lnTo>
                    <a:pt x="89" y="698"/>
                  </a:lnTo>
                  <a:lnTo>
                    <a:pt x="89" y="698"/>
                  </a:lnTo>
                  <a:lnTo>
                    <a:pt x="89" y="700"/>
                  </a:lnTo>
                  <a:lnTo>
                    <a:pt x="89" y="700"/>
                  </a:lnTo>
                  <a:lnTo>
                    <a:pt x="89" y="700"/>
                  </a:lnTo>
                  <a:lnTo>
                    <a:pt x="89" y="703"/>
                  </a:lnTo>
                  <a:lnTo>
                    <a:pt x="89" y="703"/>
                  </a:lnTo>
                  <a:lnTo>
                    <a:pt x="89" y="705"/>
                  </a:lnTo>
                  <a:lnTo>
                    <a:pt x="89" y="705"/>
                  </a:lnTo>
                  <a:lnTo>
                    <a:pt x="89" y="705"/>
                  </a:lnTo>
                  <a:lnTo>
                    <a:pt x="89" y="707"/>
                  </a:lnTo>
                  <a:lnTo>
                    <a:pt x="89" y="707"/>
                  </a:lnTo>
                  <a:lnTo>
                    <a:pt x="89" y="707"/>
                  </a:lnTo>
                  <a:lnTo>
                    <a:pt x="89" y="710"/>
                  </a:lnTo>
                  <a:lnTo>
                    <a:pt x="89" y="710"/>
                  </a:lnTo>
                  <a:lnTo>
                    <a:pt x="89" y="710"/>
                  </a:lnTo>
                  <a:lnTo>
                    <a:pt x="85" y="710"/>
                  </a:lnTo>
                  <a:lnTo>
                    <a:pt x="80" y="710"/>
                  </a:lnTo>
                  <a:lnTo>
                    <a:pt x="75" y="710"/>
                  </a:lnTo>
                  <a:lnTo>
                    <a:pt x="71" y="710"/>
                  </a:lnTo>
                  <a:lnTo>
                    <a:pt x="66" y="707"/>
                  </a:lnTo>
                  <a:lnTo>
                    <a:pt x="61" y="707"/>
                  </a:lnTo>
                  <a:lnTo>
                    <a:pt x="56" y="707"/>
                  </a:lnTo>
                  <a:lnTo>
                    <a:pt x="52" y="707"/>
                  </a:lnTo>
                  <a:lnTo>
                    <a:pt x="47" y="707"/>
                  </a:lnTo>
                  <a:lnTo>
                    <a:pt x="42" y="707"/>
                  </a:lnTo>
                  <a:lnTo>
                    <a:pt x="37" y="707"/>
                  </a:lnTo>
                  <a:lnTo>
                    <a:pt x="35" y="705"/>
                  </a:lnTo>
                  <a:lnTo>
                    <a:pt x="30" y="705"/>
                  </a:lnTo>
                  <a:lnTo>
                    <a:pt x="26" y="705"/>
                  </a:lnTo>
                  <a:lnTo>
                    <a:pt x="21" y="705"/>
                  </a:lnTo>
                  <a:lnTo>
                    <a:pt x="16" y="705"/>
                  </a:lnTo>
                  <a:lnTo>
                    <a:pt x="11" y="705"/>
                  </a:lnTo>
                  <a:lnTo>
                    <a:pt x="7" y="703"/>
                  </a:lnTo>
                  <a:lnTo>
                    <a:pt x="2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2" y="681"/>
                  </a:lnTo>
                  <a:lnTo>
                    <a:pt x="4" y="658"/>
                  </a:lnTo>
                  <a:lnTo>
                    <a:pt x="7" y="636"/>
                  </a:lnTo>
                  <a:lnTo>
                    <a:pt x="7" y="615"/>
                  </a:lnTo>
                  <a:lnTo>
                    <a:pt x="9" y="591"/>
                  </a:lnTo>
                  <a:lnTo>
                    <a:pt x="11" y="570"/>
                  </a:lnTo>
                  <a:lnTo>
                    <a:pt x="14" y="549"/>
                  </a:lnTo>
                  <a:lnTo>
                    <a:pt x="14" y="528"/>
                  </a:lnTo>
                  <a:lnTo>
                    <a:pt x="16" y="504"/>
                  </a:lnTo>
                  <a:lnTo>
                    <a:pt x="19" y="483"/>
                  </a:lnTo>
                  <a:lnTo>
                    <a:pt x="21" y="461"/>
                  </a:lnTo>
                  <a:lnTo>
                    <a:pt x="21" y="438"/>
                  </a:lnTo>
                  <a:lnTo>
                    <a:pt x="23" y="416"/>
                  </a:lnTo>
                  <a:lnTo>
                    <a:pt x="26" y="395"/>
                  </a:lnTo>
                  <a:lnTo>
                    <a:pt x="28" y="374"/>
                  </a:lnTo>
                  <a:lnTo>
                    <a:pt x="28" y="350"/>
                  </a:lnTo>
                  <a:lnTo>
                    <a:pt x="30" y="329"/>
                  </a:lnTo>
                  <a:lnTo>
                    <a:pt x="33" y="307"/>
                  </a:lnTo>
                  <a:lnTo>
                    <a:pt x="35" y="284"/>
                  </a:lnTo>
                  <a:lnTo>
                    <a:pt x="35" y="262"/>
                  </a:lnTo>
                  <a:lnTo>
                    <a:pt x="37" y="241"/>
                  </a:lnTo>
                  <a:lnTo>
                    <a:pt x="40" y="220"/>
                  </a:lnTo>
                  <a:lnTo>
                    <a:pt x="42" y="196"/>
                  </a:lnTo>
                  <a:lnTo>
                    <a:pt x="45" y="175"/>
                  </a:lnTo>
                  <a:lnTo>
                    <a:pt x="45" y="154"/>
                  </a:lnTo>
                  <a:lnTo>
                    <a:pt x="47" y="130"/>
                  </a:lnTo>
                  <a:lnTo>
                    <a:pt x="49" y="109"/>
                  </a:lnTo>
                  <a:lnTo>
                    <a:pt x="52" y="87"/>
                  </a:lnTo>
                  <a:lnTo>
                    <a:pt x="52" y="66"/>
                  </a:lnTo>
                  <a:lnTo>
                    <a:pt x="54" y="42"/>
                  </a:lnTo>
                  <a:lnTo>
                    <a:pt x="56" y="21"/>
                  </a:lnTo>
                  <a:lnTo>
                    <a:pt x="59" y="0"/>
                  </a:lnTo>
                  <a:lnTo>
                    <a:pt x="78" y="0"/>
                  </a:lnTo>
                  <a:lnTo>
                    <a:pt x="97" y="2"/>
                  </a:lnTo>
                  <a:lnTo>
                    <a:pt x="116" y="5"/>
                  </a:lnTo>
                  <a:lnTo>
                    <a:pt x="134" y="5"/>
                  </a:lnTo>
                  <a:lnTo>
                    <a:pt x="151" y="7"/>
                  </a:lnTo>
                  <a:lnTo>
                    <a:pt x="170" y="7"/>
                  </a:lnTo>
                  <a:lnTo>
                    <a:pt x="189" y="9"/>
                  </a:lnTo>
                  <a:lnTo>
                    <a:pt x="208" y="12"/>
                  </a:lnTo>
                  <a:lnTo>
                    <a:pt x="227" y="12"/>
                  </a:lnTo>
                  <a:lnTo>
                    <a:pt x="246" y="14"/>
                  </a:lnTo>
                  <a:lnTo>
                    <a:pt x="265" y="14"/>
                  </a:lnTo>
                  <a:lnTo>
                    <a:pt x="283" y="16"/>
                  </a:lnTo>
                  <a:lnTo>
                    <a:pt x="302" y="16"/>
                  </a:lnTo>
                  <a:lnTo>
                    <a:pt x="321" y="19"/>
                  </a:lnTo>
                  <a:lnTo>
                    <a:pt x="340" y="19"/>
                  </a:lnTo>
                  <a:lnTo>
                    <a:pt x="359" y="19"/>
                  </a:lnTo>
                  <a:lnTo>
                    <a:pt x="378" y="21"/>
                  </a:lnTo>
                  <a:lnTo>
                    <a:pt x="397" y="21"/>
                  </a:lnTo>
                  <a:lnTo>
                    <a:pt x="416" y="23"/>
                  </a:lnTo>
                  <a:lnTo>
                    <a:pt x="435" y="23"/>
                  </a:lnTo>
                  <a:lnTo>
                    <a:pt x="454" y="23"/>
                  </a:lnTo>
                  <a:lnTo>
                    <a:pt x="473" y="26"/>
                  </a:lnTo>
                  <a:lnTo>
                    <a:pt x="492" y="26"/>
                  </a:lnTo>
                  <a:lnTo>
                    <a:pt x="511" y="26"/>
                  </a:lnTo>
                  <a:lnTo>
                    <a:pt x="529" y="28"/>
                  </a:lnTo>
                  <a:lnTo>
                    <a:pt x="548" y="28"/>
                  </a:lnTo>
                  <a:lnTo>
                    <a:pt x="567" y="28"/>
                  </a:lnTo>
                  <a:lnTo>
                    <a:pt x="586" y="31"/>
                  </a:lnTo>
                  <a:lnTo>
                    <a:pt x="605" y="31"/>
                  </a:lnTo>
                  <a:lnTo>
                    <a:pt x="624" y="31"/>
                  </a:lnTo>
                  <a:lnTo>
                    <a:pt x="643" y="31"/>
                  </a:lnTo>
                  <a:lnTo>
                    <a:pt x="662" y="33"/>
                  </a:lnTo>
                  <a:lnTo>
                    <a:pt x="662" y="47"/>
                  </a:lnTo>
                  <a:lnTo>
                    <a:pt x="662" y="64"/>
                  </a:lnTo>
                  <a:lnTo>
                    <a:pt x="662" y="78"/>
                  </a:lnTo>
                  <a:lnTo>
                    <a:pt x="660" y="94"/>
                  </a:lnTo>
                  <a:lnTo>
                    <a:pt x="657" y="94"/>
                  </a:lnTo>
                  <a:lnTo>
                    <a:pt x="657" y="97"/>
                  </a:lnTo>
                  <a:lnTo>
                    <a:pt x="657" y="99"/>
                  </a:lnTo>
                  <a:lnTo>
                    <a:pt x="655" y="118"/>
                  </a:lnTo>
                  <a:lnTo>
                    <a:pt x="655" y="135"/>
                  </a:lnTo>
                  <a:lnTo>
                    <a:pt x="655" y="151"/>
                  </a:lnTo>
                  <a:lnTo>
                    <a:pt x="655" y="170"/>
                  </a:lnTo>
                  <a:lnTo>
                    <a:pt x="652" y="187"/>
                  </a:lnTo>
                  <a:lnTo>
                    <a:pt x="652" y="203"/>
                  </a:lnTo>
                  <a:lnTo>
                    <a:pt x="652" y="222"/>
                  </a:lnTo>
                  <a:lnTo>
                    <a:pt x="652" y="239"/>
                  </a:lnTo>
                  <a:lnTo>
                    <a:pt x="652" y="255"/>
                  </a:lnTo>
                  <a:lnTo>
                    <a:pt x="650" y="274"/>
                  </a:lnTo>
                  <a:lnTo>
                    <a:pt x="650" y="291"/>
                  </a:lnTo>
                  <a:lnTo>
                    <a:pt x="650" y="307"/>
                  </a:lnTo>
                  <a:lnTo>
                    <a:pt x="650" y="324"/>
                  </a:lnTo>
                  <a:lnTo>
                    <a:pt x="648" y="343"/>
                  </a:lnTo>
                  <a:lnTo>
                    <a:pt x="648" y="360"/>
                  </a:lnTo>
                  <a:lnTo>
                    <a:pt x="648" y="376"/>
                  </a:lnTo>
                  <a:lnTo>
                    <a:pt x="648" y="395"/>
                  </a:lnTo>
                  <a:lnTo>
                    <a:pt x="645" y="412"/>
                  </a:lnTo>
                  <a:lnTo>
                    <a:pt x="645" y="428"/>
                  </a:lnTo>
                  <a:lnTo>
                    <a:pt x="645" y="447"/>
                  </a:lnTo>
                  <a:lnTo>
                    <a:pt x="645" y="464"/>
                  </a:lnTo>
                  <a:lnTo>
                    <a:pt x="643" y="480"/>
                  </a:lnTo>
                  <a:lnTo>
                    <a:pt x="643" y="499"/>
                  </a:lnTo>
                  <a:lnTo>
                    <a:pt x="643" y="516"/>
                  </a:lnTo>
                  <a:lnTo>
                    <a:pt x="643" y="532"/>
                  </a:lnTo>
                  <a:lnTo>
                    <a:pt x="643" y="551"/>
                  </a:lnTo>
                  <a:lnTo>
                    <a:pt x="641" y="568"/>
                  </a:lnTo>
                  <a:lnTo>
                    <a:pt x="641" y="584"/>
                  </a:lnTo>
                  <a:lnTo>
                    <a:pt x="641" y="603"/>
                  </a:lnTo>
                  <a:lnTo>
                    <a:pt x="641" y="620"/>
                  </a:lnTo>
                  <a:lnTo>
                    <a:pt x="638" y="636"/>
                  </a:lnTo>
                  <a:lnTo>
                    <a:pt x="638" y="655"/>
                  </a:lnTo>
                  <a:lnTo>
                    <a:pt x="615" y="653"/>
                  </a:lnTo>
                  <a:lnTo>
                    <a:pt x="591" y="653"/>
                  </a:lnTo>
                  <a:lnTo>
                    <a:pt x="567" y="653"/>
                  </a:lnTo>
                  <a:lnTo>
                    <a:pt x="544" y="651"/>
                  </a:lnTo>
                  <a:lnTo>
                    <a:pt x="522" y="651"/>
                  </a:lnTo>
                  <a:lnTo>
                    <a:pt x="499" y="651"/>
                  </a:lnTo>
                  <a:lnTo>
                    <a:pt x="475" y="648"/>
                  </a:lnTo>
                  <a:lnTo>
                    <a:pt x="451" y="648"/>
                  </a:lnTo>
                  <a:lnTo>
                    <a:pt x="428" y="646"/>
                  </a:lnTo>
                  <a:lnTo>
                    <a:pt x="404" y="646"/>
                  </a:lnTo>
                  <a:lnTo>
                    <a:pt x="380" y="644"/>
                  </a:lnTo>
                  <a:lnTo>
                    <a:pt x="357" y="644"/>
                  </a:lnTo>
                  <a:lnTo>
                    <a:pt x="333" y="641"/>
                  </a:lnTo>
                  <a:lnTo>
                    <a:pt x="309" y="641"/>
                  </a:lnTo>
                  <a:lnTo>
                    <a:pt x="286" y="639"/>
                  </a:lnTo>
                  <a:lnTo>
                    <a:pt x="262" y="639"/>
                  </a:lnTo>
                  <a:lnTo>
                    <a:pt x="260" y="639"/>
                  </a:lnTo>
                  <a:lnTo>
                    <a:pt x="257" y="639"/>
                  </a:lnTo>
                  <a:lnTo>
                    <a:pt x="257" y="639"/>
                  </a:lnTo>
                  <a:lnTo>
                    <a:pt x="260" y="644"/>
                  </a:lnTo>
                  <a:lnTo>
                    <a:pt x="260" y="646"/>
                  </a:lnTo>
                  <a:lnTo>
                    <a:pt x="262" y="651"/>
                  </a:lnTo>
                  <a:lnTo>
                    <a:pt x="262" y="653"/>
                  </a:lnTo>
                  <a:lnTo>
                    <a:pt x="265" y="655"/>
                  </a:lnTo>
                  <a:lnTo>
                    <a:pt x="262" y="658"/>
                  </a:lnTo>
                  <a:lnTo>
                    <a:pt x="265" y="658"/>
                  </a:lnTo>
                  <a:lnTo>
                    <a:pt x="265" y="660"/>
                  </a:lnTo>
                  <a:lnTo>
                    <a:pt x="267" y="660"/>
                  </a:lnTo>
                  <a:lnTo>
                    <a:pt x="267" y="660"/>
                  </a:lnTo>
                  <a:lnTo>
                    <a:pt x="267" y="660"/>
                  </a:lnTo>
                  <a:lnTo>
                    <a:pt x="269" y="662"/>
                  </a:lnTo>
                  <a:lnTo>
                    <a:pt x="269" y="66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rgbClr val="F8F8F8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FC083549-1E4C-431F-8A04-565B571CDA4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129247" y="282393"/>
              <a:ext cx="1289648" cy="935164"/>
            </a:xfrm>
            <a:custGeom>
              <a:avLst/>
              <a:gdLst>
                <a:gd name="T0" fmla="*/ 561 w 764"/>
                <a:gd name="T1" fmla="*/ 554 h 554"/>
                <a:gd name="T2" fmla="*/ 634 w 764"/>
                <a:gd name="T3" fmla="*/ 518 h 554"/>
                <a:gd name="T4" fmla="*/ 663 w 764"/>
                <a:gd name="T5" fmla="*/ 509 h 554"/>
                <a:gd name="T6" fmla="*/ 689 w 764"/>
                <a:gd name="T7" fmla="*/ 487 h 554"/>
                <a:gd name="T8" fmla="*/ 738 w 764"/>
                <a:gd name="T9" fmla="*/ 438 h 554"/>
                <a:gd name="T10" fmla="*/ 724 w 764"/>
                <a:gd name="T11" fmla="*/ 447 h 554"/>
                <a:gd name="T12" fmla="*/ 698 w 764"/>
                <a:gd name="T13" fmla="*/ 469 h 554"/>
                <a:gd name="T14" fmla="*/ 715 w 764"/>
                <a:gd name="T15" fmla="*/ 454 h 554"/>
                <a:gd name="T16" fmla="*/ 726 w 764"/>
                <a:gd name="T17" fmla="*/ 433 h 554"/>
                <a:gd name="T18" fmla="*/ 686 w 764"/>
                <a:gd name="T19" fmla="*/ 464 h 554"/>
                <a:gd name="T20" fmla="*/ 639 w 764"/>
                <a:gd name="T21" fmla="*/ 480 h 554"/>
                <a:gd name="T22" fmla="*/ 622 w 764"/>
                <a:gd name="T23" fmla="*/ 483 h 554"/>
                <a:gd name="T24" fmla="*/ 603 w 764"/>
                <a:gd name="T25" fmla="*/ 499 h 554"/>
                <a:gd name="T26" fmla="*/ 594 w 764"/>
                <a:gd name="T27" fmla="*/ 506 h 554"/>
                <a:gd name="T28" fmla="*/ 580 w 764"/>
                <a:gd name="T29" fmla="*/ 540 h 554"/>
                <a:gd name="T30" fmla="*/ 596 w 764"/>
                <a:gd name="T31" fmla="*/ 525 h 554"/>
                <a:gd name="T32" fmla="*/ 608 w 764"/>
                <a:gd name="T33" fmla="*/ 525 h 554"/>
                <a:gd name="T34" fmla="*/ 656 w 764"/>
                <a:gd name="T35" fmla="*/ 499 h 554"/>
                <a:gd name="T36" fmla="*/ 686 w 764"/>
                <a:gd name="T37" fmla="*/ 487 h 554"/>
                <a:gd name="T38" fmla="*/ 710 w 764"/>
                <a:gd name="T39" fmla="*/ 476 h 554"/>
                <a:gd name="T40" fmla="*/ 741 w 764"/>
                <a:gd name="T41" fmla="*/ 452 h 554"/>
                <a:gd name="T42" fmla="*/ 743 w 764"/>
                <a:gd name="T43" fmla="*/ 409 h 554"/>
                <a:gd name="T44" fmla="*/ 289 w 764"/>
                <a:gd name="T45" fmla="*/ 137 h 554"/>
                <a:gd name="T46" fmla="*/ 301 w 764"/>
                <a:gd name="T47" fmla="*/ 130 h 554"/>
                <a:gd name="T48" fmla="*/ 294 w 764"/>
                <a:gd name="T49" fmla="*/ 132 h 554"/>
                <a:gd name="T50" fmla="*/ 279 w 764"/>
                <a:gd name="T51" fmla="*/ 182 h 554"/>
                <a:gd name="T52" fmla="*/ 563 w 764"/>
                <a:gd name="T53" fmla="*/ 452 h 554"/>
                <a:gd name="T54" fmla="*/ 580 w 764"/>
                <a:gd name="T55" fmla="*/ 504 h 554"/>
                <a:gd name="T56" fmla="*/ 592 w 764"/>
                <a:gd name="T57" fmla="*/ 499 h 554"/>
                <a:gd name="T58" fmla="*/ 599 w 764"/>
                <a:gd name="T59" fmla="*/ 478 h 554"/>
                <a:gd name="T60" fmla="*/ 601 w 764"/>
                <a:gd name="T61" fmla="*/ 440 h 554"/>
                <a:gd name="T62" fmla="*/ 582 w 764"/>
                <a:gd name="T63" fmla="*/ 348 h 554"/>
                <a:gd name="T64" fmla="*/ 582 w 764"/>
                <a:gd name="T65" fmla="*/ 248 h 554"/>
                <a:gd name="T66" fmla="*/ 563 w 764"/>
                <a:gd name="T67" fmla="*/ 168 h 554"/>
                <a:gd name="T68" fmla="*/ 551 w 764"/>
                <a:gd name="T69" fmla="*/ 168 h 554"/>
                <a:gd name="T70" fmla="*/ 547 w 764"/>
                <a:gd name="T71" fmla="*/ 142 h 554"/>
                <a:gd name="T72" fmla="*/ 533 w 764"/>
                <a:gd name="T73" fmla="*/ 116 h 554"/>
                <a:gd name="T74" fmla="*/ 525 w 764"/>
                <a:gd name="T75" fmla="*/ 66 h 554"/>
                <a:gd name="T76" fmla="*/ 518 w 764"/>
                <a:gd name="T77" fmla="*/ 52 h 554"/>
                <a:gd name="T78" fmla="*/ 518 w 764"/>
                <a:gd name="T79" fmla="*/ 35 h 554"/>
                <a:gd name="T80" fmla="*/ 514 w 764"/>
                <a:gd name="T81" fmla="*/ 19 h 554"/>
                <a:gd name="T82" fmla="*/ 473 w 764"/>
                <a:gd name="T83" fmla="*/ 9 h 554"/>
                <a:gd name="T84" fmla="*/ 367 w 764"/>
                <a:gd name="T85" fmla="*/ 40 h 554"/>
                <a:gd name="T86" fmla="*/ 308 w 764"/>
                <a:gd name="T87" fmla="*/ 123 h 554"/>
                <a:gd name="T88" fmla="*/ 275 w 764"/>
                <a:gd name="T89" fmla="*/ 173 h 554"/>
                <a:gd name="T90" fmla="*/ 289 w 764"/>
                <a:gd name="T91" fmla="*/ 170 h 554"/>
                <a:gd name="T92" fmla="*/ 298 w 764"/>
                <a:gd name="T93" fmla="*/ 177 h 554"/>
                <a:gd name="T94" fmla="*/ 282 w 764"/>
                <a:gd name="T95" fmla="*/ 196 h 554"/>
                <a:gd name="T96" fmla="*/ 296 w 764"/>
                <a:gd name="T97" fmla="*/ 215 h 554"/>
                <a:gd name="T98" fmla="*/ 256 w 764"/>
                <a:gd name="T99" fmla="*/ 265 h 554"/>
                <a:gd name="T100" fmla="*/ 234 w 764"/>
                <a:gd name="T101" fmla="*/ 282 h 554"/>
                <a:gd name="T102" fmla="*/ 102 w 764"/>
                <a:gd name="T103" fmla="*/ 291 h 554"/>
                <a:gd name="T104" fmla="*/ 64 w 764"/>
                <a:gd name="T105" fmla="*/ 341 h 554"/>
                <a:gd name="T106" fmla="*/ 62 w 764"/>
                <a:gd name="T107" fmla="*/ 381 h 554"/>
                <a:gd name="T108" fmla="*/ 31 w 764"/>
                <a:gd name="T109" fmla="*/ 419 h 554"/>
                <a:gd name="T110" fmla="*/ 5 w 764"/>
                <a:gd name="T111" fmla="*/ 469 h 554"/>
                <a:gd name="T112" fmla="*/ 161 w 764"/>
                <a:gd name="T113" fmla="*/ 452 h 554"/>
                <a:gd name="T114" fmla="*/ 376 w 764"/>
                <a:gd name="T115" fmla="*/ 407 h 554"/>
                <a:gd name="T116" fmla="*/ 443 w 764"/>
                <a:gd name="T117" fmla="*/ 412 h 554"/>
                <a:gd name="T118" fmla="*/ 454 w 764"/>
                <a:gd name="T119" fmla="*/ 440 h 554"/>
                <a:gd name="T120" fmla="*/ 490 w 764"/>
                <a:gd name="T121" fmla="*/ 457 h 554"/>
                <a:gd name="T122" fmla="*/ 62 w 764"/>
                <a:gd name="T123" fmla="*/ 343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64" h="554">
                  <a:moveTo>
                    <a:pt x="570" y="532"/>
                  </a:moveTo>
                  <a:lnTo>
                    <a:pt x="570" y="532"/>
                  </a:lnTo>
                  <a:lnTo>
                    <a:pt x="568" y="535"/>
                  </a:lnTo>
                  <a:lnTo>
                    <a:pt x="568" y="535"/>
                  </a:lnTo>
                  <a:lnTo>
                    <a:pt x="566" y="535"/>
                  </a:lnTo>
                  <a:lnTo>
                    <a:pt x="563" y="535"/>
                  </a:lnTo>
                  <a:lnTo>
                    <a:pt x="563" y="535"/>
                  </a:lnTo>
                  <a:lnTo>
                    <a:pt x="561" y="537"/>
                  </a:lnTo>
                  <a:lnTo>
                    <a:pt x="563" y="540"/>
                  </a:lnTo>
                  <a:lnTo>
                    <a:pt x="563" y="544"/>
                  </a:lnTo>
                  <a:lnTo>
                    <a:pt x="563" y="544"/>
                  </a:lnTo>
                  <a:lnTo>
                    <a:pt x="561" y="547"/>
                  </a:lnTo>
                  <a:lnTo>
                    <a:pt x="561" y="547"/>
                  </a:lnTo>
                  <a:lnTo>
                    <a:pt x="561" y="547"/>
                  </a:lnTo>
                  <a:lnTo>
                    <a:pt x="561" y="549"/>
                  </a:lnTo>
                  <a:lnTo>
                    <a:pt x="561" y="549"/>
                  </a:lnTo>
                  <a:lnTo>
                    <a:pt x="561" y="554"/>
                  </a:lnTo>
                  <a:lnTo>
                    <a:pt x="570" y="544"/>
                  </a:lnTo>
                  <a:lnTo>
                    <a:pt x="575" y="540"/>
                  </a:lnTo>
                  <a:lnTo>
                    <a:pt x="573" y="532"/>
                  </a:lnTo>
                  <a:lnTo>
                    <a:pt x="570" y="532"/>
                  </a:lnTo>
                  <a:close/>
                  <a:moveTo>
                    <a:pt x="648" y="514"/>
                  </a:moveTo>
                  <a:lnTo>
                    <a:pt x="648" y="514"/>
                  </a:lnTo>
                  <a:lnTo>
                    <a:pt x="648" y="511"/>
                  </a:lnTo>
                  <a:lnTo>
                    <a:pt x="648" y="511"/>
                  </a:lnTo>
                  <a:lnTo>
                    <a:pt x="648" y="511"/>
                  </a:lnTo>
                  <a:lnTo>
                    <a:pt x="646" y="514"/>
                  </a:lnTo>
                  <a:lnTo>
                    <a:pt x="641" y="514"/>
                  </a:lnTo>
                  <a:lnTo>
                    <a:pt x="639" y="514"/>
                  </a:lnTo>
                  <a:lnTo>
                    <a:pt x="639" y="516"/>
                  </a:lnTo>
                  <a:lnTo>
                    <a:pt x="639" y="516"/>
                  </a:lnTo>
                  <a:lnTo>
                    <a:pt x="637" y="518"/>
                  </a:lnTo>
                  <a:lnTo>
                    <a:pt x="637" y="518"/>
                  </a:lnTo>
                  <a:lnTo>
                    <a:pt x="634" y="518"/>
                  </a:lnTo>
                  <a:lnTo>
                    <a:pt x="622" y="525"/>
                  </a:lnTo>
                  <a:lnTo>
                    <a:pt x="625" y="525"/>
                  </a:lnTo>
                  <a:lnTo>
                    <a:pt x="637" y="521"/>
                  </a:lnTo>
                  <a:lnTo>
                    <a:pt x="641" y="516"/>
                  </a:lnTo>
                  <a:lnTo>
                    <a:pt x="648" y="514"/>
                  </a:lnTo>
                  <a:lnTo>
                    <a:pt x="648" y="514"/>
                  </a:lnTo>
                  <a:close/>
                  <a:moveTo>
                    <a:pt x="689" y="487"/>
                  </a:moveTo>
                  <a:lnTo>
                    <a:pt x="684" y="492"/>
                  </a:lnTo>
                  <a:lnTo>
                    <a:pt x="679" y="495"/>
                  </a:lnTo>
                  <a:lnTo>
                    <a:pt x="679" y="495"/>
                  </a:lnTo>
                  <a:lnTo>
                    <a:pt x="677" y="497"/>
                  </a:lnTo>
                  <a:lnTo>
                    <a:pt x="674" y="497"/>
                  </a:lnTo>
                  <a:lnTo>
                    <a:pt x="672" y="499"/>
                  </a:lnTo>
                  <a:lnTo>
                    <a:pt x="672" y="499"/>
                  </a:lnTo>
                  <a:lnTo>
                    <a:pt x="670" y="502"/>
                  </a:lnTo>
                  <a:lnTo>
                    <a:pt x="667" y="504"/>
                  </a:lnTo>
                  <a:lnTo>
                    <a:pt x="663" y="509"/>
                  </a:lnTo>
                  <a:lnTo>
                    <a:pt x="653" y="511"/>
                  </a:lnTo>
                  <a:lnTo>
                    <a:pt x="651" y="514"/>
                  </a:lnTo>
                  <a:lnTo>
                    <a:pt x="648" y="516"/>
                  </a:lnTo>
                  <a:lnTo>
                    <a:pt x="646" y="516"/>
                  </a:lnTo>
                  <a:lnTo>
                    <a:pt x="646" y="516"/>
                  </a:lnTo>
                  <a:lnTo>
                    <a:pt x="651" y="516"/>
                  </a:lnTo>
                  <a:lnTo>
                    <a:pt x="658" y="511"/>
                  </a:lnTo>
                  <a:lnTo>
                    <a:pt x="667" y="504"/>
                  </a:lnTo>
                  <a:lnTo>
                    <a:pt x="670" y="504"/>
                  </a:lnTo>
                  <a:lnTo>
                    <a:pt x="672" y="502"/>
                  </a:lnTo>
                  <a:lnTo>
                    <a:pt x="677" y="497"/>
                  </a:lnTo>
                  <a:lnTo>
                    <a:pt x="684" y="492"/>
                  </a:lnTo>
                  <a:lnTo>
                    <a:pt x="686" y="492"/>
                  </a:lnTo>
                  <a:lnTo>
                    <a:pt x="686" y="490"/>
                  </a:lnTo>
                  <a:lnTo>
                    <a:pt x="691" y="487"/>
                  </a:lnTo>
                  <a:lnTo>
                    <a:pt x="691" y="487"/>
                  </a:lnTo>
                  <a:lnTo>
                    <a:pt x="689" y="487"/>
                  </a:lnTo>
                  <a:close/>
                  <a:moveTo>
                    <a:pt x="764" y="431"/>
                  </a:moveTo>
                  <a:lnTo>
                    <a:pt x="762" y="431"/>
                  </a:lnTo>
                  <a:lnTo>
                    <a:pt x="760" y="431"/>
                  </a:lnTo>
                  <a:lnTo>
                    <a:pt x="760" y="433"/>
                  </a:lnTo>
                  <a:lnTo>
                    <a:pt x="760" y="433"/>
                  </a:lnTo>
                  <a:lnTo>
                    <a:pt x="757" y="433"/>
                  </a:lnTo>
                  <a:lnTo>
                    <a:pt x="757" y="433"/>
                  </a:lnTo>
                  <a:lnTo>
                    <a:pt x="755" y="433"/>
                  </a:lnTo>
                  <a:lnTo>
                    <a:pt x="755" y="435"/>
                  </a:lnTo>
                  <a:lnTo>
                    <a:pt x="753" y="435"/>
                  </a:lnTo>
                  <a:lnTo>
                    <a:pt x="753" y="438"/>
                  </a:lnTo>
                  <a:lnTo>
                    <a:pt x="750" y="440"/>
                  </a:lnTo>
                  <a:lnTo>
                    <a:pt x="745" y="443"/>
                  </a:lnTo>
                  <a:lnTo>
                    <a:pt x="745" y="445"/>
                  </a:lnTo>
                  <a:lnTo>
                    <a:pt x="743" y="443"/>
                  </a:lnTo>
                  <a:lnTo>
                    <a:pt x="743" y="443"/>
                  </a:lnTo>
                  <a:lnTo>
                    <a:pt x="738" y="438"/>
                  </a:lnTo>
                  <a:lnTo>
                    <a:pt x="736" y="438"/>
                  </a:lnTo>
                  <a:lnTo>
                    <a:pt x="736" y="440"/>
                  </a:lnTo>
                  <a:lnTo>
                    <a:pt x="736" y="443"/>
                  </a:lnTo>
                  <a:lnTo>
                    <a:pt x="736" y="445"/>
                  </a:lnTo>
                  <a:lnTo>
                    <a:pt x="731" y="443"/>
                  </a:lnTo>
                  <a:lnTo>
                    <a:pt x="731" y="443"/>
                  </a:lnTo>
                  <a:lnTo>
                    <a:pt x="731" y="443"/>
                  </a:lnTo>
                  <a:lnTo>
                    <a:pt x="731" y="445"/>
                  </a:lnTo>
                  <a:lnTo>
                    <a:pt x="731" y="445"/>
                  </a:lnTo>
                  <a:lnTo>
                    <a:pt x="729" y="445"/>
                  </a:lnTo>
                  <a:lnTo>
                    <a:pt x="726" y="447"/>
                  </a:lnTo>
                  <a:lnTo>
                    <a:pt x="726" y="447"/>
                  </a:lnTo>
                  <a:lnTo>
                    <a:pt x="724" y="447"/>
                  </a:lnTo>
                  <a:lnTo>
                    <a:pt x="724" y="445"/>
                  </a:lnTo>
                  <a:lnTo>
                    <a:pt x="724" y="445"/>
                  </a:lnTo>
                  <a:lnTo>
                    <a:pt x="722" y="445"/>
                  </a:lnTo>
                  <a:lnTo>
                    <a:pt x="724" y="447"/>
                  </a:lnTo>
                  <a:lnTo>
                    <a:pt x="722" y="450"/>
                  </a:lnTo>
                  <a:lnTo>
                    <a:pt x="719" y="452"/>
                  </a:lnTo>
                  <a:lnTo>
                    <a:pt x="717" y="457"/>
                  </a:lnTo>
                  <a:lnTo>
                    <a:pt x="715" y="459"/>
                  </a:lnTo>
                  <a:lnTo>
                    <a:pt x="715" y="461"/>
                  </a:lnTo>
                  <a:lnTo>
                    <a:pt x="717" y="461"/>
                  </a:lnTo>
                  <a:lnTo>
                    <a:pt x="715" y="464"/>
                  </a:lnTo>
                  <a:lnTo>
                    <a:pt x="712" y="464"/>
                  </a:lnTo>
                  <a:lnTo>
                    <a:pt x="710" y="466"/>
                  </a:lnTo>
                  <a:lnTo>
                    <a:pt x="710" y="466"/>
                  </a:lnTo>
                  <a:lnTo>
                    <a:pt x="708" y="466"/>
                  </a:lnTo>
                  <a:lnTo>
                    <a:pt x="705" y="466"/>
                  </a:lnTo>
                  <a:lnTo>
                    <a:pt x="703" y="469"/>
                  </a:lnTo>
                  <a:lnTo>
                    <a:pt x="703" y="466"/>
                  </a:lnTo>
                  <a:lnTo>
                    <a:pt x="700" y="466"/>
                  </a:lnTo>
                  <a:lnTo>
                    <a:pt x="700" y="466"/>
                  </a:lnTo>
                  <a:lnTo>
                    <a:pt x="698" y="469"/>
                  </a:lnTo>
                  <a:lnTo>
                    <a:pt x="700" y="466"/>
                  </a:lnTo>
                  <a:lnTo>
                    <a:pt x="700" y="464"/>
                  </a:lnTo>
                  <a:lnTo>
                    <a:pt x="703" y="461"/>
                  </a:lnTo>
                  <a:lnTo>
                    <a:pt x="705" y="461"/>
                  </a:lnTo>
                  <a:lnTo>
                    <a:pt x="705" y="459"/>
                  </a:lnTo>
                  <a:lnTo>
                    <a:pt x="705" y="457"/>
                  </a:lnTo>
                  <a:lnTo>
                    <a:pt x="705" y="457"/>
                  </a:lnTo>
                  <a:lnTo>
                    <a:pt x="708" y="457"/>
                  </a:lnTo>
                  <a:lnTo>
                    <a:pt x="708" y="454"/>
                  </a:lnTo>
                  <a:lnTo>
                    <a:pt x="708" y="454"/>
                  </a:lnTo>
                  <a:lnTo>
                    <a:pt x="708" y="454"/>
                  </a:lnTo>
                  <a:lnTo>
                    <a:pt x="710" y="454"/>
                  </a:lnTo>
                  <a:lnTo>
                    <a:pt x="710" y="452"/>
                  </a:lnTo>
                  <a:lnTo>
                    <a:pt x="712" y="452"/>
                  </a:lnTo>
                  <a:lnTo>
                    <a:pt x="712" y="452"/>
                  </a:lnTo>
                  <a:lnTo>
                    <a:pt x="712" y="454"/>
                  </a:lnTo>
                  <a:lnTo>
                    <a:pt x="715" y="454"/>
                  </a:lnTo>
                  <a:lnTo>
                    <a:pt x="715" y="452"/>
                  </a:lnTo>
                  <a:lnTo>
                    <a:pt x="715" y="452"/>
                  </a:lnTo>
                  <a:lnTo>
                    <a:pt x="712" y="450"/>
                  </a:lnTo>
                  <a:lnTo>
                    <a:pt x="712" y="450"/>
                  </a:lnTo>
                  <a:lnTo>
                    <a:pt x="715" y="447"/>
                  </a:lnTo>
                  <a:lnTo>
                    <a:pt x="715" y="447"/>
                  </a:lnTo>
                  <a:lnTo>
                    <a:pt x="717" y="447"/>
                  </a:lnTo>
                  <a:lnTo>
                    <a:pt x="717" y="445"/>
                  </a:lnTo>
                  <a:lnTo>
                    <a:pt x="717" y="445"/>
                  </a:lnTo>
                  <a:lnTo>
                    <a:pt x="715" y="445"/>
                  </a:lnTo>
                  <a:lnTo>
                    <a:pt x="715" y="445"/>
                  </a:lnTo>
                  <a:lnTo>
                    <a:pt x="715" y="445"/>
                  </a:lnTo>
                  <a:lnTo>
                    <a:pt x="719" y="435"/>
                  </a:lnTo>
                  <a:lnTo>
                    <a:pt x="722" y="433"/>
                  </a:lnTo>
                  <a:lnTo>
                    <a:pt x="724" y="435"/>
                  </a:lnTo>
                  <a:lnTo>
                    <a:pt x="724" y="435"/>
                  </a:lnTo>
                  <a:lnTo>
                    <a:pt x="726" y="433"/>
                  </a:lnTo>
                  <a:lnTo>
                    <a:pt x="726" y="431"/>
                  </a:lnTo>
                  <a:lnTo>
                    <a:pt x="726" y="431"/>
                  </a:lnTo>
                  <a:lnTo>
                    <a:pt x="726" y="428"/>
                  </a:lnTo>
                  <a:lnTo>
                    <a:pt x="726" y="428"/>
                  </a:lnTo>
                  <a:lnTo>
                    <a:pt x="724" y="428"/>
                  </a:lnTo>
                  <a:lnTo>
                    <a:pt x="722" y="428"/>
                  </a:lnTo>
                  <a:lnTo>
                    <a:pt x="719" y="433"/>
                  </a:lnTo>
                  <a:lnTo>
                    <a:pt x="717" y="435"/>
                  </a:lnTo>
                  <a:lnTo>
                    <a:pt x="715" y="438"/>
                  </a:lnTo>
                  <a:lnTo>
                    <a:pt x="715" y="440"/>
                  </a:lnTo>
                  <a:lnTo>
                    <a:pt x="710" y="443"/>
                  </a:lnTo>
                  <a:lnTo>
                    <a:pt x="710" y="443"/>
                  </a:lnTo>
                  <a:lnTo>
                    <a:pt x="708" y="447"/>
                  </a:lnTo>
                  <a:lnTo>
                    <a:pt x="703" y="450"/>
                  </a:lnTo>
                  <a:lnTo>
                    <a:pt x="698" y="457"/>
                  </a:lnTo>
                  <a:lnTo>
                    <a:pt x="696" y="459"/>
                  </a:lnTo>
                  <a:lnTo>
                    <a:pt x="686" y="464"/>
                  </a:lnTo>
                  <a:lnTo>
                    <a:pt x="670" y="466"/>
                  </a:lnTo>
                  <a:lnTo>
                    <a:pt x="656" y="471"/>
                  </a:lnTo>
                  <a:lnTo>
                    <a:pt x="656" y="471"/>
                  </a:lnTo>
                  <a:lnTo>
                    <a:pt x="656" y="473"/>
                  </a:lnTo>
                  <a:lnTo>
                    <a:pt x="656" y="473"/>
                  </a:lnTo>
                  <a:lnTo>
                    <a:pt x="653" y="473"/>
                  </a:lnTo>
                  <a:lnTo>
                    <a:pt x="653" y="471"/>
                  </a:lnTo>
                  <a:lnTo>
                    <a:pt x="651" y="471"/>
                  </a:lnTo>
                  <a:lnTo>
                    <a:pt x="651" y="471"/>
                  </a:lnTo>
                  <a:lnTo>
                    <a:pt x="648" y="473"/>
                  </a:lnTo>
                  <a:lnTo>
                    <a:pt x="648" y="476"/>
                  </a:lnTo>
                  <a:lnTo>
                    <a:pt x="648" y="478"/>
                  </a:lnTo>
                  <a:lnTo>
                    <a:pt x="648" y="478"/>
                  </a:lnTo>
                  <a:lnTo>
                    <a:pt x="644" y="480"/>
                  </a:lnTo>
                  <a:lnTo>
                    <a:pt x="641" y="483"/>
                  </a:lnTo>
                  <a:lnTo>
                    <a:pt x="641" y="480"/>
                  </a:lnTo>
                  <a:lnTo>
                    <a:pt x="639" y="480"/>
                  </a:lnTo>
                  <a:lnTo>
                    <a:pt x="639" y="480"/>
                  </a:lnTo>
                  <a:lnTo>
                    <a:pt x="637" y="480"/>
                  </a:lnTo>
                  <a:lnTo>
                    <a:pt x="627" y="480"/>
                  </a:lnTo>
                  <a:lnTo>
                    <a:pt x="625" y="480"/>
                  </a:lnTo>
                  <a:lnTo>
                    <a:pt x="625" y="483"/>
                  </a:lnTo>
                  <a:lnTo>
                    <a:pt x="627" y="483"/>
                  </a:lnTo>
                  <a:lnTo>
                    <a:pt x="630" y="483"/>
                  </a:lnTo>
                  <a:lnTo>
                    <a:pt x="630" y="483"/>
                  </a:lnTo>
                  <a:lnTo>
                    <a:pt x="632" y="483"/>
                  </a:lnTo>
                  <a:lnTo>
                    <a:pt x="632" y="485"/>
                  </a:lnTo>
                  <a:lnTo>
                    <a:pt x="630" y="485"/>
                  </a:lnTo>
                  <a:lnTo>
                    <a:pt x="630" y="485"/>
                  </a:lnTo>
                  <a:lnTo>
                    <a:pt x="627" y="485"/>
                  </a:lnTo>
                  <a:lnTo>
                    <a:pt x="625" y="487"/>
                  </a:lnTo>
                  <a:lnTo>
                    <a:pt x="625" y="485"/>
                  </a:lnTo>
                  <a:lnTo>
                    <a:pt x="622" y="485"/>
                  </a:lnTo>
                  <a:lnTo>
                    <a:pt x="622" y="483"/>
                  </a:lnTo>
                  <a:lnTo>
                    <a:pt x="622" y="483"/>
                  </a:lnTo>
                  <a:lnTo>
                    <a:pt x="620" y="483"/>
                  </a:lnTo>
                  <a:lnTo>
                    <a:pt x="618" y="485"/>
                  </a:lnTo>
                  <a:lnTo>
                    <a:pt x="620" y="485"/>
                  </a:lnTo>
                  <a:lnTo>
                    <a:pt x="620" y="487"/>
                  </a:lnTo>
                  <a:lnTo>
                    <a:pt x="622" y="487"/>
                  </a:lnTo>
                  <a:lnTo>
                    <a:pt x="620" y="490"/>
                  </a:lnTo>
                  <a:lnTo>
                    <a:pt x="618" y="490"/>
                  </a:lnTo>
                  <a:lnTo>
                    <a:pt x="618" y="490"/>
                  </a:lnTo>
                  <a:lnTo>
                    <a:pt x="618" y="487"/>
                  </a:lnTo>
                  <a:lnTo>
                    <a:pt x="618" y="487"/>
                  </a:lnTo>
                  <a:lnTo>
                    <a:pt x="613" y="487"/>
                  </a:lnTo>
                  <a:lnTo>
                    <a:pt x="606" y="490"/>
                  </a:lnTo>
                  <a:lnTo>
                    <a:pt x="603" y="495"/>
                  </a:lnTo>
                  <a:lnTo>
                    <a:pt x="608" y="502"/>
                  </a:lnTo>
                  <a:lnTo>
                    <a:pt x="606" y="502"/>
                  </a:lnTo>
                  <a:lnTo>
                    <a:pt x="603" y="499"/>
                  </a:lnTo>
                  <a:lnTo>
                    <a:pt x="601" y="497"/>
                  </a:lnTo>
                  <a:lnTo>
                    <a:pt x="599" y="497"/>
                  </a:lnTo>
                  <a:lnTo>
                    <a:pt x="599" y="497"/>
                  </a:lnTo>
                  <a:lnTo>
                    <a:pt x="599" y="499"/>
                  </a:lnTo>
                  <a:lnTo>
                    <a:pt x="599" y="502"/>
                  </a:lnTo>
                  <a:lnTo>
                    <a:pt x="601" y="502"/>
                  </a:lnTo>
                  <a:lnTo>
                    <a:pt x="601" y="502"/>
                  </a:lnTo>
                  <a:lnTo>
                    <a:pt x="601" y="504"/>
                  </a:lnTo>
                  <a:lnTo>
                    <a:pt x="601" y="504"/>
                  </a:lnTo>
                  <a:lnTo>
                    <a:pt x="601" y="504"/>
                  </a:lnTo>
                  <a:lnTo>
                    <a:pt x="599" y="504"/>
                  </a:lnTo>
                  <a:lnTo>
                    <a:pt x="599" y="502"/>
                  </a:lnTo>
                  <a:lnTo>
                    <a:pt x="596" y="502"/>
                  </a:lnTo>
                  <a:lnTo>
                    <a:pt x="596" y="504"/>
                  </a:lnTo>
                  <a:lnTo>
                    <a:pt x="596" y="506"/>
                  </a:lnTo>
                  <a:lnTo>
                    <a:pt x="596" y="509"/>
                  </a:lnTo>
                  <a:lnTo>
                    <a:pt x="594" y="506"/>
                  </a:lnTo>
                  <a:lnTo>
                    <a:pt x="592" y="506"/>
                  </a:lnTo>
                  <a:lnTo>
                    <a:pt x="589" y="509"/>
                  </a:lnTo>
                  <a:lnTo>
                    <a:pt x="589" y="511"/>
                  </a:lnTo>
                  <a:lnTo>
                    <a:pt x="585" y="511"/>
                  </a:lnTo>
                  <a:lnTo>
                    <a:pt x="582" y="514"/>
                  </a:lnTo>
                  <a:lnTo>
                    <a:pt x="580" y="523"/>
                  </a:lnTo>
                  <a:lnTo>
                    <a:pt x="580" y="523"/>
                  </a:lnTo>
                  <a:lnTo>
                    <a:pt x="577" y="523"/>
                  </a:lnTo>
                  <a:lnTo>
                    <a:pt x="577" y="525"/>
                  </a:lnTo>
                  <a:lnTo>
                    <a:pt x="577" y="525"/>
                  </a:lnTo>
                  <a:lnTo>
                    <a:pt x="577" y="525"/>
                  </a:lnTo>
                  <a:lnTo>
                    <a:pt x="577" y="525"/>
                  </a:lnTo>
                  <a:lnTo>
                    <a:pt x="575" y="530"/>
                  </a:lnTo>
                  <a:lnTo>
                    <a:pt x="575" y="530"/>
                  </a:lnTo>
                  <a:lnTo>
                    <a:pt x="577" y="535"/>
                  </a:lnTo>
                  <a:lnTo>
                    <a:pt x="580" y="537"/>
                  </a:lnTo>
                  <a:lnTo>
                    <a:pt x="580" y="540"/>
                  </a:lnTo>
                  <a:lnTo>
                    <a:pt x="582" y="537"/>
                  </a:lnTo>
                  <a:lnTo>
                    <a:pt x="587" y="537"/>
                  </a:lnTo>
                  <a:lnTo>
                    <a:pt x="587" y="535"/>
                  </a:lnTo>
                  <a:lnTo>
                    <a:pt x="587" y="535"/>
                  </a:lnTo>
                  <a:lnTo>
                    <a:pt x="589" y="535"/>
                  </a:lnTo>
                  <a:lnTo>
                    <a:pt x="589" y="535"/>
                  </a:lnTo>
                  <a:lnTo>
                    <a:pt x="589" y="535"/>
                  </a:lnTo>
                  <a:lnTo>
                    <a:pt x="592" y="535"/>
                  </a:lnTo>
                  <a:lnTo>
                    <a:pt x="592" y="532"/>
                  </a:lnTo>
                  <a:lnTo>
                    <a:pt x="589" y="530"/>
                  </a:lnTo>
                  <a:lnTo>
                    <a:pt x="589" y="530"/>
                  </a:lnTo>
                  <a:lnTo>
                    <a:pt x="589" y="530"/>
                  </a:lnTo>
                  <a:lnTo>
                    <a:pt x="589" y="530"/>
                  </a:lnTo>
                  <a:lnTo>
                    <a:pt x="592" y="528"/>
                  </a:lnTo>
                  <a:lnTo>
                    <a:pt x="592" y="525"/>
                  </a:lnTo>
                  <a:lnTo>
                    <a:pt x="594" y="525"/>
                  </a:lnTo>
                  <a:lnTo>
                    <a:pt x="596" y="525"/>
                  </a:lnTo>
                  <a:lnTo>
                    <a:pt x="599" y="525"/>
                  </a:lnTo>
                  <a:lnTo>
                    <a:pt x="601" y="525"/>
                  </a:lnTo>
                  <a:lnTo>
                    <a:pt x="601" y="528"/>
                  </a:lnTo>
                  <a:lnTo>
                    <a:pt x="601" y="528"/>
                  </a:lnTo>
                  <a:lnTo>
                    <a:pt x="601" y="528"/>
                  </a:lnTo>
                  <a:lnTo>
                    <a:pt x="601" y="528"/>
                  </a:lnTo>
                  <a:lnTo>
                    <a:pt x="601" y="530"/>
                  </a:lnTo>
                  <a:lnTo>
                    <a:pt x="589" y="537"/>
                  </a:lnTo>
                  <a:lnTo>
                    <a:pt x="587" y="540"/>
                  </a:lnTo>
                  <a:lnTo>
                    <a:pt x="592" y="540"/>
                  </a:lnTo>
                  <a:lnTo>
                    <a:pt x="603" y="530"/>
                  </a:lnTo>
                  <a:lnTo>
                    <a:pt x="620" y="528"/>
                  </a:lnTo>
                  <a:lnTo>
                    <a:pt x="620" y="525"/>
                  </a:lnTo>
                  <a:lnTo>
                    <a:pt x="618" y="525"/>
                  </a:lnTo>
                  <a:lnTo>
                    <a:pt x="611" y="530"/>
                  </a:lnTo>
                  <a:lnTo>
                    <a:pt x="608" y="528"/>
                  </a:lnTo>
                  <a:lnTo>
                    <a:pt x="608" y="525"/>
                  </a:lnTo>
                  <a:lnTo>
                    <a:pt x="611" y="525"/>
                  </a:lnTo>
                  <a:lnTo>
                    <a:pt x="615" y="523"/>
                  </a:lnTo>
                  <a:lnTo>
                    <a:pt x="625" y="518"/>
                  </a:lnTo>
                  <a:lnTo>
                    <a:pt x="634" y="516"/>
                  </a:lnTo>
                  <a:lnTo>
                    <a:pt x="637" y="514"/>
                  </a:lnTo>
                  <a:lnTo>
                    <a:pt x="639" y="511"/>
                  </a:lnTo>
                  <a:lnTo>
                    <a:pt x="646" y="509"/>
                  </a:lnTo>
                  <a:lnTo>
                    <a:pt x="646" y="506"/>
                  </a:lnTo>
                  <a:lnTo>
                    <a:pt x="646" y="506"/>
                  </a:lnTo>
                  <a:lnTo>
                    <a:pt x="648" y="504"/>
                  </a:lnTo>
                  <a:lnTo>
                    <a:pt x="648" y="504"/>
                  </a:lnTo>
                  <a:lnTo>
                    <a:pt x="653" y="504"/>
                  </a:lnTo>
                  <a:lnTo>
                    <a:pt x="656" y="504"/>
                  </a:lnTo>
                  <a:lnTo>
                    <a:pt x="658" y="504"/>
                  </a:lnTo>
                  <a:lnTo>
                    <a:pt x="658" y="502"/>
                  </a:lnTo>
                  <a:lnTo>
                    <a:pt x="656" y="502"/>
                  </a:lnTo>
                  <a:lnTo>
                    <a:pt x="656" y="499"/>
                  </a:lnTo>
                  <a:lnTo>
                    <a:pt x="658" y="499"/>
                  </a:lnTo>
                  <a:lnTo>
                    <a:pt x="658" y="499"/>
                  </a:lnTo>
                  <a:lnTo>
                    <a:pt x="660" y="499"/>
                  </a:lnTo>
                  <a:lnTo>
                    <a:pt x="660" y="499"/>
                  </a:lnTo>
                  <a:lnTo>
                    <a:pt x="663" y="499"/>
                  </a:lnTo>
                  <a:lnTo>
                    <a:pt x="665" y="497"/>
                  </a:lnTo>
                  <a:lnTo>
                    <a:pt x="667" y="497"/>
                  </a:lnTo>
                  <a:lnTo>
                    <a:pt x="667" y="495"/>
                  </a:lnTo>
                  <a:lnTo>
                    <a:pt x="674" y="495"/>
                  </a:lnTo>
                  <a:lnTo>
                    <a:pt x="677" y="492"/>
                  </a:lnTo>
                  <a:lnTo>
                    <a:pt x="677" y="490"/>
                  </a:lnTo>
                  <a:lnTo>
                    <a:pt x="679" y="490"/>
                  </a:lnTo>
                  <a:lnTo>
                    <a:pt x="682" y="490"/>
                  </a:lnTo>
                  <a:lnTo>
                    <a:pt x="682" y="490"/>
                  </a:lnTo>
                  <a:lnTo>
                    <a:pt x="684" y="490"/>
                  </a:lnTo>
                  <a:lnTo>
                    <a:pt x="686" y="487"/>
                  </a:lnTo>
                  <a:lnTo>
                    <a:pt x="686" y="487"/>
                  </a:lnTo>
                  <a:lnTo>
                    <a:pt x="684" y="485"/>
                  </a:lnTo>
                  <a:lnTo>
                    <a:pt x="686" y="485"/>
                  </a:lnTo>
                  <a:lnTo>
                    <a:pt x="698" y="480"/>
                  </a:lnTo>
                  <a:lnTo>
                    <a:pt x="700" y="480"/>
                  </a:lnTo>
                  <a:lnTo>
                    <a:pt x="698" y="480"/>
                  </a:lnTo>
                  <a:lnTo>
                    <a:pt x="698" y="483"/>
                  </a:lnTo>
                  <a:lnTo>
                    <a:pt x="693" y="485"/>
                  </a:lnTo>
                  <a:lnTo>
                    <a:pt x="693" y="485"/>
                  </a:lnTo>
                  <a:lnTo>
                    <a:pt x="693" y="485"/>
                  </a:lnTo>
                  <a:lnTo>
                    <a:pt x="693" y="485"/>
                  </a:lnTo>
                  <a:lnTo>
                    <a:pt x="693" y="487"/>
                  </a:lnTo>
                  <a:lnTo>
                    <a:pt x="693" y="485"/>
                  </a:lnTo>
                  <a:lnTo>
                    <a:pt x="693" y="485"/>
                  </a:lnTo>
                  <a:lnTo>
                    <a:pt x="693" y="485"/>
                  </a:lnTo>
                  <a:lnTo>
                    <a:pt x="696" y="485"/>
                  </a:lnTo>
                  <a:lnTo>
                    <a:pt x="705" y="478"/>
                  </a:lnTo>
                  <a:lnTo>
                    <a:pt x="710" y="476"/>
                  </a:lnTo>
                  <a:lnTo>
                    <a:pt x="712" y="473"/>
                  </a:lnTo>
                  <a:lnTo>
                    <a:pt x="715" y="471"/>
                  </a:lnTo>
                  <a:lnTo>
                    <a:pt x="712" y="471"/>
                  </a:lnTo>
                  <a:lnTo>
                    <a:pt x="712" y="469"/>
                  </a:lnTo>
                  <a:lnTo>
                    <a:pt x="712" y="469"/>
                  </a:lnTo>
                  <a:lnTo>
                    <a:pt x="712" y="466"/>
                  </a:lnTo>
                  <a:lnTo>
                    <a:pt x="712" y="466"/>
                  </a:lnTo>
                  <a:lnTo>
                    <a:pt x="715" y="466"/>
                  </a:lnTo>
                  <a:lnTo>
                    <a:pt x="717" y="466"/>
                  </a:lnTo>
                  <a:lnTo>
                    <a:pt x="717" y="469"/>
                  </a:lnTo>
                  <a:lnTo>
                    <a:pt x="717" y="471"/>
                  </a:lnTo>
                  <a:lnTo>
                    <a:pt x="717" y="469"/>
                  </a:lnTo>
                  <a:lnTo>
                    <a:pt x="722" y="466"/>
                  </a:lnTo>
                  <a:lnTo>
                    <a:pt x="724" y="466"/>
                  </a:lnTo>
                  <a:lnTo>
                    <a:pt x="729" y="461"/>
                  </a:lnTo>
                  <a:lnTo>
                    <a:pt x="736" y="454"/>
                  </a:lnTo>
                  <a:lnTo>
                    <a:pt x="741" y="452"/>
                  </a:lnTo>
                  <a:lnTo>
                    <a:pt x="748" y="445"/>
                  </a:lnTo>
                  <a:lnTo>
                    <a:pt x="753" y="443"/>
                  </a:lnTo>
                  <a:lnTo>
                    <a:pt x="762" y="433"/>
                  </a:lnTo>
                  <a:lnTo>
                    <a:pt x="764" y="433"/>
                  </a:lnTo>
                  <a:lnTo>
                    <a:pt x="764" y="431"/>
                  </a:lnTo>
                  <a:lnTo>
                    <a:pt x="764" y="431"/>
                  </a:lnTo>
                  <a:lnTo>
                    <a:pt x="764" y="431"/>
                  </a:lnTo>
                  <a:close/>
                  <a:moveTo>
                    <a:pt x="745" y="412"/>
                  </a:moveTo>
                  <a:lnTo>
                    <a:pt x="745" y="412"/>
                  </a:lnTo>
                  <a:lnTo>
                    <a:pt x="748" y="409"/>
                  </a:lnTo>
                  <a:lnTo>
                    <a:pt x="748" y="407"/>
                  </a:lnTo>
                  <a:lnTo>
                    <a:pt x="750" y="407"/>
                  </a:lnTo>
                  <a:lnTo>
                    <a:pt x="750" y="407"/>
                  </a:lnTo>
                  <a:lnTo>
                    <a:pt x="750" y="407"/>
                  </a:lnTo>
                  <a:lnTo>
                    <a:pt x="750" y="405"/>
                  </a:lnTo>
                  <a:lnTo>
                    <a:pt x="743" y="409"/>
                  </a:lnTo>
                  <a:lnTo>
                    <a:pt x="743" y="409"/>
                  </a:lnTo>
                  <a:lnTo>
                    <a:pt x="743" y="412"/>
                  </a:lnTo>
                  <a:lnTo>
                    <a:pt x="743" y="412"/>
                  </a:lnTo>
                  <a:lnTo>
                    <a:pt x="745" y="412"/>
                  </a:lnTo>
                  <a:close/>
                  <a:moveTo>
                    <a:pt x="537" y="90"/>
                  </a:moveTo>
                  <a:lnTo>
                    <a:pt x="537" y="90"/>
                  </a:lnTo>
                  <a:lnTo>
                    <a:pt x="537" y="90"/>
                  </a:lnTo>
                  <a:lnTo>
                    <a:pt x="537" y="90"/>
                  </a:lnTo>
                  <a:close/>
                  <a:moveTo>
                    <a:pt x="282" y="144"/>
                  </a:moveTo>
                  <a:lnTo>
                    <a:pt x="284" y="144"/>
                  </a:lnTo>
                  <a:lnTo>
                    <a:pt x="284" y="144"/>
                  </a:lnTo>
                  <a:lnTo>
                    <a:pt x="289" y="142"/>
                  </a:lnTo>
                  <a:lnTo>
                    <a:pt x="289" y="140"/>
                  </a:lnTo>
                  <a:lnTo>
                    <a:pt x="289" y="140"/>
                  </a:lnTo>
                  <a:lnTo>
                    <a:pt x="289" y="137"/>
                  </a:lnTo>
                  <a:lnTo>
                    <a:pt x="289" y="137"/>
                  </a:lnTo>
                  <a:lnTo>
                    <a:pt x="289" y="137"/>
                  </a:lnTo>
                  <a:lnTo>
                    <a:pt x="289" y="137"/>
                  </a:lnTo>
                  <a:lnTo>
                    <a:pt x="287" y="140"/>
                  </a:lnTo>
                  <a:lnTo>
                    <a:pt x="287" y="140"/>
                  </a:lnTo>
                  <a:lnTo>
                    <a:pt x="284" y="140"/>
                  </a:lnTo>
                  <a:lnTo>
                    <a:pt x="282" y="142"/>
                  </a:lnTo>
                  <a:lnTo>
                    <a:pt x="282" y="142"/>
                  </a:lnTo>
                  <a:lnTo>
                    <a:pt x="282" y="142"/>
                  </a:lnTo>
                  <a:lnTo>
                    <a:pt x="282" y="144"/>
                  </a:lnTo>
                  <a:lnTo>
                    <a:pt x="282" y="144"/>
                  </a:lnTo>
                  <a:close/>
                  <a:moveTo>
                    <a:pt x="291" y="135"/>
                  </a:moveTo>
                  <a:lnTo>
                    <a:pt x="291" y="137"/>
                  </a:lnTo>
                  <a:lnTo>
                    <a:pt x="291" y="137"/>
                  </a:lnTo>
                  <a:lnTo>
                    <a:pt x="294" y="140"/>
                  </a:lnTo>
                  <a:lnTo>
                    <a:pt x="294" y="137"/>
                  </a:lnTo>
                  <a:lnTo>
                    <a:pt x="296" y="135"/>
                  </a:lnTo>
                  <a:lnTo>
                    <a:pt x="298" y="135"/>
                  </a:lnTo>
                  <a:lnTo>
                    <a:pt x="298" y="132"/>
                  </a:lnTo>
                  <a:lnTo>
                    <a:pt x="301" y="130"/>
                  </a:lnTo>
                  <a:lnTo>
                    <a:pt x="301" y="128"/>
                  </a:lnTo>
                  <a:lnTo>
                    <a:pt x="301" y="128"/>
                  </a:lnTo>
                  <a:lnTo>
                    <a:pt x="301" y="128"/>
                  </a:lnTo>
                  <a:lnTo>
                    <a:pt x="301" y="125"/>
                  </a:lnTo>
                  <a:lnTo>
                    <a:pt x="301" y="128"/>
                  </a:lnTo>
                  <a:lnTo>
                    <a:pt x="298" y="128"/>
                  </a:lnTo>
                  <a:lnTo>
                    <a:pt x="298" y="130"/>
                  </a:lnTo>
                  <a:lnTo>
                    <a:pt x="298" y="128"/>
                  </a:lnTo>
                  <a:lnTo>
                    <a:pt x="296" y="130"/>
                  </a:lnTo>
                  <a:lnTo>
                    <a:pt x="296" y="132"/>
                  </a:lnTo>
                  <a:lnTo>
                    <a:pt x="294" y="132"/>
                  </a:lnTo>
                  <a:lnTo>
                    <a:pt x="294" y="132"/>
                  </a:lnTo>
                  <a:lnTo>
                    <a:pt x="294" y="132"/>
                  </a:lnTo>
                  <a:lnTo>
                    <a:pt x="294" y="132"/>
                  </a:lnTo>
                  <a:lnTo>
                    <a:pt x="294" y="132"/>
                  </a:lnTo>
                  <a:lnTo>
                    <a:pt x="294" y="132"/>
                  </a:lnTo>
                  <a:lnTo>
                    <a:pt x="294" y="132"/>
                  </a:lnTo>
                  <a:lnTo>
                    <a:pt x="291" y="132"/>
                  </a:lnTo>
                  <a:lnTo>
                    <a:pt x="291" y="135"/>
                  </a:lnTo>
                  <a:lnTo>
                    <a:pt x="291" y="132"/>
                  </a:lnTo>
                  <a:lnTo>
                    <a:pt x="291" y="135"/>
                  </a:lnTo>
                  <a:lnTo>
                    <a:pt x="291" y="135"/>
                  </a:lnTo>
                  <a:lnTo>
                    <a:pt x="289" y="135"/>
                  </a:lnTo>
                  <a:lnTo>
                    <a:pt x="291" y="135"/>
                  </a:lnTo>
                  <a:lnTo>
                    <a:pt x="291" y="135"/>
                  </a:lnTo>
                  <a:close/>
                  <a:moveTo>
                    <a:pt x="282" y="177"/>
                  </a:moveTo>
                  <a:lnTo>
                    <a:pt x="284" y="175"/>
                  </a:lnTo>
                  <a:lnTo>
                    <a:pt x="284" y="173"/>
                  </a:lnTo>
                  <a:lnTo>
                    <a:pt x="282" y="173"/>
                  </a:lnTo>
                  <a:lnTo>
                    <a:pt x="282" y="173"/>
                  </a:lnTo>
                  <a:lnTo>
                    <a:pt x="279" y="175"/>
                  </a:lnTo>
                  <a:lnTo>
                    <a:pt x="279" y="177"/>
                  </a:lnTo>
                  <a:lnTo>
                    <a:pt x="277" y="177"/>
                  </a:lnTo>
                  <a:lnTo>
                    <a:pt x="279" y="182"/>
                  </a:lnTo>
                  <a:lnTo>
                    <a:pt x="282" y="177"/>
                  </a:lnTo>
                  <a:lnTo>
                    <a:pt x="282" y="177"/>
                  </a:lnTo>
                  <a:close/>
                  <a:moveTo>
                    <a:pt x="577" y="487"/>
                  </a:moveTo>
                  <a:lnTo>
                    <a:pt x="577" y="485"/>
                  </a:lnTo>
                  <a:lnTo>
                    <a:pt x="573" y="476"/>
                  </a:lnTo>
                  <a:lnTo>
                    <a:pt x="573" y="469"/>
                  </a:lnTo>
                  <a:lnTo>
                    <a:pt x="573" y="466"/>
                  </a:lnTo>
                  <a:lnTo>
                    <a:pt x="570" y="466"/>
                  </a:lnTo>
                  <a:lnTo>
                    <a:pt x="568" y="464"/>
                  </a:lnTo>
                  <a:lnTo>
                    <a:pt x="568" y="464"/>
                  </a:lnTo>
                  <a:lnTo>
                    <a:pt x="566" y="461"/>
                  </a:lnTo>
                  <a:lnTo>
                    <a:pt x="563" y="457"/>
                  </a:lnTo>
                  <a:lnTo>
                    <a:pt x="563" y="457"/>
                  </a:lnTo>
                  <a:lnTo>
                    <a:pt x="563" y="457"/>
                  </a:lnTo>
                  <a:lnTo>
                    <a:pt x="563" y="454"/>
                  </a:lnTo>
                  <a:lnTo>
                    <a:pt x="563" y="454"/>
                  </a:lnTo>
                  <a:lnTo>
                    <a:pt x="563" y="452"/>
                  </a:lnTo>
                  <a:lnTo>
                    <a:pt x="566" y="450"/>
                  </a:lnTo>
                  <a:lnTo>
                    <a:pt x="566" y="452"/>
                  </a:lnTo>
                  <a:lnTo>
                    <a:pt x="566" y="454"/>
                  </a:lnTo>
                  <a:lnTo>
                    <a:pt x="566" y="457"/>
                  </a:lnTo>
                  <a:lnTo>
                    <a:pt x="568" y="459"/>
                  </a:lnTo>
                  <a:lnTo>
                    <a:pt x="570" y="461"/>
                  </a:lnTo>
                  <a:lnTo>
                    <a:pt x="573" y="461"/>
                  </a:lnTo>
                  <a:lnTo>
                    <a:pt x="575" y="464"/>
                  </a:lnTo>
                  <a:lnTo>
                    <a:pt x="575" y="469"/>
                  </a:lnTo>
                  <a:lnTo>
                    <a:pt x="577" y="471"/>
                  </a:lnTo>
                  <a:lnTo>
                    <a:pt x="580" y="483"/>
                  </a:lnTo>
                  <a:lnTo>
                    <a:pt x="580" y="485"/>
                  </a:lnTo>
                  <a:lnTo>
                    <a:pt x="580" y="490"/>
                  </a:lnTo>
                  <a:lnTo>
                    <a:pt x="580" y="495"/>
                  </a:lnTo>
                  <a:lnTo>
                    <a:pt x="580" y="499"/>
                  </a:lnTo>
                  <a:lnTo>
                    <a:pt x="580" y="502"/>
                  </a:lnTo>
                  <a:lnTo>
                    <a:pt x="580" y="504"/>
                  </a:lnTo>
                  <a:lnTo>
                    <a:pt x="575" y="516"/>
                  </a:lnTo>
                  <a:lnTo>
                    <a:pt x="575" y="518"/>
                  </a:lnTo>
                  <a:lnTo>
                    <a:pt x="575" y="521"/>
                  </a:lnTo>
                  <a:lnTo>
                    <a:pt x="577" y="523"/>
                  </a:lnTo>
                  <a:lnTo>
                    <a:pt x="577" y="521"/>
                  </a:lnTo>
                  <a:lnTo>
                    <a:pt x="580" y="514"/>
                  </a:lnTo>
                  <a:lnTo>
                    <a:pt x="582" y="509"/>
                  </a:lnTo>
                  <a:lnTo>
                    <a:pt x="582" y="509"/>
                  </a:lnTo>
                  <a:lnTo>
                    <a:pt x="587" y="506"/>
                  </a:lnTo>
                  <a:lnTo>
                    <a:pt x="589" y="504"/>
                  </a:lnTo>
                  <a:lnTo>
                    <a:pt x="594" y="504"/>
                  </a:lnTo>
                  <a:lnTo>
                    <a:pt x="592" y="504"/>
                  </a:lnTo>
                  <a:lnTo>
                    <a:pt x="589" y="502"/>
                  </a:lnTo>
                  <a:lnTo>
                    <a:pt x="589" y="502"/>
                  </a:lnTo>
                  <a:lnTo>
                    <a:pt x="589" y="499"/>
                  </a:lnTo>
                  <a:lnTo>
                    <a:pt x="592" y="499"/>
                  </a:lnTo>
                  <a:lnTo>
                    <a:pt x="592" y="499"/>
                  </a:lnTo>
                  <a:lnTo>
                    <a:pt x="592" y="499"/>
                  </a:lnTo>
                  <a:lnTo>
                    <a:pt x="592" y="497"/>
                  </a:lnTo>
                  <a:lnTo>
                    <a:pt x="594" y="495"/>
                  </a:lnTo>
                  <a:lnTo>
                    <a:pt x="596" y="490"/>
                  </a:lnTo>
                  <a:lnTo>
                    <a:pt x="596" y="487"/>
                  </a:lnTo>
                  <a:lnTo>
                    <a:pt x="599" y="487"/>
                  </a:lnTo>
                  <a:lnTo>
                    <a:pt x="601" y="487"/>
                  </a:lnTo>
                  <a:lnTo>
                    <a:pt x="601" y="485"/>
                  </a:lnTo>
                  <a:lnTo>
                    <a:pt x="601" y="483"/>
                  </a:lnTo>
                  <a:lnTo>
                    <a:pt x="601" y="483"/>
                  </a:lnTo>
                  <a:lnTo>
                    <a:pt x="601" y="480"/>
                  </a:lnTo>
                  <a:lnTo>
                    <a:pt x="601" y="480"/>
                  </a:lnTo>
                  <a:lnTo>
                    <a:pt x="601" y="480"/>
                  </a:lnTo>
                  <a:lnTo>
                    <a:pt x="601" y="480"/>
                  </a:lnTo>
                  <a:lnTo>
                    <a:pt x="601" y="478"/>
                  </a:lnTo>
                  <a:lnTo>
                    <a:pt x="601" y="478"/>
                  </a:lnTo>
                  <a:lnTo>
                    <a:pt x="599" y="478"/>
                  </a:lnTo>
                  <a:lnTo>
                    <a:pt x="599" y="478"/>
                  </a:lnTo>
                  <a:lnTo>
                    <a:pt x="599" y="478"/>
                  </a:lnTo>
                  <a:lnTo>
                    <a:pt x="599" y="476"/>
                  </a:lnTo>
                  <a:lnTo>
                    <a:pt x="596" y="473"/>
                  </a:lnTo>
                  <a:lnTo>
                    <a:pt x="592" y="471"/>
                  </a:lnTo>
                  <a:lnTo>
                    <a:pt x="592" y="471"/>
                  </a:lnTo>
                  <a:lnTo>
                    <a:pt x="592" y="469"/>
                  </a:lnTo>
                  <a:lnTo>
                    <a:pt x="596" y="466"/>
                  </a:lnTo>
                  <a:lnTo>
                    <a:pt x="601" y="461"/>
                  </a:lnTo>
                  <a:lnTo>
                    <a:pt x="606" y="457"/>
                  </a:lnTo>
                  <a:lnTo>
                    <a:pt x="608" y="452"/>
                  </a:lnTo>
                  <a:lnTo>
                    <a:pt x="611" y="452"/>
                  </a:lnTo>
                  <a:lnTo>
                    <a:pt x="608" y="450"/>
                  </a:lnTo>
                  <a:lnTo>
                    <a:pt x="606" y="447"/>
                  </a:lnTo>
                  <a:lnTo>
                    <a:pt x="606" y="445"/>
                  </a:lnTo>
                  <a:lnTo>
                    <a:pt x="603" y="443"/>
                  </a:lnTo>
                  <a:lnTo>
                    <a:pt x="601" y="440"/>
                  </a:lnTo>
                  <a:lnTo>
                    <a:pt x="601" y="435"/>
                  </a:lnTo>
                  <a:lnTo>
                    <a:pt x="601" y="431"/>
                  </a:lnTo>
                  <a:lnTo>
                    <a:pt x="599" y="424"/>
                  </a:lnTo>
                  <a:lnTo>
                    <a:pt x="599" y="419"/>
                  </a:lnTo>
                  <a:lnTo>
                    <a:pt x="596" y="412"/>
                  </a:lnTo>
                  <a:lnTo>
                    <a:pt x="596" y="407"/>
                  </a:lnTo>
                  <a:lnTo>
                    <a:pt x="596" y="402"/>
                  </a:lnTo>
                  <a:lnTo>
                    <a:pt x="594" y="395"/>
                  </a:lnTo>
                  <a:lnTo>
                    <a:pt x="594" y="390"/>
                  </a:lnTo>
                  <a:lnTo>
                    <a:pt x="592" y="386"/>
                  </a:lnTo>
                  <a:lnTo>
                    <a:pt x="592" y="379"/>
                  </a:lnTo>
                  <a:lnTo>
                    <a:pt x="589" y="374"/>
                  </a:lnTo>
                  <a:lnTo>
                    <a:pt x="589" y="369"/>
                  </a:lnTo>
                  <a:lnTo>
                    <a:pt x="589" y="362"/>
                  </a:lnTo>
                  <a:lnTo>
                    <a:pt x="587" y="357"/>
                  </a:lnTo>
                  <a:lnTo>
                    <a:pt x="587" y="350"/>
                  </a:lnTo>
                  <a:lnTo>
                    <a:pt x="582" y="348"/>
                  </a:lnTo>
                  <a:lnTo>
                    <a:pt x="582" y="345"/>
                  </a:lnTo>
                  <a:lnTo>
                    <a:pt x="585" y="343"/>
                  </a:lnTo>
                  <a:lnTo>
                    <a:pt x="585" y="334"/>
                  </a:lnTo>
                  <a:lnTo>
                    <a:pt x="585" y="315"/>
                  </a:lnTo>
                  <a:lnTo>
                    <a:pt x="585" y="305"/>
                  </a:lnTo>
                  <a:lnTo>
                    <a:pt x="585" y="296"/>
                  </a:lnTo>
                  <a:lnTo>
                    <a:pt x="585" y="286"/>
                  </a:lnTo>
                  <a:lnTo>
                    <a:pt x="585" y="277"/>
                  </a:lnTo>
                  <a:lnTo>
                    <a:pt x="587" y="270"/>
                  </a:lnTo>
                  <a:lnTo>
                    <a:pt x="587" y="265"/>
                  </a:lnTo>
                  <a:lnTo>
                    <a:pt x="587" y="263"/>
                  </a:lnTo>
                  <a:lnTo>
                    <a:pt x="585" y="260"/>
                  </a:lnTo>
                  <a:lnTo>
                    <a:pt x="582" y="258"/>
                  </a:lnTo>
                  <a:lnTo>
                    <a:pt x="582" y="253"/>
                  </a:lnTo>
                  <a:lnTo>
                    <a:pt x="582" y="251"/>
                  </a:lnTo>
                  <a:lnTo>
                    <a:pt x="582" y="248"/>
                  </a:lnTo>
                  <a:lnTo>
                    <a:pt x="582" y="248"/>
                  </a:lnTo>
                  <a:lnTo>
                    <a:pt x="582" y="246"/>
                  </a:lnTo>
                  <a:lnTo>
                    <a:pt x="580" y="241"/>
                  </a:lnTo>
                  <a:lnTo>
                    <a:pt x="580" y="237"/>
                  </a:lnTo>
                  <a:lnTo>
                    <a:pt x="577" y="232"/>
                  </a:lnTo>
                  <a:lnTo>
                    <a:pt x="577" y="225"/>
                  </a:lnTo>
                  <a:lnTo>
                    <a:pt x="575" y="218"/>
                  </a:lnTo>
                  <a:lnTo>
                    <a:pt x="573" y="203"/>
                  </a:lnTo>
                  <a:lnTo>
                    <a:pt x="570" y="196"/>
                  </a:lnTo>
                  <a:lnTo>
                    <a:pt x="568" y="189"/>
                  </a:lnTo>
                  <a:lnTo>
                    <a:pt x="568" y="182"/>
                  </a:lnTo>
                  <a:lnTo>
                    <a:pt x="566" y="177"/>
                  </a:lnTo>
                  <a:lnTo>
                    <a:pt x="566" y="175"/>
                  </a:lnTo>
                  <a:lnTo>
                    <a:pt x="566" y="173"/>
                  </a:lnTo>
                  <a:lnTo>
                    <a:pt x="566" y="170"/>
                  </a:lnTo>
                  <a:lnTo>
                    <a:pt x="563" y="168"/>
                  </a:lnTo>
                  <a:lnTo>
                    <a:pt x="563" y="168"/>
                  </a:lnTo>
                  <a:lnTo>
                    <a:pt x="563" y="168"/>
                  </a:lnTo>
                  <a:lnTo>
                    <a:pt x="561" y="168"/>
                  </a:lnTo>
                  <a:lnTo>
                    <a:pt x="561" y="166"/>
                  </a:lnTo>
                  <a:lnTo>
                    <a:pt x="559" y="163"/>
                  </a:lnTo>
                  <a:lnTo>
                    <a:pt x="559" y="161"/>
                  </a:lnTo>
                  <a:lnTo>
                    <a:pt x="556" y="161"/>
                  </a:lnTo>
                  <a:lnTo>
                    <a:pt x="556" y="161"/>
                  </a:lnTo>
                  <a:lnTo>
                    <a:pt x="554" y="161"/>
                  </a:lnTo>
                  <a:lnTo>
                    <a:pt x="554" y="161"/>
                  </a:lnTo>
                  <a:lnTo>
                    <a:pt x="554" y="161"/>
                  </a:lnTo>
                  <a:lnTo>
                    <a:pt x="554" y="161"/>
                  </a:lnTo>
                  <a:lnTo>
                    <a:pt x="551" y="163"/>
                  </a:lnTo>
                  <a:lnTo>
                    <a:pt x="551" y="163"/>
                  </a:lnTo>
                  <a:lnTo>
                    <a:pt x="551" y="163"/>
                  </a:lnTo>
                  <a:lnTo>
                    <a:pt x="551" y="163"/>
                  </a:lnTo>
                  <a:lnTo>
                    <a:pt x="551" y="166"/>
                  </a:lnTo>
                  <a:lnTo>
                    <a:pt x="551" y="168"/>
                  </a:lnTo>
                  <a:lnTo>
                    <a:pt x="551" y="168"/>
                  </a:lnTo>
                  <a:lnTo>
                    <a:pt x="551" y="168"/>
                  </a:lnTo>
                  <a:lnTo>
                    <a:pt x="551" y="168"/>
                  </a:lnTo>
                  <a:lnTo>
                    <a:pt x="549" y="170"/>
                  </a:lnTo>
                  <a:lnTo>
                    <a:pt x="549" y="170"/>
                  </a:lnTo>
                  <a:lnTo>
                    <a:pt x="549" y="170"/>
                  </a:lnTo>
                  <a:lnTo>
                    <a:pt x="549" y="170"/>
                  </a:lnTo>
                  <a:lnTo>
                    <a:pt x="547" y="168"/>
                  </a:lnTo>
                  <a:lnTo>
                    <a:pt x="547" y="168"/>
                  </a:lnTo>
                  <a:lnTo>
                    <a:pt x="547" y="166"/>
                  </a:lnTo>
                  <a:lnTo>
                    <a:pt x="547" y="163"/>
                  </a:lnTo>
                  <a:lnTo>
                    <a:pt x="547" y="161"/>
                  </a:lnTo>
                  <a:lnTo>
                    <a:pt x="547" y="161"/>
                  </a:lnTo>
                  <a:lnTo>
                    <a:pt x="547" y="149"/>
                  </a:lnTo>
                  <a:lnTo>
                    <a:pt x="547" y="147"/>
                  </a:lnTo>
                  <a:lnTo>
                    <a:pt x="547" y="147"/>
                  </a:lnTo>
                  <a:lnTo>
                    <a:pt x="547" y="144"/>
                  </a:lnTo>
                  <a:lnTo>
                    <a:pt x="547" y="142"/>
                  </a:lnTo>
                  <a:lnTo>
                    <a:pt x="544" y="142"/>
                  </a:lnTo>
                  <a:lnTo>
                    <a:pt x="542" y="140"/>
                  </a:lnTo>
                  <a:lnTo>
                    <a:pt x="542" y="140"/>
                  </a:lnTo>
                  <a:lnTo>
                    <a:pt x="542" y="137"/>
                  </a:lnTo>
                  <a:lnTo>
                    <a:pt x="542" y="135"/>
                  </a:lnTo>
                  <a:lnTo>
                    <a:pt x="542" y="135"/>
                  </a:lnTo>
                  <a:lnTo>
                    <a:pt x="542" y="132"/>
                  </a:lnTo>
                  <a:lnTo>
                    <a:pt x="540" y="132"/>
                  </a:lnTo>
                  <a:lnTo>
                    <a:pt x="540" y="130"/>
                  </a:lnTo>
                  <a:lnTo>
                    <a:pt x="537" y="128"/>
                  </a:lnTo>
                  <a:lnTo>
                    <a:pt x="537" y="125"/>
                  </a:lnTo>
                  <a:lnTo>
                    <a:pt x="535" y="121"/>
                  </a:lnTo>
                  <a:lnTo>
                    <a:pt x="535" y="118"/>
                  </a:lnTo>
                  <a:lnTo>
                    <a:pt x="535" y="116"/>
                  </a:lnTo>
                  <a:lnTo>
                    <a:pt x="535" y="116"/>
                  </a:lnTo>
                  <a:lnTo>
                    <a:pt x="535" y="116"/>
                  </a:lnTo>
                  <a:lnTo>
                    <a:pt x="533" y="116"/>
                  </a:lnTo>
                  <a:lnTo>
                    <a:pt x="533" y="116"/>
                  </a:lnTo>
                  <a:lnTo>
                    <a:pt x="533" y="118"/>
                  </a:lnTo>
                  <a:lnTo>
                    <a:pt x="530" y="114"/>
                  </a:lnTo>
                  <a:lnTo>
                    <a:pt x="530" y="99"/>
                  </a:lnTo>
                  <a:lnTo>
                    <a:pt x="528" y="97"/>
                  </a:lnTo>
                  <a:lnTo>
                    <a:pt x="530" y="95"/>
                  </a:lnTo>
                  <a:lnTo>
                    <a:pt x="535" y="87"/>
                  </a:lnTo>
                  <a:lnTo>
                    <a:pt x="535" y="85"/>
                  </a:lnTo>
                  <a:lnTo>
                    <a:pt x="533" y="83"/>
                  </a:lnTo>
                  <a:lnTo>
                    <a:pt x="533" y="83"/>
                  </a:lnTo>
                  <a:lnTo>
                    <a:pt x="533" y="78"/>
                  </a:lnTo>
                  <a:lnTo>
                    <a:pt x="530" y="76"/>
                  </a:lnTo>
                  <a:lnTo>
                    <a:pt x="530" y="73"/>
                  </a:lnTo>
                  <a:lnTo>
                    <a:pt x="528" y="73"/>
                  </a:lnTo>
                  <a:lnTo>
                    <a:pt x="528" y="73"/>
                  </a:lnTo>
                  <a:lnTo>
                    <a:pt x="528" y="66"/>
                  </a:lnTo>
                  <a:lnTo>
                    <a:pt x="525" y="66"/>
                  </a:lnTo>
                  <a:lnTo>
                    <a:pt x="525" y="66"/>
                  </a:lnTo>
                  <a:lnTo>
                    <a:pt x="525" y="69"/>
                  </a:lnTo>
                  <a:lnTo>
                    <a:pt x="525" y="71"/>
                  </a:lnTo>
                  <a:lnTo>
                    <a:pt x="525" y="73"/>
                  </a:lnTo>
                  <a:lnTo>
                    <a:pt x="525" y="71"/>
                  </a:lnTo>
                  <a:lnTo>
                    <a:pt x="523" y="69"/>
                  </a:lnTo>
                  <a:lnTo>
                    <a:pt x="523" y="69"/>
                  </a:lnTo>
                  <a:lnTo>
                    <a:pt x="525" y="66"/>
                  </a:lnTo>
                  <a:lnTo>
                    <a:pt x="525" y="64"/>
                  </a:lnTo>
                  <a:lnTo>
                    <a:pt x="523" y="64"/>
                  </a:lnTo>
                  <a:lnTo>
                    <a:pt x="521" y="61"/>
                  </a:lnTo>
                  <a:lnTo>
                    <a:pt x="523" y="59"/>
                  </a:lnTo>
                  <a:lnTo>
                    <a:pt x="523" y="57"/>
                  </a:lnTo>
                  <a:lnTo>
                    <a:pt x="521" y="54"/>
                  </a:lnTo>
                  <a:lnTo>
                    <a:pt x="521" y="54"/>
                  </a:lnTo>
                  <a:lnTo>
                    <a:pt x="518" y="54"/>
                  </a:lnTo>
                  <a:lnTo>
                    <a:pt x="518" y="52"/>
                  </a:lnTo>
                  <a:lnTo>
                    <a:pt x="516" y="50"/>
                  </a:lnTo>
                  <a:lnTo>
                    <a:pt x="516" y="47"/>
                  </a:lnTo>
                  <a:lnTo>
                    <a:pt x="516" y="47"/>
                  </a:lnTo>
                  <a:lnTo>
                    <a:pt x="516" y="47"/>
                  </a:lnTo>
                  <a:lnTo>
                    <a:pt x="516" y="47"/>
                  </a:lnTo>
                  <a:lnTo>
                    <a:pt x="516" y="45"/>
                  </a:lnTo>
                  <a:lnTo>
                    <a:pt x="514" y="45"/>
                  </a:lnTo>
                  <a:lnTo>
                    <a:pt x="516" y="43"/>
                  </a:lnTo>
                  <a:lnTo>
                    <a:pt x="516" y="40"/>
                  </a:lnTo>
                  <a:lnTo>
                    <a:pt x="514" y="38"/>
                  </a:lnTo>
                  <a:lnTo>
                    <a:pt x="514" y="35"/>
                  </a:lnTo>
                  <a:lnTo>
                    <a:pt x="514" y="35"/>
                  </a:lnTo>
                  <a:lnTo>
                    <a:pt x="516" y="35"/>
                  </a:lnTo>
                  <a:lnTo>
                    <a:pt x="516" y="35"/>
                  </a:lnTo>
                  <a:lnTo>
                    <a:pt x="518" y="38"/>
                  </a:lnTo>
                  <a:lnTo>
                    <a:pt x="518" y="38"/>
                  </a:lnTo>
                  <a:lnTo>
                    <a:pt x="518" y="35"/>
                  </a:lnTo>
                  <a:lnTo>
                    <a:pt x="518" y="35"/>
                  </a:lnTo>
                  <a:lnTo>
                    <a:pt x="518" y="33"/>
                  </a:lnTo>
                  <a:lnTo>
                    <a:pt x="516" y="33"/>
                  </a:lnTo>
                  <a:lnTo>
                    <a:pt x="516" y="33"/>
                  </a:lnTo>
                  <a:lnTo>
                    <a:pt x="514" y="31"/>
                  </a:lnTo>
                  <a:lnTo>
                    <a:pt x="514" y="31"/>
                  </a:lnTo>
                  <a:lnTo>
                    <a:pt x="514" y="31"/>
                  </a:lnTo>
                  <a:lnTo>
                    <a:pt x="514" y="28"/>
                  </a:lnTo>
                  <a:lnTo>
                    <a:pt x="516" y="28"/>
                  </a:lnTo>
                  <a:lnTo>
                    <a:pt x="516" y="28"/>
                  </a:lnTo>
                  <a:lnTo>
                    <a:pt x="516" y="28"/>
                  </a:lnTo>
                  <a:lnTo>
                    <a:pt x="516" y="26"/>
                  </a:lnTo>
                  <a:lnTo>
                    <a:pt x="516" y="24"/>
                  </a:lnTo>
                  <a:lnTo>
                    <a:pt x="516" y="24"/>
                  </a:lnTo>
                  <a:lnTo>
                    <a:pt x="514" y="21"/>
                  </a:lnTo>
                  <a:lnTo>
                    <a:pt x="514" y="21"/>
                  </a:lnTo>
                  <a:lnTo>
                    <a:pt x="514" y="19"/>
                  </a:lnTo>
                  <a:lnTo>
                    <a:pt x="514" y="16"/>
                  </a:lnTo>
                  <a:lnTo>
                    <a:pt x="514" y="12"/>
                  </a:lnTo>
                  <a:lnTo>
                    <a:pt x="511" y="9"/>
                  </a:lnTo>
                  <a:lnTo>
                    <a:pt x="511" y="7"/>
                  </a:lnTo>
                  <a:lnTo>
                    <a:pt x="511" y="7"/>
                  </a:lnTo>
                  <a:lnTo>
                    <a:pt x="514" y="7"/>
                  </a:lnTo>
                  <a:lnTo>
                    <a:pt x="514" y="7"/>
                  </a:lnTo>
                  <a:lnTo>
                    <a:pt x="514" y="5"/>
                  </a:lnTo>
                  <a:lnTo>
                    <a:pt x="514" y="5"/>
                  </a:lnTo>
                  <a:lnTo>
                    <a:pt x="514" y="2"/>
                  </a:lnTo>
                  <a:lnTo>
                    <a:pt x="511" y="0"/>
                  </a:lnTo>
                  <a:lnTo>
                    <a:pt x="511" y="0"/>
                  </a:lnTo>
                  <a:lnTo>
                    <a:pt x="509" y="0"/>
                  </a:lnTo>
                  <a:lnTo>
                    <a:pt x="499" y="2"/>
                  </a:lnTo>
                  <a:lnTo>
                    <a:pt x="490" y="5"/>
                  </a:lnTo>
                  <a:lnTo>
                    <a:pt x="483" y="7"/>
                  </a:lnTo>
                  <a:lnTo>
                    <a:pt x="473" y="9"/>
                  </a:lnTo>
                  <a:lnTo>
                    <a:pt x="464" y="12"/>
                  </a:lnTo>
                  <a:lnTo>
                    <a:pt x="454" y="14"/>
                  </a:lnTo>
                  <a:lnTo>
                    <a:pt x="447" y="16"/>
                  </a:lnTo>
                  <a:lnTo>
                    <a:pt x="438" y="19"/>
                  </a:lnTo>
                  <a:lnTo>
                    <a:pt x="428" y="21"/>
                  </a:lnTo>
                  <a:lnTo>
                    <a:pt x="419" y="24"/>
                  </a:lnTo>
                  <a:lnTo>
                    <a:pt x="412" y="24"/>
                  </a:lnTo>
                  <a:lnTo>
                    <a:pt x="402" y="26"/>
                  </a:lnTo>
                  <a:lnTo>
                    <a:pt x="393" y="28"/>
                  </a:lnTo>
                  <a:lnTo>
                    <a:pt x="393" y="28"/>
                  </a:lnTo>
                  <a:lnTo>
                    <a:pt x="391" y="31"/>
                  </a:lnTo>
                  <a:lnTo>
                    <a:pt x="379" y="31"/>
                  </a:lnTo>
                  <a:lnTo>
                    <a:pt x="376" y="31"/>
                  </a:lnTo>
                  <a:lnTo>
                    <a:pt x="374" y="33"/>
                  </a:lnTo>
                  <a:lnTo>
                    <a:pt x="372" y="35"/>
                  </a:lnTo>
                  <a:lnTo>
                    <a:pt x="367" y="38"/>
                  </a:lnTo>
                  <a:lnTo>
                    <a:pt x="367" y="40"/>
                  </a:lnTo>
                  <a:lnTo>
                    <a:pt x="362" y="43"/>
                  </a:lnTo>
                  <a:lnTo>
                    <a:pt x="362" y="45"/>
                  </a:lnTo>
                  <a:lnTo>
                    <a:pt x="357" y="47"/>
                  </a:lnTo>
                  <a:lnTo>
                    <a:pt x="346" y="57"/>
                  </a:lnTo>
                  <a:lnTo>
                    <a:pt x="341" y="64"/>
                  </a:lnTo>
                  <a:lnTo>
                    <a:pt x="334" y="76"/>
                  </a:lnTo>
                  <a:lnTo>
                    <a:pt x="324" y="87"/>
                  </a:lnTo>
                  <a:lnTo>
                    <a:pt x="315" y="99"/>
                  </a:lnTo>
                  <a:lnTo>
                    <a:pt x="313" y="106"/>
                  </a:lnTo>
                  <a:lnTo>
                    <a:pt x="310" y="111"/>
                  </a:lnTo>
                  <a:lnTo>
                    <a:pt x="310" y="111"/>
                  </a:lnTo>
                  <a:lnTo>
                    <a:pt x="310" y="111"/>
                  </a:lnTo>
                  <a:lnTo>
                    <a:pt x="310" y="111"/>
                  </a:lnTo>
                  <a:lnTo>
                    <a:pt x="313" y="114"/>
                  </a:lnTo>
                  <a:lnTo>
                    <a:pt x="313" y="116"/>
                  </a:lnTo>
                  <a:lnTo>
                    <a:pt x="313" y="118"/>
                  </a:lnTo>
                  <a:lnTo>
                    <a:pt x="308" y="123"/>
                  </a:lnTo>
                  <a:lnTo>
                    <a:pt x="308" y="123"/>
                  </a:lnTo>
                  <a:lnTo>
                    <a:pt x="308" y="123"/>
                  </a:lnTo>
                  <a:lnTo>
                    <a:pt x="308" y="125"/>
                  </a:lnTo>
                  <a:lnTo>
                    <a:pt x="308" y="125"/>
                  </a:lnTo>
                  <a:lnTo>
                    <a:pt x="305" y="125"/>
                  </a:lnTo>
                  <a:lnTo>
                    <a:pt x="303" y="128"/>
                  </a:lnTo>
                  <a:lnTo>
                    <a:pt x="301" y="130"/>
                  </a:lnTo>
                  <a:lnTo>
                    <a:pt x="301" y="130"/>
                  </a:lnTo>
                  <a:lnTo>
                    <a:pt x="291" y="142"/>
                  </a:lnTo>
                  <a:lnTo>
                    <a:pt x="282" y="151"/>
                  </a:lnTo>
                  <a:lnTo>
                    <a:pt x="268" y="166"/>
                  </a:lnTo>
                  <a:lnTo>
                    <a:pt x="268" y="166"/>
                  </a:lnTo>
                  <a:lnTo>
                    <a:pt x="268" y="170"/>
                  </a:lnTo>
                  <a:lnTo>
                    <a:pt x="270" y="170"/>
                  </a:lnTo>
                  <a:lnTo>
                    <a:pt x="272" y="170"/>
                  </a:lnTo>
                  <a:lnTo>
                    <a:pt x="272" y="170"/>
                  </a:lnTo>
                  <a:lnTo>
                    <a:pt x="275" y="173"/>
                  </a:lnTo>
                  <a:lnTo>
                    <a:pt x="275" y="173"/>
                  </a:lnTo>
                  <a:lnTo>
                    <a:pt x="275" y="175"/>
                  </a:lnTo>
                  <a:lnTo>
                    <a:pt x="275" y="175"/>
                  </a:lnTo>
                  <a:lnTo>
                    <a:pt x="275" y="175"/>
                  </a:lnTo>
                  <a:lnTo>
                    <a:pt x="277" y="175"/>
                  </a:lnTo>
                  <a:lnTo>
                    <a:pt x="277" y="175"/>
                  </a:lnTo>
                  <a:lnTo>
                    <a:pt x="277" y="173"/>
                  </a:lnTo>
                  <a:lnTo>
                    <a:pt x="277" y="170"/>
                  </a:lnTo>
                  <a:lnTo>
                    <a:pt x="282" y="168"/>
                  </a:lnTo>
                  <a:lnTo>
                    <a:pt x="284" y="168"/>
                  </a:lnTo>
                  <a:lnTo>
                    <a:pt x="287" y="168"/>
                  </a:lnTo>
                  <a:lnTo>
                    <a:pt x="289" y="168"/>
                  </a:lnTo>
                  <a:lnTo>
                    <a:pt x="289" y="170"/>
                  </a:lnTo>
                  <a:lnTo>
                    <a:pt x="289" y="170"/>
                  </a:lnTo>
                  <a:lnTo>
                    <a:pt x="289" y="170"/>
                  </a:lnTo>
                  <a:lnTo>
                    <a:pt x="289" y="170"/>
                  </a:lnTo>
                  <a:lnTo>
                    <a:pt x="289" y="170"/>
                  </a:lnTo>
                  <a:lnTo>
                    <a:pt x="289" y="170"/>
                  </a:lnTo>
                  <a:lnTo>
                    <a:pt x="291" y="168"/>
                  </a:lnTo>
                  <a:lnTo>
                    <a:pt x="291" y="170"/>
                  </a:lnTo>
                  <a:lnTo>
                    <a:pt x="289" y="173"/>
                  </a:lnTo>
                  <a:lnTo>
                    <a:pt x="289" y="175"/>
                  </a:lnTo>
                  <a:lnTo>
                    <a:pt x="287" y="175"/>
                  </a:lnTo>
                  <a:lnTo>
                    <a:pt x="284" y="177"/>
                  </a:lnTo>
                  <a:lnTo>
                    <a:pt x="284" y="180"/>
                  </a:lnTo>
                  <a:lnTo>
                    <a:pt x="284" y="180"/>
                  </a:lnTo>
                  <a:lnTo>
                    <a:pt x="291" y="177"/>
                  </a:lnTo>
                  <a:lnTo>
                    <a:pt x="294" y="177"/>
                  </a:lnTo>
                  <a:lnTo>
                    <a:pt x="294" y="175"/>
                  </a:lnTo>
                  <a:lnTo>
                    <a:pt x="296" y="173"/>
                  </a:lnTo>
                  <a:lnTo>
                    <a:pt x="298" y="173"/>
                  </a:lnTo>
                  <a:lnTo>
                    <a:pt x="298" y="175"/>
                  </a:lnTo>
                  <a:lnTo>
                    <a:pt x="298" y="175"/>
                  </a:lnTo>
                  <a:lnTo>
                    <a:pt x="298" y="177"/>
                  </a:lnTo>
                  <a:lnTo>
                    <a:pt x="296" y="180"/>
                  </a:lnTo>
                  <a:lnTo>
                    <a:pt x="294" y="180"/>
                  </a:lnTo>
                  <a:lnTo>
                    <a:pt x="294" y="182"/>
                  </a:lnTo>
                  <a:lnTo>
                    <a:pt x="291" y="182"/>
                  </a:lnTo>
                  <a:lnTo>
                    <a:pt x="294" y="185"/>
                  </a:lnTo>
                  <a:lnTo>
                    <a:pt x="294" y="187"/>
                  </a:lnTo>
                  <a:lnTo>
                    <a:pt x="291" y="189"/>
                  </a:lnTo>
                  <a:lnTo>
                    <a:pt x="289" y="192"/>
                  </a:lnTo>
                  <a:lnTo>
                    <a:pt x="287" y="194"/>
                  </a:lnTo>
                  <a:lnTo>
                    <a:pt x="284" y="194"/>
                  </a:lnTo>
                  <a:lnTo>
                    <a:pt x="284" y="192"/>
                  </a:lnTo>
                  <a:lnTo>
                    <a:pt x="287" y="189"/>
                  </a:lnTo>
                  <a:lnTo>
                    <a:pt x="282" y="192"/>
                  </a:lnTo>
                  <a:lnTo>
                    <a:pt x="279" y="194"/>
                  </a:lnTo>
                  <a:lnTo>
                    <a:pt x="279" y="196"/>
                  </a:lnTo>
                  <a:lnTo>
                    <a:pt x="279" y="196"/>
                  </a:lnTo>
                  <a:lnTo>
                    <a:pt x="282" y="196"/>
                  </a:lnTo>
                  <a:lnTo>
                    <a:pt x="284" y="199"/>
                  </a:lnTo>
                  <a:lnTo>
                    <a:pt x="284" y="199"/>
                  </a:lnTo>
                  <a:lnTo>
                    <a:pt x="287" y="199"/>
                  </a:lnTo>
                  <a:lnTo>
                    <a:pt x="287" y="199"/>
                  </a:lnTo>
                  <a:lnTo>
                    <a:pt x="287" y="201"/>
                  </a:lnTo>
                  <a:lnTo>
                    <a:pt x="287" y="201"/>
                  </a:lnTo>
                  <a:lnTo>
                    <a:pt x="287" y="201"/>
                  </a:lnTo>
                  <a:lnTo>
                    <a:pt x="289" y="203"/>
                  </a:lnTo>
                  <a:lnTo>
                    <a:pt x="291" y="208"/>
                  </a:lnTo>
                  <a:lnTo>
                    <a:pt x="291" y="208"/>
                  </a:lnTo>
                  <a:lnTo>
                    <a:pt x="291" y="211"/>
                  </a:lnTo>
                  <a:lnTo>
                    <a:pt x="291" y="213"/>
                  </a:lnTo>
                  <a:lnTo>
                    <a:pt x="294" y="218"/>
                  </a:lnTo>
                  <a:lnTo>
                    <a:pt x="294" y="220"/>
                  </a:lnTo>
                  <a:lnTo>
                    <a:pt x="294" y="218"/>
                  </a:lnTo>
                  <a:lnTo>
                    <a:pt x="294" y="215"/>
                  </a:lnTo>
                  <a:lnTo>
                    <a:pt x="296" y="215"/>
                  </a:lnTo>
                  <a:lnTo>
                    <a:pt x="296" y="215"/>
                  </a:lnTo>
                  <a:lnTo>
                    <a:pt x="294" y="222"/>
                  </a:lnTo>
                  <a:lnTo>
                    <a:pt x="294" y="225"/>
                  </a:lnTo>
                  <a:lnTo>
                    <a:pt x="298" y="227"/>
                  </a:lnTo>
                  <a:lnTo>
                    <a:pt x="296" y="227"/>
                  </a:lnTo>
                  <a:lnTo>
                    <a:pt x="294" y="234"/>
                  </a:lnTo>
                  <a:lnTo>
                    <a:pt x="291" y="234"/>
                  </a:lnTo>
                  <a:lnTo>
                    <a:pt x="287" y="237"/>
                  </a:lnTo>
                  <a:lnTo>
                    <a:pt x="284" y="237"/>
                  </a:lnTo>
                  <a:lnTo>
                    <a:pt x="279" y="237"/>
                  </a:lnTo>
                  <a:lnTo>
                    <a:pt x="277" y="237"/>
                  </a:lnTo>
                  <a:lnTo>
                    <a:pt x="275" y="244"/>
                  </a:lnTo>
                  <a:lnTo>
                    <a:pt x="272" y="244"/>
                  </a:lnTo>
                  <a:lnTo>
                    <a:pt x="263" y="251"/>
                  </a:lnTo>
                  <a:lnTo>
                    <a:pt x="261" y="253"/>
                  </a:lnTo>
                  <a:lnTo>
                    <a:pt x="258" y="258"/>
                  </a:lnTo>
                  <a:lnTo>
                    <a:pt x="256" y="265"/>
                  </a:lnTo>
                  <a:lnTo>
                    <a:pt x="253" y="265"/>
                  </a:lnTo>
                  <a:lnTo>
                    <a:pt x="251" y="265"/>
                  </a:lnTo>
                  <a:lnTo>
                    <a:pt x="251" y="267"/>
                  </a:lnTo>
                  <a:lnTo>
                    <a:pt x="251" y="267"/>
                  </a:lnTo>
                  <a:lnTo>
                    <a:pt x="246" y="270"/>
                  </a:lnTo>
                  <a:lnTo>
                    <a:pt x="237" y="274"/>
                  </a:lnTo>
                  <a:lnTo>
                    <a:pt x="237" y="274"/>
                  </a:lnTo>
                  <a:lnTo>
                    <a:pt x="237" y="277"/>
                  </a:lnTo>
                  <a:lnTo>
                    <a:pt x="237" y="277"/>
                  </a:lnTo>
                  <a:lnTo>
                    <a:pt x="237" y="277"/>
                  </a:lnTo>
                  <a:lnTo>
                    <a:pt x="237" y="279"/>
                  </a:lnTo>
                  <a:lnTo>
                    <a:pt x="237" y="279"/>
                  </a:lnTo>
                  <a:lnTo>
                    <a:pt x="237" y="279"/>
                  </a:lnTo>
                  <a:lnTo>
                    <a:pt x="237" y="279"/>
                  </a:lnTo>
                  <a:lnTo>
                    <a:pt x="237" y="282"/>
                  </a:lnTo>
                  <a:lnTo>
                    <a:pt x="234" y="282"/>
                  </a:lnTo>
                  <a:lnTo>
                    <a:pt x="234" y="282"/>
                  </a:lnTo>
                  <a:lnTo>
                    <a:pt x="232" y="279"/>
                  </a:lnTo>
                  <a:lnTo>
                    <a:pt x="232" y="279"/>
                  </a:lnTo>
                  <a:lnTo>
                    <a:pt x="232" y="279"/>
                  </a:lnTo>
                  <a:lnTo>
                    <a:pt x="232" y="277"/>
                  </a:lnTo>
                  <a:lnTo>
                    <a:pt x="197" y="284"/>
                  </a:lnTo>
                  <a:lnTo>
                    <a:pt x="194" y="286"/>
                  </a:lnTo>
                  <a:lnTo>
                    <a:pt x="182" y="291"/>
                  </a:lnTo>
                  <a:lnTo>
                    <a:pt x="178" y="293"/>
                  </a:lnTo>
                  <a:lnTo>
                    <a:pt x="175" y="291"/>
                  </a:lnTo>
                  <a:lnTo>
                    <a:pt x="166" y="286"/>
                  </a:lnTo>
                  <a:lnTo>
                    <a:pt x="166" y="286"/>
                  </a:lnTo>
                  <a:lnTo>
                    <a:pt x="164" y="286"/>
                  </a:lnTo>
                  <a:lnTo>
                    <a:pt x="164" y="286"/>
                  </a:lnTo>
                  <a:lnTo>
                    <a:pt x="161" y="284"/>
                  </a:lnTo>
                  <a:lnTo>
                    <a:pt x="128" y="286"/>
                  </a:lnTo>
                  <a:lnTo>
                    <a:pt x="116" y="289"/>
                  </a:lnTo>
                  <a:lnTo>
                    <a:pt x="102" y="291"/>
                  </a:lnTo>
                  <a:lnTo>
                    <a:pt x="76" y="301"/>
                  </a:lnTo>
                  <a:lnTo>
                    <a:pt x="69" y="305"/>
                  </a:lnTo>
                  <a:lnTo>
                    <a:pt x="59" y="308"/>
                  </a:lnTo>
                  <a:lnTo>
                    <a:pt x="50" y="315"/>
                  </a:lnTo>
                  <a:lnTo>
                    <a:pt x="43" y="317"/>
                  </a:lnTo>
                  <a:lnTo>
                    <a:pt x="45" y="319"/>
                  </a:lnTo>
                  <a:lnTo>
                    <a:pt x="48" y="329"/>
                  </a:lnTo>
                  <a:lnTo>
                    <a:pt x="48" y="331"/>
                  </a:lnTo>
                  <a:lnTo>
                    <a:pt x="48" y="331"/>
                  </a:lnTo>
                  <a:lnTo>
                    <a:pt x="48" y="334"/>
                  </a:lnTo>
                  <a:lnTo>
                    <a:pt x="45" y="334"/>
                  </a:lnTo>
                  <a:lnTo>
                    <a:pt x="45" y="336"/>
                  </a:lnTo>
                  <a:lnTo>
                    <a:pt x="48" y="338"/>
                  </a:lnTo>
                  <a:lnTo>
                    <a:pt x="48" y="338"/>
                  </a:lnTo>
                  <a:lnTo>
                    <a:pt x="50" y="338"/>
                  </a:lnTo>
                  <a:lnTo>
                    <a:pt x="62" y="338"/>
                  </a:lnTo>
                  <a:lnTo>
                    <a:pt x="64" y="341"/>
                  </a:lnTo>
                  <a:lnTo>
                    <a:pt x="64" y="343"/>
                  </a:lnTo>
                  <a:lnTo>
                    <a:pt x="62" y="348"/>
                  </a:lnTo>
                  <a:lnTo>
                    <a:pt x="62" y="350"/>
                  </a:lnTo>
                  <a:lnTo>
                    <a:pt x="62" y="350"/>
                  </a:lnTo>
                  <a:lnTo>
                    <a:pt x="64" y="353"/>
                  </a:lnTo>
                  <a:lnTo>
                    <a:pt x="64" y="353"/>
                  </a:lnTo>
                  <a:lnTo>
                    <a:pt x="67" y="357"/>
                  </a:lnTo>
                  <a:lnTo>
                    <a:pt x="67" y="360"/>
                  </a:lnTo>
                  <a:lnTo>
                    <a:pt x="69" y="362"/>
                  </a:lnTo>
                  <a:lnTo>
                    <a:pt x="71" y="364"/>
                  </a:lnTo>
                  <a:lnTo>
                    <a:pt x="71" y="364"/>
                  </a:lnTo>
                  <a:lnTo>
                    <a:pt x="71" y="367"/>
                  </a:lnTo>
                  <a:lnTo>
                    <a:pt x="71" y="372"/>
                  </a:lnTo>
                  <a:lnTo>
                    <a:pt x="71" y="374"/>
                  </a:lnTo>
                  <a:lnTo>
                    <a:pt x="69" y="374"/>
                  </a:lnTo>
                  <a:lnTo>
                    <a:pt x="69" y="376"/>
                  </a:lnTo>
                  <a:lnTo>
                    <a:pt x="62" y="381"/>
                  </a:lnTo>
                  <a:lnTo>
                    <a:pt x="59" y="383"/>
                  </a:lnTo>
                  <a:lnTo>
                    <a:pt x="57" y="388"/>
                  </a:lnTo>
                  <a:lnTo>
                    <a:pt x="55" y="393"/>
                  </a:lnTo>
                  <a:lnTo>
                    <a:pt x="55" y="395"/>
                  </a:lnTo>
                  <a:lnTo>
                    <a:pt x="52" y="395"/>
                  </a:lnTo>
                  <a:lnTo>
                    <a:pt x="52" y="395"/>
                  </a:lnTo>
                  <a:lnTo>
                    <a:pt x="52" y="400"/>
                  </a:lnTo>
                  <a:lnTo>
                    <a:pt x="50" y="402"/>
                  </a:lnTo>
                  <a:lnTo>
                    <a:pt x="50" y="402"/>
                  </a:lnTo>
                  <a:lnTo>
                    <a:pt x="50" y="402"/>
                  </a:lnTo>
                  <a:lnTo>
                    <a:pt x="43" y="407"/>
                  </a:lnTo>
                  <a:lnTo>
                    <a:pt x="43" y="409"/>
                  </a:lnTo>
                  <a:lnTo>
                    <a:pt x="38" y="414"/>
                  </a:lnTo>
                  <a:lnTo>
                    <a:pt x="33" y="416"/>
                  </a:lnTo>
                  <a:lnTo>
                    <a:pt x="33" y="416"/>
                  </a:lnTo>
                  <a:lnTo>
                    <a:pt x="31" y="416"/>
                  </a:lnTo>
                  <a:lnTo>
                    <a:pt x="31" y="419"/>
                  </a:lnTo>
                  <a:lnTo>
                    <a:pt x="31" y="419"/>
                  </a:lnTo>
                  <a:lnTo>
                    <a:pt x="29" y="421"/>
                  </a:lnTo>
                  <a:lnTo>
                    <a:pt x="24" y="428"/>
                  </a:lnTo>
                  <a:lnTo>
                    <a:pt x="22" y="433"/>
                  </a:lnTo>
                  <a:lnTo>
                    <a:pt x="19" y="433"/>
                  </a:lnTo>
                  <a:lnTo>
                    <a:pt x="17" y="435"/>
                  </a:lnTo>
                  <a:lnTo>
                    <a:pt x="12" y="440"/>
                  </a:lnTo>
                  <a:lnTo>
                    <a:pt x="5" y="445"/>
                  </a:lnTo>
                  <a:lnTo>
                    <a:pt x="3" y="447"/>
                  </a:lnTo>
                  <a:lnTo>
                    <a:pt x="3" y="450"/>
                  </a:lnTo>
                  <a:lnTo>
                    <a:pt x="0" y="450"/>
                  </a:lnTo>
                  <a:lnTo>
                    <a:pt x="0" y="450"/>
                  </a:lnTo>
                  <a:lnTo>
                    <a:pt x="3" y="454"/>
                  </a:lnTo>
                  <a:lnTo>
                    <a:pt x="3" y="457"/>
                  </a:lnTo>
                  <a:lnTo>
                    <a:pt x="3" y="461"/>
                  </a:lnTo>
                  <a:lnTo>
                    <a:pt x="3" y="464"/>
                  </a:lnTo>
                  <a:lnTo>
                    <a:pt x="5" y="469"/>
                  </a:lnTo>
                  <a:lnTo>
                    <a:pt x="5" y="471"/>
                  </a:lnTo>
                  <a:lnTo>
                    <a:pt x="5" y="476"/>
                  </a:lnTo>
                  <a:lnTo>
                    <a:pt x="7" y="478"/>
                  </a:lnTo>
                  <a:lnTo>
                    <a:pt x="7" y="483"/>
                  </a:lnTo>
                  <a:lnTo>
                    <a:pt x="10" y="483"/>
                  </a:lnTo>
                  <a:lnTo>
                    <a:pt x="24" y="480"/>
                  </a:lnTo>
                  <a:lnTo>
                    <a:pt x="36" y="478"/>
                  </a:lnTo>
                  <a:lnTo>
                    <a:pt x="48" y="476"/>
                  </a:lnTo>
                  <a:lnTo>
                    <a:pt x="62" y="473"/>
                  </a:lnTo>
                  <a:lnTo>
                    <a:pt x="74" y="471"/>
                  </a:lnTo>
                  <a:lnTo>
                    <a:pt x="85" y="469"/>
                  </a:lnTo>
                  <a:lnTo>
                    <a:pt x="100" y="466"/>
                  </a:lnTo>
                  <a:lnTo>
                    <a:pt x="111" y="461"/>
                  </a:lnTo>
                  <a:lnTo>
                    <a:pt x="123" y="459"/>
                  </a:lnTo>
                  <a:lnTo>
                    <a:pt x="138" y="457"/>
                  </a:lnTo>
                  <a:lnTo>
                    <a:pt x="149" y="454"/>
                  </a:lnTo>
                  <a:lnTo>
                    <a:pt x="161" y="452"/>
                  </a:lnTo>
                  <a:lnTo>
                    <a:pt x="175" y="450"/>
                  </a:lnTo>
                  <a:lnTo>
                    <a:pt x="187" y="447"/>
                  </a:lnTo>
                  <a:lnTo>
                    <a:pt x="199" y="445"/>
                  </a:lnTo>
                  <a:lnTo>
                    <a:pt x="213" y="443"/>
                  </a:lnTo>
                  <a:lnTo>
                    <a:pt x="225" y="440"/>
                  </a:lnTo>
                  <a:lnTo>
                    <a:pt x="237" y="438"/>
                  </a:lnTo>
                  <a:lnTo>
                    <a:pt x="251" y="435"/>
                  </a:lnTo>
                  <a:lnTo>
                    <a:pt x="263" y="433"/>
                  </a:lnTo>
                  <a:lnTo>
                    <a:pt x="275" y="428"/>
                  </a:lnTo>
                  <a:lnTo>
                    <a:pt x="289" y="426"/>
                  </a:lnTo>
                  <a:lnTo>
                    <a:pt x="301" y="424"/>
                  </a:lnTo>
                  <a:lnTo>
                    <a:pt x="313" y="421"/>
                  </a:lnTo>
                  <a:lnTo>
                    <a:pt x="327" y="419"/>
                  </a:lnTo>
                  <a:lnTo>
                    <a:pt x="339" y="416"/>
                  </a:lnTo>
                  <a:lnTo>
                    <a:pt x="350" y="414"/>
                  </a:lnTo>
                  <a:lnTo>
                    <a:pt x="365" y="409"/>
                  </a:lnTo>
                  <a:lnTo>
                    <a:pt x="376" y="407"/>
                  </a:lnTo>
                  <a:lnTo>
                    <a:pt x="388" y="405"/>
                  </a:lnTo>
                  <a:lnTo>
                    <a:pt x="402" y="402"/>
                  </a:lnTo>
                  <a:lnTo>
                    <a:pt x="414" y="400"/>
                  </a:lnTo>
                  <a:lnTo>
                    <a:pt x="417" y="398"/>
                  </a:lnTo>
                  <a:lnTo>
                    <a:pt x="417" y="398"/>
                  </a:lnTo>
                  <a:lnTo>
                    <a:pt x="417" y="400"/>
                  </a:lnTo>
                  <a:lnTo>
                    <a:pt x="419" y="402"/>
                  </a:lnTo>
                  <a:lnTo>
                    <a:pt x="424" y="402"/>
                  </a:lnTo>
                  <a:lnTo>
                    <a:pt x="426" y="402"/>
                  </a:lnTo>
                  <a:lnTo>
                    <a:pt x="426" y="405"/>
                  </a:lnTo>
                  <a:lnTo>
                    <a:pt x="428" y="407"/>
                  </a:lnTo>
                  <a:lnTo>
                    <a:pt x="428" y="409"/>
                  </a:lnTo>
                  <a:lnTo>
                    <a:pt x="431" y="412"/>
                  </a:lnTo>
                  <a:lnTo>
                    <a:pt x="436" y="409"/>
                  </a:lnTo>
                  <a:lnTo>
                    <a:pt x="436" y="409"/>
                  </a:lnTo>
                  <a:lnTo>
                    <a:pt x="438" y="409"/>
                  </a:lnTo>
                  <a:lnTo>
                    <a:pt x="443" y="412"/>
                  </a:lnTo>
                  <a:lnTo>
                    <a:pt x="443" y="412"/>
                  </a:lnTo>
                  <a:lnTo>
                    <a:pt x="445" y="412"/>
                  </a:lnTo>
                  <a:lnTo>
                    <a:pt x="445" y="414"/>
                  </a:lnTo>
                  <a:lnTo>
                    <a:pt x="445" y="414"/>
                  </a:lnTo>
                  <a:lnTo>
                    <a:pt x="445" y="416"/>
                  </a:lnTo>
                  <a:lnTo>
                    <a:pt x="445" y="419"/>
                  </a:lnTo>
                  <a:lnTo>
                    <a:pt x="447" y="419"/>
                  </a:lnTo>
                  <a:lnTo>
                    <a:pt x="450" y="419"/>
                  </a:lnTo>
                  <a:lnTo>
                    <a:pt x="450" y="421"/>
                  </a:lnTo>
                  <a:lnTo>
                    <a:pt x="450" y="424"/>
                  </a:lnTo>
                  <a:lnTo>
                    <a:pt x="450" y="424"/>
                  </a:lnTo>
                  <a:lnTo>
                    <a:pt x="450" y="426"/>
                  </a:lnTo>
                  <a:lnTo>
                    <a:pt x="452" y="428"/>
                  </a:lnTo>
                  <a:lnTo>
                    <a:pt x="452" y="433"/>
                  </a:lnTo>
                  <a:lnTo>
                    <a:pt x="452" y="438"/>
                  </a:lnTo>
                  <a:lnTo>
                    <a:pt x="454" y="440"/>
                  </a:lnTo>
                  <a:lnTo>
                    <a:pt x="454" y="440"/>
                  </a:lnTo>
                  <a:lnTo>
                    <a:pt x="462" y="450"/>
                  </a:lnTo>
                  <a:lnTo>
                    <a:pt x="464" y="450"/>
                  </a:lnTo>
                  <a:lnTo>
                    <a:pt x="466" y="452"/>
                  </a:lnTo>
                  <a:lnTo>
                    <a:pt x="469" y="452"/>
                  </a:lnTo>
                  <a:lnTo>
                    <a:pt x="471" y="452"/>
                  </a:lnTo>
                  <a:lnTo>
                    <a:pt x="473" y="454"/>
                  </a:lnTo>
                  <a:lnTo>
                    <a:pt x="473" y="454"/>
                  </a:lnTo>
                  <a:lnTo>
                    <a:pt x="476" y="454"/>
                  </a:lnTo>
                  <a:lnTo>
                    <a:pt x="480" y="452"/>
                  </a:lnTo>
                  <a:lnTo>
                    <a:pt x="483" y="454"/>
                  </a:lnTo>
                  <a:lnTo>
                    <a:pt x="485" y="454"/>
                  </a:lnTo>
                  <a:lnTo>
                    <a:pt x="485" y="454"/>
                  </a:lnTo>
                  <a:lnTo>
                    <a:pt x="485" y="454"/>
                  </a:lnTo>
                  <a:lnTo>
                    <a:pt x="488" y="452"/>
                  </a:lnTo>
                  <a:lnTo>
                    <a:pt x="488" y="454"/>
                  </a:lnTo>
                  <a:lnTo>
                    <a:pt x="488" y="454"/>
                  </a:lnTo>
                  <a:lnTo>
                    <a:pt x="490" y="457"/>
                  </a:lnTo>
                  <a:lnTo>
                    <a:pt x="490" y="457"/>
                  </a:lnTo>
                  <a:lnTo>
                    <a:pt x="492" y="459"/>
                  </a:lnTo>
                  <a:lnTo>
                    <a:pt x="495" y="461"/>
                  </a:lnTo>
                  <a:lnTo>
                    <a:pt x="504" y="464"/>
                  </a:lnTo>
                  <a:lnTo>
                    <a:pt x="514" y="469"/>
                  </a:lnTo>
                  <a:lnTo>
                    <a:pt x="525" y="471"/>
                  </a:lnTo>
                  <a:lnTo>
                    <a:pt x="535" y="476"/>
                  </a:lnTo>
                  <a:lnTo>
                    <a:pt x="547" y="478"/>
                  </a:lnTo>
                  <a:lnTo>
                    <a:pt x="556" y="480"/>
                  </a:lnTo>
                  <a:lnTo>
                    <a:pt x="568" y="485"/>
                  </a:lnTo>
                  <a:lnTo>
                    <a:pt x="577" y="487"/>
                  </a:lnTo>
                  <a:close/>
                  <a:moveTo>
                    <a:pt x="52" y="348"/>
                  </a:moveTo>
                  <a:lnTo>
                    <a:pt x="55" y="348"/>
                  </a:lnTo>
                  <a:lnTo>
                    <a:pt x="55" y="350"/>
                  </a:lnTo>
                  <a:lnTo>
                    <a:pt x="57" y="350"/>
                  </a:lnTo>
                  <a:lnTo>
                    <a:pt x="59" y="350"/>
                  </a:lnTo>
                  <a:lnTo>
                    <a:pt x="62" y="343"/>
                  </a:lnTo>
                  <a:lnTo>
                    <a:pt x="62" y="341"/>
                  </a:lnTo>
                  <a:lnTo>
                    <a:pt x="62" y="341"/>
                  </a:lnTo>
                  <a:lnTo>
                    <a:pt x="59" y="341"/>
                  </a:lnTo>
                  <a:lnTo>
                    <a:pt x="57" y="341"/>
                  </a:lnTo>
                  <a:lnTo>
                    <a:pt x="55" y="341"/>
                  </a:lnTo>
                  <a:lnTo>
                    <a:pt x="55" y="341"/>
                  </a:lnTo>
                  <a:lnTo>
                    <a:pt x="52" y="341"/>
                  </a:lnTo>
                  <a:lnTo>
                    <a:pt x="52" y="343"/>
                  </a:lnTo>
                  <a:lnTo>
                    <a:pt x="52" y="348"/>
                  </a:lnTo>
                  <a:lnTo>
                    <a:pt x="52" y="34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rgbClr val="F8F8F8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61F15FE9-244F-4BBA-B41B-BD2E436574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909114" y="1060570"/>
              <a:ext cx="226196" cy="504720"/>
            </a:xfrm>
            <a:custGeom>
              <a:avLst/>
              <a:gdLst>
                <a:gd name="T0" fmla="*/ 113 w 134"/>
                <a:gd name="T1" fmla="*/ 228 h 299"/>
                <a:gd name="T2" fmla="*/ 120 w 134"/>
                <a:gd name="T3" fmla="*/ 221 h 299"/>
                <a:gd name="T4" fmla="*/ 132 w 134"/>
                <a:gd name="T5" fmla="*/ 180 h 299"/>
                <a:gd name="T6" fmla="*/ 125 w 134"/>
                <a:gd name="T7" fmla="*/ 211 h 299"/>
                <a:gd name="T8" fmla="*/ 132 w 134"/>
                <a:gd name="T9" fmla="*/ 180 h 299"/>
                <a:gd name="T10" fmla="*/ 132 w 134"/>
                <a:gd name="T11" fmla="*/ 140 h 299"/>
                <a:gd name="T12" fmla="*/ 132 w 134"/>
                <a:gd name="T13" fmla="*/ 114 h 299"/>
                <a:gd name="T14" fmla="*/ 125 w 134"/>
                <a:gd name="T15" fmla="*/ 97 h 299"/>
                <a:gd name="T16" fmla="*/ 104 w 134"/>
                <a:gd name="T17" fmla="*/ 100 h 299"/>
                <a:gd name="T18" fmla="*/ 97 w 134"/>
                <a:gd name="T19" fmla="*/ 88 h 299"/>
                <a:gd name="T20" fmla="*/ 99 w 134"/>
                <a:gd name="T21" fmla="*/ 74 h 299"/>
                <a:gd name="T22" fmla="*/ 104 w 134"/>
                <a:gd name="T23" fmla="*/ 64 h 299"/>
                <a:gd name="T24" fmla="*/ 111 w 134"/>
                <a:gd name="T25" fmla="*/ 64 h 299"/>
                <a:gd name="T26" fmla="*/ 113 w 134"/>
                <a:gd name="T27" fmla="*/ 50 h 299"/>
                <a:gd name="T28" fmla="*/ 85 w 134"/>
                <a:gd name="T29" fmla="*/ 17 h 299"/>
                <a:gd name="T30" fmla="*/ 30 w 134"/>
                <a:gd name="T31" fmla="*/ 3 h 299"/>
                <a:gd name="T32" fmla="*/ 26 w 134"/>
                <a:gd name="T33" fmla="*/ 8 h 299"/>
                <a:gd name="T34" fmla="*/ 16 w 134"/>
                <a:gd name="T35" fmla="*/ 34 h 299"/>
                <a:gd name="T36" fmla="*/ 14 w 134"/>
                <a:gd name="T37" fmla="*/ 38 h 299"/>
                <a:gd name="T38" fmla="*/ 2 w 134"/>
                <a:gd name="T39" fmla="*/ 53 h 299"/>
                <a:gd name="T40" fmla="*/ 4 w 134"/>
                <a:gd name="T41" fmla="*/ 60 h 299"/>
                <a:gd name="T42" fmla="*/ 9 w 134"/>
                <a:gd name="T43" fmla="*/ 62 h 299"/>
                <a:gd name="T44" fmla="*/ 9 w 134"/>
                <a:gd name="T45" fmla="*/ 76 h 299"/>
                <a:gd name="T46" fmla="*/ 2 w 134"/>
                <a:gd name="T47" fmla="*/ 83 h 299"/>
                <a:gd name="T48" fmla="*/ 4 w 134"/>
                <a:gd name="T49" fmla="*/ 93 h 299"/>
                <a:gd name="T50" fmla="*/ 9 w 134"/>
                <a:gd name="T51" fmla="*/ 105 h 299"/>
                <a:gd name="T52" fmla="*/ 26 w 134"/>
                <a:gd name="T53" fmla="*/ 121 h 299"/>
                <a:gd name="T54" fmla="*/ 45 w 134"/>
                <a:gd name="T55" fmla="*/ 131 h 299"/>
                <a:gd name="T56" fmla="*/ 59 w 134"/>
                <a:gd name="T57" fmla="*/ 150 h 299"/>
                <a:gd name="T58" fmla="*/ 45 w 134"/>
                <a:gd name="T59" fmla="*/ 159 h 299"/>
                <a:gd name="T60" fmla="*/ 33 w 134"/>
                <a:gd name="T61" fmla="*/ 178 h 299"/>
                <a:gd name="T62" fmla="*/ 30 w 134"/>
                <a:gd name="T63" fmla="*/ 187 h 299"/>
                <a:gd name="T64" fmla="*/ 23 w 134"/>
                <a:gd name="T65" fmla="*/ 192 h 299"/>
                <a:gd name="T66" fmla="*/ 4 w 134"/>
                <a:gd name="T67" fmla="*/ 213 h 299"/>
                <a:gd name="T68" fmla="*/ 2 w 134"/>
                <a:gd name="T69" fmla="*/ 221 h 299"/>
                <a:gd name="T70" fmla="*/ 4 w 134"/>
                <a:gd name="T71" fmla="*/ 232 h 299"/>
                <a:gd name="T72" fmla="*/ 4 w 134"/>
                <a:gd name="T73" fmla="*/ 244 h 299"/>
                <a:gd name="T74" fmla="*/ 26 w 134"/>
                <a:gd name="T75" fmla="*/ 256 h 299"/>
                <a:gd name="T76" fmla="*/ 33 w 134"/>
                <a:gd name="T77" fmla="*/ 261 h 299"/>
                <a:gd name="T78" fmla="*/ 47 w 134"/>
                <a:gd name="T79" fmla="*/ 266 h 299"/>
                <a:gd name="T80" fmla="*/ 52 w 134"/>
                <a:gd name="T81" fmla="*/ 270 h 299"/>
                <a:gd name="T82" fmla="*/ 61 w 134"/>
                <a:gd name="T83" fmla="*/ 266 h 299"/>
                <a:gd name="T84" fmla="*/ 71 w 134"/>
                <a:gd name="T85" fmla="*/ 266 h 299"/>
                <a:gd name="T86" fmla="*/ 73 w 134"/>
                <a:gd name="T87" fmla="*/ 292 h 299"/>
                <a:gd name="T88" fmla="*/ 78 w 134"/>
                <a:gd name="T89" fmla="*/ 296 h 299"/>
                <a:gd name="T90" fmla="*/ 87 w 134"/>
                <a:gd name="T91" fmla="*/ 280 h 299"/>
                <a:gd name="T92" fmla="*/ 94 w 134"/>
                <a:gd name="T93" fmla="*/ 270 h 299"/>
                <a:gd name="T94" fmla="*/ 89 w 134"/>
                <a:gd name="T95" fmla="*/ 270 h 299"/>
                <a:gd name="T96" fmla="*/ 99 w 134"/>
                <a:gd name="T97" fmla="*/ 254 h 299"/>
                <a:gd name="T98" fmla="*/ 94 w 134"/>
                <a:gd name="T99" fmla="*/ 247 h 299"/>
                <a:gd name="T100" fmla="*/ 104 w 134"/>
                <a:gd name="T101" fmla="*/ 237 h 299"/>
                <a:gd name="T102" fmla="*/ 108 w 134"/>
                <a:gd name="T103" fmla="*/ 240 h 299"/>
                <a:gd name="T104" fmla="*/ 108 w 134"/>
                <a:gd name="T105" fmla="*/ 228 h 299"/>
                <a:gd name="T106" fmla="*/ 113 w 134"/>
                <a:gd name="T107" fmla="*/ 223 h 299"/>
                <a:gd name="T108" fmla="*/ 111 w 134"/>
                <a:gd name="T109" fmla="*/ 211 h 299"/>
                <a:gd name="T110" fmla="*/ 120 w 134"/>
                <a:gd name="T111" fmla="*/ 213 h 299"/>
                <a:gd name="T112" fmla="*/ 120 w 134"/>
                <a:gd name="T113" fmla="*/ 202 h 299"/>
                <a:gd name="T114" fmla="*/ 127 w 134"/>
                <a:gd name="T115" fmla="*/ 192 h 299"/>
                <a:gd name="T116" fmla="*/ 125 w 134"/>
                <a:gd name="T117" fmla="*/ 178 h 299"/>
                <a:gd name="T118" fmla="*/ 127 w 134"/>
                <a:gd name="T119" fmla="*/ 161 h 299"/>
                <a:gd name="T120" fmla="*/ 125 w 134"/>
                <a:gd name="T121" fmla="*/ 152 h 299"/>
                <a:gd name="T122" fmla="*/ 130 w 134"/>
                <a:gd name="T123" fmla="*/ 142 h 299"/>
                <a:gd name="T124" fmla="*/ 132 w 134"/>
                <a:gd name="T125" fmla="*/ 150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" h="299">
                  <a:moveTo>
                    <a:pt x="115" y="221"/>
                  </a:moveTo>
                  <a:lnTo>
                    <a:pt x="118" y="223"/>
                  </a:lnTo>
                  <a:lnTo>
                    <a:pt x="115" y="223"/>
                  </a:lnTo>
                  <a:lnTo>
                    <a:pt x="115" y="228"/>
                  </a:lnTo>
                  <a:lnTo>
                    <a:pt x="115" y="228"/>
                  </a:lnTo>
                  <a:lnTo>
                    <a:pt x="113" y="228"/>
                  </a:lnTo>
                  <a:lnTo>
                    <a:pt x="113" y="228"/>
                  </a:lnTo>
                  <a:lnTo>
                    <a:pt x="111" y="225"/>
                  </a:lnTo>
                  <a:lnTo>
                    <a:pt x="111" y="228"/>
                  </a:lnTo>
                  <a:lnTo>
                    <a:pt x="113" y="230"/>
                  </a:lnTo>
                  <a:lnTo>
                    <a:pt x="115" y="230"/>
                  </a:lnTo>
                  <a:lnTo>
                    <a:pt x="118" y="228"/>
                  </a:lnTo>
                  <a:lnTo>
                    <a:pt x="120" y="223"/>
                  </a:lnTo>
                  <a:lnTo>
                    <a:pt x="120" y="221"/>
                  </a:lnTo>
                  <a:lnTo>
                    <a:pt x="123" y="221"/>
                  </a:lnTo>
                  <a:lnTo>
                    <a:pt x="123" y="218"/>
                  </a:lnTo>
                  <a:lnTo>
                    <a:pt x="123" y="218"/>
                  </a:lnTo>
                  <a:lnTo>
                    <a:pt x="118" y="218"/>
                  </a:lnTo>
                  <a:lnTo>
                    <a:pt x="115" y="221"/>
                  </a:lnTo>
                  <a:close/>
                  <a:moveTo>
                    <a:pt x="132" y="180"/>
                  </a:moveTo>
                  <a:lnTo>
                    <a:pt x="132" y="180"/>
                  </a:lnTo>
                  <a:lnTo>
                    <a:pt x="132" y="185"/>
                  </a:lnTo>
                  <a:lnTo>
                    <a:pt x="132" y="187"/>
                  </a:lnTo>
                  <a:lnTo>
                    <a:pt x="125" y="204"/>
                  </a:lnTo>
                  <a:lnTo>
                    <a:pt x="125" y="209"/>
                  </a:lnTo>
                  <a:lnTo>
                    <a:pt x="125" y="209"/>
                  </a:lnTo>
                  <a:lnTo>
                    <a:pt x="125" y="209"/>
                  </a:lnTo>
                  <a:lnTo>
                    <a:pt x="125" y="211"/>
                  </a:lnTo>
                  <a:lnTo>
                    <a:pt x="127" y="206"/>
                  </a:lnTo>
                  <a:lnTo>
                    <a:pt x="130" y="197"/>
                  </a:lnTo>
                  <a:lnTo>
                    <a:pt x="132" y="192"/>
                  </a:lnTo>
                  <a:lnTo>
                    <a:pt x="132" y="187"/>
                  </a:lnTo>
                  <a:lnTo>
                    <a:pt x="134" y="183"/>
                  </a:lnTo>
                  <a:lnTo>
                    <a:pt x="134" y="178"/>
                  </a:lnTo>
                  <a:lnTo>
                    <a:pt x="132" y="180"/>
                  </a:lnTo>
                  <a:close/>
                  <a:moveTo>
                    <a:pt x="132" y="161"/>
                  </a:moveTo>
                  <a:lnTo>
                    <a:pt x="134" y="157"/>
                  </a:lnTo>
                  <a:lnTo>
                    <a:pt x="132" y="157"/>
                  </a:lnTo>
                  <a:lnTo>
                    <a:pt x="132" y="154"/>
                  </a:lnTo>
                  <a:lnTo>
                    <a:pt x="132" y="147"/>
                  </a:lnTo>
                  <a:lnTo>
                    <a:pt x="132" y="142"/>
                  </a:lnTo>
                  <a:lnTo>
                    <a:pt x="132" y="140"/>
                  </a:lnTo>
                  <a:lnTo>
                    <a:pt x="130" y="138"/>
                  </a:lnTo>
                  <a:lnTo>
                    <a:pt x="130" y="138"/>
                  </a:lnTo>
                  <a:lnTo>
                    <a:pt x="130" y="133"/>
                  </a:lnTo>
                  <a:lnTo>
                    <a:pt x="130" y="124"/>
                  </a:lnTo>
                  <a:lnTo>
                    <a:pt x="130" y="121"/>
                  </a:lnTo>
                  <a:lnTo>
                    <a:pt x="130" y="116"/>
                  </a:lnTo>
                  <a:lnTo>
                    <a:pt x="132" y="114"/>
                  </a:lnTo>
                  <a:lnTo>
                    <a:pt x="132" y="112"/>
                  </a:lnTo>
                  <a:lnTo>
                    <a:pt x="127" y="95"/>
                  </a:lnTo>
                  <a:lnTo>
                    <a:pt x="125" y="93"/>
                  </a:lnTo>
                  <a:lnTo>
                    <a:pt x="123" y="90"/>
                  </a:lnTo>
                  <a:lnTo>
                    <a:pt x="123" y="93"/>
                  </a:lnTo>
                  <a:lnTo>
                    <a:pt x="123" y="95"/>
                  </a:lnTo>
                  <a:lnTo>
                    <a:pt x="125" y="97"/>
                  </a:lnTo>
                  <a:lnTo>
                    <a:pt x="127" y="97"/>
                  </a:lnTo>
                  <a:lnTo>
                    <a:pt x="125" y="100"/>
                  </a:lnTo>
                  <a:lnTo>
                    <a:pt x="120" y="97"/>
                  </a:lnTo>
                  <a:lnTo>
                    <a:pt x="111" y="97"/>
                  </a:lnTo>
                  <a:lnTo>
                    <a:pt x="108" y="97"/>
                  </a:lnTo>
                  <a:lnTo>
                    <a:pt x="104" y="100"/>
                  </a:lnTo>
                  <a:lnTo>
                    <a:pt x="104" y="100"/>
                  </a:lnTo>
                  <a:lnTo>
                    <a:pt x="101" y="97"/>
                  </a:lnTo>
                  <a:lnTo>
                    <a:pt x="99" y="97"/>
                  </a:lnTo>
                  <a:lnTo>
                    <a:pt x="97" y="97"/>
                  </a:lnTo>
                  <a:lnTo>
                    <a:pt x="97" y="95"/>
                  </a:lnTo>
                  <a:lnTo>
                    <a:pt x="97" y="93"/>
                  </a:lnTo>
                  <a:lnTo>
                    <a:pt x="97" y="90"/>
                  </a:lnTo>
                  <a:lnTo>
                    <a:pt x="97" y="88"/>
                  </a:lnTo>
                  <a:lnTo>
                    <a:pt x="97" y="88"/>
                  </a:lnTo>
                  <a:lnTo>
                    <a:pt x="97" y="86"/>
                  </a:lnTo>
                  <a:lnTo>
                    <a:pt x="97" y="83"/>
                  </a:lnTo>
                  <a:lnTo>
                    <a:pt x="99" y="83"/>
                  </a:lnTo>
                  <a:lnTo>
                    <a:pt x="99" y="81"/>
                  </a:lnTo>
                  <a:lnTo>
                    <a:pt x="99" y="76"/>
                  </a:lnTo>
                  <a:lnTo>
                    <a:pt x="99" y="74"/>
                  </a:lnTo>
                  <a:lnTo>
                    <a:pt x="99" y="71"/>
                  </a:lnTo>
                  <a:lnTo>
                    <a:pt x="101" y="71"/>
                  </a:lnTo>
                  <a:lnTo>
                    <a:pt x="101" y="69"/>
                  </a:lnTo>
                  <a:lnTo>
                    <a:pt x="101" y="69"/>
                  </a:lnTo>
                  <a:lnTo>
                    <a:pt x="101" y="67"/>
                  </a:lnTo>
                  <a:lnTo>
                    <a:pt x="104" y="64"/>
                  </a:lnTo>
                  <a:lnTo>
                    <a:pt x="104" y="64"/>
                  </a:lnTo>
                  <a:lnTo>
                    <a:pt x="106" y="64"/>
                  </a:lnTo>
                  <a:lnTo>
                    <a:pt x="104" y="71"/>
                  </a:lnTo>
                  <a:lnTo>
                    <a:pt x="106" y="69"/>
                  </a:lnTo>
                  <a:lnTo>
                    <a:pt x="106" y="69"/>
                  </a:lnTo>
                  <a:lnTo>
                    <a:pt x="108" y="69"/>
                  </a:lnTo>
                  <a:lnTo>
                    <a:pt x="108" y="67"/>
                  </a:lnTo>
                  <a:lnTo>
                    <a:pt x="111" y="64"/>
                  </a:lnTo>
                  <a:lnTo>
                    <a:pt x="113" y="62"/>
                  </a:lnTo>
                  <a:lnTo>
                    <a:pt x="113" y="60"/>
                  </a:lnTo>
                  <a:lnTo>
                    <a:pt x="113" y="60"/>
                  </a:lnTo>
                  <a:lnTo>
                    <a:pt x="113" y="57"/>
                  </a:lnTo>
                  <a:lnTo>
                    <a:pt x="113" y="57"/>
                  </a:lnTo>
                  <a:lnTo>
                    <a:pt x="113" y="55"/>
                  </a:lnTo>
                  <a:lnTo>
                    <a:pt x="113" y="50"/>
                  </a:lnTo>
                  <a:lnTo>
                    <a:pt x="115" y="43"/>
                  </a:lnTo>
                  <a:lnTo>
                    <a:pt x="115" y="34"/>
                  </a:lnTo>
                  <a:lnTo>
                    <a:pt x="115" y="29"/>
                  </a:lnTo>
                  <a:lnTo>
                    <a:pt x="115" y="26"/>
                  </a:lnTo>
                  <a:lnTo>
                    <a:pt x="106" y="24"/>
                  </a:lnTo>
                  <a:lnTo>
                    <a:pt x="94" y="19"/>
                  </a:lnTo>
                  <a:lnTo>
                    <a:pt x="85" y="17"/>
                  </a:lnTo>
                  <a:lnTo>
                    <a:pt x="73" y="15"/>
                  </a:lnTo>
                  <a:lnTo>
                    <a:pt x="63" y="10"/>
                  </a:lnTo>
                  <a:lnTo>
                    <a:pt x="52" y="8"/>
                  </a:lnTo>
                  <a:lnTo>
                    <a:pt x="42" y="3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0" y="3"/>
                  </a:lnTo>
                  <a:lnTo>
                    <a:pt x="28" y="3"/>
                  </a:lnTo>
                  <a:lnTo>
                    <a:pt x="28" y="3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1" y="15"/>
                  </a:lnTo>
                  <a:lnTo>
                    <a:pt x="21" y="15"/>
                  </a:lnTo>
                  <a:lnTo>
                    <a:pt x="21" y="17"/>
                  </a:lnTo>
                  <a:lnTo>
                    <a:pt x="21" y="19"/>
                  </a:lnTo>
                  <a:lnTo>
                    <a:pt x="18" y="26"/>
                  </a:lnTo>
                  <a:lnTo>
                    <a:pt x="16" y="34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4" y="36"/>
                  </a:lnTo>
                  <a:lnTo>
                    <a:pt x="14" y="36"/>
                  </a:lnTo>
                  <a:lnTo>
                    <a:pt x="11" y="36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9" y="45"/>
                  </a:lnTo>
                  <a:lnTo>
                    <a:pt x="9" y="45"/>
                  </a:lnTo>
                  <a:lnTo>
                    <a:pt x="7" y="48"/>
                  </a:lnTo>
                  <a:lnTo>
                    <a:pt x="4" y="48"/>
                  </a:lnTo>
                  <a:lnTo>
                    <a:pt x="4" y="50"/>
                  </a:lnTo>
                  <a:lnTo>
                    <a:pt x="2" y="53"/>
                  </a:lnTo>
                  <a:lnTo>
                    <a:pt x="2" y="55"/>
                  </a:lnTo>
                  <a:lnTo>
                    <a:pt x="2" y="55"/>
                  </a:lnTo>
                  <a:lnTo>
                    <a:pt x="2" y="57"/>
                  </a:lnTo>
                  <a:lnTo>
                    <a:pt x="4" y="57"/>
                  </a:lnTo>
                  <a:lnTo>
                    <a:pt x="4" y="57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7" y="60"/>
                  </a:lnTo>
                  <a:lnTo>
                    <a:pt x="7" y="60"/>
                  </a:lnTo>
                  <a:lnTo>
                    <a:pt x="7" y="60"/>
                  </a:lnTo>
                  <a:lnTo>
                    <a:pt x="7" y="60"/>
                  </a:lnTo>
                  <a:lnTo>
                    <a:pt x="9" y="62"/>
                  </a:lnTo>
                  <a:lnTo>
                    <a:pt x="11" y="64"/>
                  </a:lnTo>
                  <a:lnTo>
                    <a:pt x="11" y="67"/>
                  </a:lnTo>
                  <a:lnTo>
                    <a:pt x="11" y="69"/>
                  </a:lnTo>
                  <a:lnTo>
                    <a:pt x="11" y="69"/>
                  </a:lnTo>
                  <a:lnTo>
                    <a:pt x="9" y="71"/>
                  </a:lnTo>
                  <a:lnTo>
                    <a:pt x="9" y="74"/>
                  </a:lnTo>
                  <a:lnTo>
                    <a:pt x="9" y="76"/>
                  </a:lnTo>
                  <a:lnTo>
                    <a:pt x="9" y="79"/>
                  </a:lnTo>
                  <a:lnTo>
                    <a:pt x="7" y="79"/>
                  </a:lnTo>
                  <a:lnTo>
                    <a:pt x="4" y="79"/>
                  </a:lnTo>
                  <a:lnTo>
                    <a:pt x="4" y="81"/>
                  </a:lnTo>
                  <a:lnTo>
                    <a:pt x="4" y="81"/>
                  </a:lnTo>
                  <a:lnTo>
                    <a:pt x="2" y="81"/>
                  </a:lnTo>
                  <a:lnTo>
                    <a:pt x="2" y="83"/>
                  </a:lnTo>
                  <a:lnTo>
                    <a:pt x="2" y="83"/>
                  </a:lnTo>
                  <a:lnTo>
                    <a:pt x="4" y="83"/>
                  </a:lnTo>
                  <a:lnTo>
                    <a:pt x="4" y="83"/>
                  </a:lnTo>
                  <a:lnTo>
                    <a:pt x="4" y="88"/>
                  </a:lnTo>
                  <a:lnTo>
                    <a:pt x="4" y="90"/>
                  </a:lnTo>
                  <a:lnTo>
                    <a:pt x="4" y="90"/>
                  </a:lnTo>
                  <a:lnTo>
                    <a:pt x="4" y="93"/>
                  </a:lnTo>
                  <a:lnTo>
                    <a:pt x="4" y="93"/>
                  </a:lnTo>
                  <a:lnTo>
                    <a:pt x="4" y="95"/>
                  </a:lnTo>
                  <a:lnTo>
                    <a:pt x="7" y="97"/>
                  </a:lnTo>
                  <a:lnTo>
                    <a:pt x="7" y="100"/>
                  </a:lnTo>
                  <a:lnTo>
                    <a:pt x="7" y="100"/>
                  </a:lnTo>
                  <a:lnTo>
                    <a:pt x="7" y="102"/>
                  </a:lnTo>
                  <a:lnTo>
                    <a:pt x="9" y="105"/>
                  </a:lnTo>
                  <a:lnTo>
                    <a:pt x="9" y="105"/>
                  </a:lnTo>
                  <a:lnTo>
                    <a:pt x="11" y="105"/>
                  </a:lnTo>
                  <a:lnTo>
                    <a:pt x="18" y="105"/>
                  </a:lnTo>
                  <a:lnTo>
                    <a:pt x="21" y="107"/>
                  </a:lnTo>
                  <a:lnTo>
                    <a:pt x="23" y="116"/>
                  </a:lnTo>
                  <a:lnTo>
                    <a:pt x="23" y="119"/>
                  </a:lnTo>
                  <a:lnTo>
                    <a:pt x="26" y="121"/>
                  </a:lnTo>
                  <a:lnTo>
                    <a:pt x="28" y="121"/>
                  </a:lnTo>
                  <a:lnTo>
                    <a:pt x="33" y="119"/>
                  </a:lnTo>
                  <a:lnTo>
                    <a:pt x="35" y="121"/>
                  </a:lnTo>
                  <a:lnTo>
                    <a:pt x="37" y="126"/>
                  </a:lnTo>
                  <a:lnTo>
                    <a:pt x="42" y="128"/>
                  </a:lnTo>
                  <a:lnTo>
                    <a:pt x="45" y="128"/>
                  </a:lnTo>
                  <a:lnTo>
                    <a:pt x="45" y="131"/>
                  </a:lnTo>
                  <a:lnTo>
                    <a:pt x="47" y="133"/>
                  </a:lnTo>
                  <a:lnTo>
                    <a:pt x="52" y="138"/>
                  </a:lnTo>
                  <a:lnTo>
                    <a:pt x="59" y="140"/>
                  </a:lnTo>
                  <a:lnTo>
                    <a:pt x="61" y="142"/>
                  </a:lnTo>
                  <a:lnTo>
                    <a:pt x="63" y="145"/>
                  </a:lnTo>
                  <a:lnTo>
                    <a:pt x="61" y="147"/>
                  </a:lnTo>
                  <a:lnTo>
                    <a:pt x="59" y="150"/>
                  </a:lnTo>
                  <a:lnTo>
                    <a:pt x="56" y="150"/>
                  </a:lnTo>
                  <a:lnTo>
                    <a:pt x="54" y="152"/>
                  </a:lnTo>
                  <a:lnTo>
                    <a:pt x="54" y="152"/>
                  </a:lnTo>
                  <a:lnTo>
                    <a:pt x="52" y="157"/>
                  </a:lnTo>
                  <a:lnTo>
                    <a:pt x="49" y="157"/>
                  </a:lnTo>
                  <a:lnTo>
                    <a:pt x="47" y="159"/>
                  </a:lnTo>
                  <a:lnTo>
                    <a:pt x="45" y="159"/>
                  </a:lnTo>
                  <a:lnTo>
                    <a:pt x="42" y="164"/>
                  </a:lnTo>
                  <a:lnTo>
                    <a:pt x="42" y="166"/>
                  </a:lnTo>
                  <a:lnTo>
                    <a:pt x="40" y="168"/>
                  </a:lnTo>
                  <a:lnTo>
                    <a:pt x="37" y="171"/>
                  </a:lnTo>
                  <a:lnTo>
                    <a:pt x="35" y="176"/>
                  </a:lnTo>
                  <a:lnTo>
                    <a:pt x="35" y="176"/>
                  </a:lnTo>
                  <a:lnTo>
                    <a:pt x="33" y="178"/>
                  </a:lnTo>
                  <a:lnTo>
                    <a:pt x="33" y="178"/>
                  </a:lnTo>
                  <a:lnTo>
                    <a:pt x="33" y="180"/>
                  </a:lnTo>
                  <a:lnTo>
                    <a:pt x="33" y="180"/>
                  </a:lnTo>
                  <a:lnTo>
                    <a:pt x="35" y="183"/>
                  </a:lnTo>
                  <a:lnTo>
                    <a:pt x="33" y="185"/>
                  </a:lnTo>
                  <a:lnTo>
                    <a:pt x="33" y="187"/>
                  </a:lnTo>
                  <a:lnTo>
                    <a:pt x="30" y="187"/>
                  </a:lnTo>
                  <a:lnTo>
                    <a:pt x="30" y="187"/>
                  </a:lnTo>
                  <a:lnTo>
                    <a:pt x="28" y="187"/>
                  </a:lnTo>
                  <a:lnTo>
                    <a:pt x="28" y="187"/>
                  </a:lnTo>
                  <a:lnTo>
                    <a:pt x="28" y="187"/>
                  </a:lnTo>
                  <a:lnTo>
                    <a:pt x="26" y="190"/>
                  </a:lnTo>
                  <a:lnTo>
                    <a:pt x="23" y="192"/>
                  </a:lnTo>
                  <a:lnTo>
                    <a:pt x="23" y="192"/>
                  </a:lnTo>
                  <a:lnTo>
                    <a:pt x="21" y="192"/>
                  </a:lnTo>
                  <a:lnTo>
                    <a:pt x="16" y="195"/>
                  </a:lnTo>
                  <a:lnTo>
                    <a:pt x="11" y="199"/>
                  </a:lnTo>
                  <a:lnTo>
                    <a:pt x="9" y="202"/>
                  </a:lnTo>
                  <a:lnTo>
                    <a:pt x="7" y="206"/>
                  </a:lnTo>
                  <a:lnTo>
                    <a:pt x="4" y="209"/>
                  </a:lnTo>
                  <a:lnTo>
                    <a:pt x="4" y="213"/>
                  </a:lnTo>
                  <a:lnTo>
                    <a:pt x="4" y="213"/>
                  </a:lnTo>
                  <a:lnTo>
                    <a:pt x="4" y="213"/>
                  </a:lnTo>
                  <a:lnTo>
                    <a:pt x="4" y="216"/>
                  </a:lnTo>
                  <a:lnTo>
                    <a:pt x="4" y="216"/>
                  </a:lnTo>
                  <a:lnTo>
                    <a:pt x="2" y="218"/>
                  </a:lnTo>
                  <a:lnTo>
                    <a:pt x="2" y="218"/>
                  </a:lnTo>
                  <a:lnTo>
                    <a:pt x="2" y="221"/>
                  </a:lnTo>
                  <a:lnTo>
                    <a:pt x="2" y="223"/>
                  </a:lnTo>
                  <a:lnTo>
                    <a:pt x="2" y="223"/>
                  </a:lnTo>
                  <a:lnTo>
                    <a:pt x="0" y="225"/>
                  </a:lnTo>
                  <a:lnTo>
                    <a:pt x="0" y="228"/>
                  </a:lnTo>
                  <a:lnTo>
                    <a:pt x="0" y="228"/>
                  </a:lnTo>
                  <a:lnTo>
                    <a:pt x="0" y="230"/>
                  </a:lnTo>
                  <a:lnTo>
                    <a:pt x="4" y="232"/>
                  </a:lnTo>
                  <a:lnTo>
                    <a:pt x="4" y="232"/>
                  </a:lnTo>
                  <a:lnTo>
                    <a:pt x="4" y="240"/>
                  </a:lnTo>
                  <a:lnTo>
                    <a:pt x="4" y="242"/>
                  </a:lnTo>
                  <a:lnTo>
                    <a:pt x="4" y="242"/>
                  </a:lnTo>
                  <a:lnTo>
                    <a:pt x="4" y="242"/>
                  </a:lnTo>
                  <a:lnTo>
                    <a:pt x="4" y="240"/>
                  </a:lnTo>
                  <a:lnTo>
                    <a:pt x="4" y="244"/>
                  </a:lnTo>
                  <a:lnTo>
                    <a:pt x="9" y="247"/>
                  </a:lnTo>
                  <a:lnTo>
                    <a:pt x="11" y="247"/>
                  </a:lnTo>
                  <a:lnTo>
                    <a:pt x="23" y="256"/>
                  </a:lnTo>
                  <a:lnTo>
                    <a:pt x="23" y="256"/>
                  </a:lnTo>
                  <a:lnTo>
                    <a:pt x="26" y="256"/>
                  </a:lnTo>
                  <a:lnTo>
                    <a:pt x="26" y="256"/>
                  </a:lnTo>
                  <a:lnTo>
                    <a:pt x="26" y="256"/>
                  </a:lnTo>
                  <a:lnTo>
                    <a:pt x="26" y="256"/>
                  </a:lnTo>
                  <a:lnTo>
                    <a:pt x="28" y="256"/>
                  </a:lnTo>
                  <a:lnTo>
                    <a:pt x="28" y="256"/>
                  </a:lnTo>
                  <a:lnTo>
                    <a:pt x="30" y="256"/>
                  </a:lnTo>
                  <a:lnTo>
                    <a:pt x="30" y="258"/>
                  </a:lnTo>
                  <a:lnTo>
                    <a:pt x="33" y="261"/>
                  </a:lnTo>
                  <a:lnTo>
                    <a:pt x="33" y="261"/>
                  </a:lnTo>
                  <a:lnTo>
                    <a:pt x="37" y="258"/>
                  </a:lnTo>
                  <a:lnTo>
                    <a:pt x="37" y="261"/>
                  </a:lnTo>
                  <a:lnTo>
                    <a:pt x="40" y="263"/>
                  </a:lnTo>
                  <a:lnTo>
                    <a:pt x="40" y="263"/>
                  </a:lnTo>
                  <a:lnTo>
                    <a:pt x="42" y="263"/>
                  </a:lnTo>
                  <a:lnTo>
                    <a:pt x="45" y="266"/>
                  </a:lnTo>
                  <a:lnTo>
                    <a:pt x="47" y="266"/>
                  </a:lnTo>
                  <a:lnTo>
                    <a:pt x="47" y="266"/>
                  </a:lnTo>
                  <a:lnTo>
                    <a:pt x="47" y="268"/>
                  </a:lnTo>
                  <a:lnTo>
                    <a:pt x="47" y="268"/>
                  </a:lnTo>
                  <a:lnTo>
                    <a:pt x="49" y="270"/>
                  </a:lnTo>
                  <a:lnTo>
                    <a:pt x="49" y="270"/>
                  </a:lnTo>
                  <a:lnTo>
                    <a:pt x="49" y="270"/>
                  </a:lnTo>
                  <a:lnTo>
                    <a:pt x="52" y="270"/>
                  </a:lnTo>
                  <a:lnTo>
                    <a:pt x="52" y="270"/>
                  </a:lnTo>
                  <a:lnTo>
                    <a:pt x="54" y="268"/>
                  </a:lnTo>
                  <a:lnTo>
                    <a:pt x="54" y="268"/>
                  </a:lnTo>
                  <a:lnTo>
                    <a:pt x="56" y="266"/>
                  </a:lnTo>
                  <a:lnTo>
                    <a:pt x="59" y="266"/>
                  </a:lnTo>
                  <a:lnTo>
                    <a:pt x="61" y="266"/>
                  </a:lnTo>
                  <a:lnTo>
                    <a:pt x="61" y="266"/>
                  </a:lnTo>
                  <a:lnTo>
                    <a:pt x="61" y="268"/>
                  </a:lnTo>
                  <a:lnTo>
                    <a:pt x="61" y="268"/>
                  </a:lnTo>
                  <a:lnTo>
                    <a:pt x="63" y="268"/>
                  </a:lnTo>
                  <a:lnTo>
                    <a:pt x="63" y="268"/>
                  </a:lnTo>
                  <a:lnTo>
                    <a:pt x="66" y="266"/>
                  </a:lnTo>
                  <a:lnTo>
                    <a:pt x="66" y="266"/>
                  </a:lnTo>
                  <a:lnTo>
                    <a:pt x="71" y="266"/>
                  </a:lnTo>
                  <a:lnTo>
                    <a:pt x="71" y="266"/>
                  </a:lnTo>
                  <a:lnTo>
                    <a:pt x="73" y="266"/>
                  </a:lnTo>
                  <a:lnTo>
                    <a:pt x="75" y="270"/>
                  </a:lnTo>
                  <a:lnTo>
                    <a:pt x="75" y="275"/>
                  </a:lnTo>
                  <a:lnTo>
                    <a:pt x="73" y="287"/>
                  </a:lnTo>
                  <a:lnTo>
                    <a:pt x="73" y="289"/>
                  </a:lnTo>
                  <a:lnTo>
                    <a:pt x="73" y="292"/>
                  </a:lnTo>
                  <a:lnTo>
                    <a:pt x="75" y="294"/>
                  </a:lnTo>
                  <a:lnTo>
                    <a:pt x="75" y="294"/>
                  </a:lnTo>
                  <a:lnTo>
                    <a:pt x="73" y="296"/>
                  </a:lnTo>
                  <a:lnTo>
                    <a:pt x="73" y="296"/>
                  </a:lnTo>
                  <a:lnTo>
                    <a:pt x="75" y="299"/>
                  </a:lnTo>
                  <a:lnTo>
                    <a:pt x="75" y="299"/>
                  </a:lnTo>
                  <a:lnTo>
                    <a:pt x="78" y="296"/>
                  </a:lnTo>
                  <a:lnTo>
                    <a:pt x="82" y="294"/>
                  </a:lnTo>
                  <a:lnTo>
                    <a:pt x="85" y="292"/>
                  </a:lnTo>
                  <a:lnTo>
                    <a:pt x="87" y="287"/>
                  </a:lnTo>
                  <a:lnTo>
                    <a:pt x="89" y="282"/>
                  </a:lnTo>
                  <a:lnTo>
                    <a:pt x="89" y="282"/>
                  </a:lnTo>
                  <a:lnTo>
                    <a:pt x="87" y="282"/>
                  </a:lnTo>
                  <a:lnTo>
                    <a:pt x="87" y="280"/>
                  </a:lnTo>
                  <a:lnTo>
                    <a:pt x="89" y="280"/>
                  </a:lnTo>
                  <a:lnTo>
                    <a:pt x="92" y="277"/>
                  </a:lnTo>
                  <a:lnTo>
                    <a:pt x="92" y="277"/>
                  </a:lnTo>
                  <a:lnTo>
                    <a:pt x="92" y="275"/>
                  </a:lnTo>
                  <a:lnTo>
                    <a:pt x="94" y="273"/>
                  </a:lnTo>
                  <a:lnTo>
                    <a:pt x="94" y="273"/>
                  </a:lnTo>
                  <a:lnTo>
                    <a:pt x="94" y="270"/>
                  </a:lnTo>
                  <a:lnTo>
                    <a:pt x="92" y="270"/>
                  </a:lnTo>
                  <a:lnTo>
                    <a:pt x="92" y="270"/>
                  </a:lnTo>
                  <a:lnTo>
                    <a:pt x="92" y="270"/>
                  </a:lnTo>
                  <a:lnTo>
                    <a:pt x="92" y="270"/>
                  </a:lnTo>
                  <a:lnTo>
                    <a:pt x="92" y="270"/>
                  </a:lnTo>
                  <a:lnTo>
                    <a:pt x="89" y="270"/>
                  </a:lnTo>
                  <a:lnTo>
                    <a:pt x="89" y="270"/>
                  </a:lnTo>
                  <a:lnTo>
                    <a:pt x="92" y="268"/>
                  </a:lnTo>
                  <a:lnTo>
                    <a:pt x="92" y="268"/>
                  </a:lnTo>
                  <a:lnTo>
                    <a:pt x="92" y="268"/>
                  </a:lnTo>
                  <a:lnTo>
                    <a:pt x="94" y="268"/>
                  </a:lnTo>
                  <a:lnTo>
                    <a:pt x="97" y="258"/>
                  </a:lnTo>
                  <a:lnTo>
                    <a:pt x="97" y="256"/>
                  </a:lnTo>
                  <a:lnTo>
                    <a:pt x="99" y="254"/>
                  </a:lnTo>
                  <a:lnTo>
                    <a:pt x="101" y="249"/>
                  </a:lnTo>
                  <a:lnTo>
                    <a:pt x="104" y="247"/>
                  </a:lnTo>
                  <a:lnTo>
                    <a:pt x="104" y="244"/>
                  </a:lnTo>
                  <a:lnTo>
                    <a:pt x="99" y="249"/>
                  </a:lnTo>
                  <a:lnTo>
                    <a:pt x="97" y="249"/>
                  </a:lnTo>
                  <a:lnTo>
                    <a:pt x="97" y="247"/>
                  </a:lnTo>
                  <a:lnTo>
                    <a:pt x="94" y="247"/>
                  </a:lnTo>
                  <a:lnTo>
                    <a:pt x="94" y="247"/>
                  </a:lnTo>
                  <a:lnTo>
                    <a:pt x="94" y="244"/>
                  </a:lnTo>
                  <a:lnTo>
                    <a:pt x="97" y="244"/>
                  </a:lnTo>
                  <a:lnTo>
                    <a:pt x="104" y="242"/>
                  </a:lnTo>
                  <a:lnTo>
                    <a:pt x="104" y="242"/>
                  </a:lnTo>
                  <a:lnTo>
                    <a:pt x="101" y="240"/>
                  </a:lnTo>
                  <a:lnTo>
                    <a:pt x="104" y="237"/>
                  </a:lnTo>
                  <a:lnTo>
                    <a:pt x="106" y="232"/>
                  </a:lnTo>
                  <a:lnTo>
                    <a:pt x="108" y="235"/>
                  </a:lnTo>
                  <a:lnTo>
                    <a:pt x="106" y="237"/>
                  </a:lnTo>
                  <a:lnTo>
                    <a:pt x="106" y="240"/>
                  </a:lnTo>
                  <a:lnTo>
                    <a:pt x="104" y="242"/>
                  </a:lnTo>
                  <a:lnTo>
                    <a:pt x="106" y="242"/>
                  </a:lnTo>
                  <a:lnTo>
                    <a:pt x="108" y="240"/>
                  </a:lnTo>
                  <a:lnTo>
                    <a:pt x="113" y="235"/>
                  </a:lnTo>
                  <a:lnTo>
                    <a:pt x="115" y="235"/>
                  </a:lnTo>
                  <a:lnTo>
                    <a:pt x="113" y="232"/>
                  </a:lnTo>
                  <a:lnTo>
                    <a:pt x="111" y="230"/>
                  </a:lnTo>
                  <a:lnTo>
                    <a:pt x="111" y="228"/>
                  </a:lnTo>
                  <a:lnTo>
                    <a:pt x="108" y="230"/>
                  </a:lnTo>
                  <a:lnTo>
                    <a:pt x="108" y="228"/>
                  </a:lnTo>
                  <a:lnTo>
                    <a:pt x="108" y="228"/>
                  </a:lnTo>
                  <a:lnTo>
                    <a:pt x="108" y="225"/>
                  </a:lnTo>
                  <a:lnTo>
                    <a:pt x="108" y="223"/>
                  </a:lnTo>
                  <a:lnTo>
                    <a:pt x="111" y="223"/>
                  </a:lnTo>
                  <a:lnTo>
                    <a:pt x="111" y="223"/>
                  </a:lnTo>
                  <a:lnTo>
                    <a:pt x="113" y="223"/>
                  </a:lnTo>
                  <a:lnTo>
                    <a:pt x="113" y="223"/>
                  </a:lnTo>
                  <a:lnTo>
                    <a:pt x="115" y="221"/>
                  </a:lnTo>
                  <a:lnTo>
                    <a:pt x="113" y="218"/>
                  </a:lnTo>
                  <a:lnTo>
                    <a:pt x="113" y="216"/>
                  </a:lnTo>
                  <a:lnTo>
                    <a:pt x="111" y="216"/>
                  </a:lnTo>
                  <a:lnTo>
                    <a:pt x="111" y="213"/>
                  </a:lnTo>
                  <a:lnTo>
                    <a:pt x="111" y="209"/>
                  </a:lnTo>
                  <a:lnTo>
                    <a:pt x="111" y="211"/>
                  </a:lnTo>
                  <a:lnTo>
                    <a:pt x="113" y="211"/>
                  </a:lnTo>
                  <a:lnTo>
                    <a:pt x="113" y="211"/>
                  </a:lnTo>
                  <a:lnTo>
                    <a:pt x="115" y="209"/>
                  </a:lnTo>
                  <a:lnTo>
                    <a:pt x="118" y="211"/>
                  </a:lnTo>
                  <a:lnTo>
                    <a:pt x="120" y="211"/>
                  </a:lnTo>
                  <a:lnTo>
                    <a:pt x="120" y="213"/>
                  </a:lnTo>
                  <a:lnTo>
                    <a:pt x="120" y="213"/>
                  </a:lnTo>
                  <a:lnTo>
                    <a:pt x="123" y="213"/>
                  </a:lnTo>
                  <a:lnTo>
                    <a:pt x="123" y="211"/>
                  </a:lnTo>
                  <a:lnTo>
                    <a:pt x="120" y="209"/>
                  </a:lnTo>
                  <a:lnTo>
                    <a:pt x="118" y="206"/>
                  </a:lnTo>
                  <a:lnTo>
                    <a:pt x="118" y="204"/>
                  </a:lnTo>
                  <a:lnTo>
                    <a:pt x="120" y="204"/>
                  </a:lnTo>
                  <a:lnTo>
                    <a:pt x="120" y="202"/>
                  </a:lnTo>
                  <a:lnTo>
                    <a:pt x="120" y="202"/>
                  </a:lnTo>
                  <a:lnTo>
                    <a:pt x="123" y="199"/>
                  </a:lnTo>
                  <a:lnTo>
                    <a:pt x="123" y="199"/>
                  </a:lnTo>
                  <a:lnTo>
                    <a:pt x="123" y="197"/>
                  </a:lnTo>
                  <a:lnTo>
                    <a:pt x="125" y="195"/>
                  </a:lnTo>
                  <a:lnTo>
                    <a:pt x="127" y="195"/>
                  </a:lnTo>
                  <a:lnTo>
                    <a:pt x="127" y="192"/>
                  </a:lnTo>
                  <a:lnTo>
                    <a:pt x="127" y="187"/>
                  </a:lnTo>
                  <a:lnTo>
                    <a:pt x="127" y="187"/>
                  </a:lnTo>
                  <a:lnTo>
                    <a:pt x="130" y="185"/>
                  </a:lnTo>
                  <a:lnTo>
                    <a:pt x="130" y="183"/>
                  </a:lnTo>
                  <a:lnTo>
                    <a:pt x="127" y="183"/>
                  </a:lnTo>
                  <a:lnTo>
                    <a:pt x="125" y="183"/>
                  </a:lnTo>
                  <a:lnTo>
                    <a:pt x="125" y="178"/>
                  </a:lnTo>
                  <a:lnTo>
                    <a:pt x="125" y="173"/>
                  </a:lnTo>
                  <a:lnTo>
                    <a:pt x="127" y="171"/>
                  </a:lnTo>
                  <a:lnTo>
                    <a:pt x="127" y="168"/>
                  </a:lnTo>
                  <a:lnTo>
                    <a:pt x="127" y="168"/>
                  </a:lnTo>
                  <a:lnTo>
                    <a:pt x="127" y="166"/>
                  </a:lnTo>
                  <a:lnTo>
                    <a:pt x="127" y="164"/>
                  </a:lnTo>
                  <a:lnTo>
                    <a:pt x="127" y="161"/>
                  </a:lnTo>
                  <a:lnTo>
                    <a:pt x="130" y="159"/>
                  </a:lnTo>
                  <a:lnTo>
                    <a:pt x="127" y="159"/>
                  </a:lnTo>
                  <a:lnTo>
                    <a:pt x="125" y="159"/>
                  </a:lnTo>
                  <a:lnTo>
                    <a:pt x="127" y="157"/>
                  </a:lnTo>
                  <a:lnTo>
                    <a:pt x="127" y="154"/>
                  </a:lnTo>
                  <a:lnTo>
                    <a:pt x="125" y="152"/>
                  </a:lnTo>
                  <a:lnTo>
                    <a:pt x="125" y="152"/>
                  </a:lnTo>
                  <a:lnTo>
                    <a:pt x="125" y="150"/>
                  </a:lnTo>
                  <a:lnTo>
                    <a:pt x="125" y="150"/>
                  </a:lnTo>
                  <a:lnTo>
                    <a:pt x="127" y="150"/>
                  </a:lnTo>
                  <a:lnTo>
                    <a:pt x="127" y="147"/>
                  </a:lnTo>
                  <a:lnTo>
                    <a:pt x="130" y="147"/>
                  </a:lnTo>
                  <a:lnTo>
                    <a:pt x="130" y="145"/>
                  </a:lnTo>
                  <a:lnTo>
                    <a:pt x="130" y="142"/>
                  </a:lnTo>
                  <a:lnTo>
                    <a:pt x="127" y="145"/>
                  </a:lnTo>
                  <a:lnTo>
                    <a:pt x="127" y="142"/>
                  </a:lnTo>
                  <a:lnTo>
                    <a:pt x="127" y="142"/>
                  </a:lnTo>
                  <a:lnTo>
                    <a:pt x="130" y="142"/>
                  </a:lnTo>
                  <a:lnTo>
                    <a:pt x="130" y="145"/>
                  </a:lnTo>
                  <a:lnTo>
                    <a:pt x="132" y="147"/>
                  </a:lnTo>
                  <a:lnTo>
                    <a:pt x="132" y="150"/>
                  </a:lnTo>
                  <a:lnTo>
                    <a:pt x="132" y="152"/>
                  </a:lnTo>
                  <a:lnTo>
                    <a:pt x="130" y="157"/>
                  </a:lnTo>
                  <a:lnTo>
                    <a:pt x="134" y="176"/>
                  </a:lnTo>
                  <a:lnTo>
                    <a:pt x="134" y="173"/>
                  </a:lnTo>
                  <a:lnTo>
                    <a:pt x="132" y="16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rgbClr val="F8F8F8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C37EED55-1E28-4614-8B5D-66879AA2DB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1267" y="133848"/>
              <a:ext cx="283589" cy="567176"/>
            </a:xfrm>
            <a:custGeom>
              <a:avLst/>
              <a:gdLst>
                <a:gd name="T0" fmla="*/ 168 w 168"/>
                <a:gd name="T1" fmla="*/ 256 h 336"/>
                <a:gd name="T2" fmla="*/ 164 w 168"/>
                <a:gd name="T3" fmla="*/ 270 h 336"/>
                <a:gd name="T4" fmla="*/ 159 w 168"/>
                <a:gd name="T5" fmla="*/ 282 h 336"/>
                <a:gd name="T6" fmla="*/ 145 w 168"/>
                <a:gd name="T7" fmla="*/ 289 h 336"/>
                <a:gd name="T8" fmla="*/ 140 w 168"/>
                <a:gd name="T9" fmla="*/ 294 h 336"/>
                <a:gd name="T10" fmla="*/ 135 w 168"/>
                <a:gd name="T11" fmla="*/ 294 h 336"/>
                <a:gd name="T12" fmla="*/ 133 w 168"/>
                <a:gd name="T13" fmla="*/ 299 h 336"/>
                <a:gd name="T14" fmla="*/ 130 w 168"/>
                <a:gd name="T15" fmla="*/ 306 h 336"/>
                <a:gd name="T16" fmla="*/ 126 w 168"/>
                <a:gd name="T17" fmla="*/ 310 h 336"/>
                <a:gd name="T18" fmla="*/ 109 w 168"/>
                <a:gd name="T19" fmla="*/ 315 h 336"/>
                <a:gd name="T20" fmla="*/ 76 w 168"/>
                <a:gd name="T21" fmla="*/ 322 h 336"/>
                <a:gd name="T22" fmla="*/ 45 w 168"/>
                <a:gd name="T23" fmla="*/ 329 h 336"/>
                <a:gd name="T24" fmla="*/ 19 w 168"/>
                <a:gd name="T25" fmla="*/ 336 h 336"/>
                <a:gd name="T26" fmla="*/ 19 w 168"/>
                <a:gd name="T27" fmla="*/ 336 h 336"/>
                <a:gd name="T28" fmla="*/ 19 w 168"/>
                <a:gd name="T29" fmla="*/ 336 h 336"/>
                <a:gd name="T30" fmla="*/ 19 w 168"/>
                <a:gd name="T31" fmla="*/ 336 h 336"/>
                <a:gd name="T32" fmla="*/ 7 w 168"/>
                <a:gd name="T33" fmla="*/ 327 h 336"/>
                <a:gd name="T34" fmla="*/ 5 w 168"/>
                <a:gd name="T35" fmla="*/ 320 h 336"/>
                <a:gd name="T36" fmla="*/ 7 w 168"/>
                <a:gd name="T37" fmla="*/ 308 h 336"/>
                <a:gd name="T38" fmla="*/ 7 w 168"/>
                <a:gd name="T39" fmla="*/ 289 h 336"/>
                <a:gd name="T40" fmla="*/ 5 w 168"/>
                <a:gd name="T41" fmla="*/ 277 h 336"/>
                <a:gd name="T42" fmla="*/ 5 w 168"/>
                <a:gd name="T43" fmla="*/ 275 h 336"/>
                <a:gd name="T44" fmla="*/ 7 w 168"/>
                <a:gd name="T45" fmla="*/ 268 h 336"/>
                <a:gd name="T46" fmla="*/ 0 w 168"/>
                <a:gd name="T47" fmla="*/ 235 h 336"/>
                <a:gd name="T48" fmla="*/ 3 w 168"/>
                <a:gd name="T49" fmla="*/ 216 h 336"/>
                <a:gd name="T50" fmla="*/ 10 w 168"/>
                <a:gd name="T51" fmla="*/ 204 h 336"/>
                <a:gd name="T52" fmla="*/ 10 w 168"/>
                <a:gd name="T53" fmla="*/ 190 h 336"/>
                <a:gd name="T54" fmla="*/ 12 w 168"/>
                <a:gd name="T55" fmla="*/ 178 h 336"/>
                <a:gd name="T56" fmla="*/ 10 w 168"/>
                <a:gd name="T57" fmla="*/ 149 h 336"/>
                <a:gd name="T58" fmla="*/ 22 w 168"/>
                <a:gd name="T59" fmla="*/ 133 h 336"/>
                <a:gd name="T60" fmla="*/ 36 w 168"/>
                <a:gd name="T61" fmla="*/ 116 h 336"/>
                <a:gd name="T62" fmla="*/ 43 w 168"/>
                <a:gd name="T63" fmla="*/ 104 h 336"/>
                <a:gd name="T64" fmla="*/ 43 w 168"/>
                <a:gd name="T65" fmla="*/ 97 h 336"/>
                <a:gd name="T66" fmla="*/ 41 w 168"/>
                <a:gd name="T67" fmla="*/ 93 h 336"/>
                <a:gd name="T68" fmla="*/ 31 w 168"/>
                <a:gd name="T69" fmla="*/ 81 h 336"/>
                <a:gd name="T70" fmla="*/ 38 w 168"/>
                <a:gd name="T71" fmla="*/ 57 h 336"/>
                <a:gd name="T72" fmla="*/ 33 w 168"/>
                <a:gd name="T73" fmla="*/ 45 h 336"/>
                <a:gd name="T74" fmla="*/ 33 w 168"/>
                <a:gd name="T75" fmla="*/ 38 h 336"/>
                <a:gd name="T76" fmla="*/ 38 w 168"/>
                <a:gd name="T77" fmla="*/ 22 h 336"/>
                <a:gd name="T78" fmla="*/ 38 w 168"/>
                <a:gd name="T79" fmla="*/ 17 h 336"/>
                <a:gd name="T80" fmla="*/ 45 w 168"/>
                <a:gd name="T81" fmla="*/ 7 h 336"/>
                <a:gd name="T82" fmla="*/ 62 w 168"/>
                <a:gd name="T83" fmla="*/ 3 h 336"/>
                <a:gd name="T84" fmla="*/ 67 w 168"/>
                <a:gd name="T85" fmla="*/ 15 h 336"/>
                <a:gd name="T86" fmla="*/ 76 w 168"/>
                <a:gd name="T87" fmla="*/ 45 h 336"/>
                <a:gd name="T88" fmla="*/ 88 w 168"/>
                <a:gd name="T89" fmla="*/ 76 h 336"/>
                <a:gd name="T90" fmla="*/ 97 w 168"/>
                <a:gd name="T91" fmla="*/ 107 h 336"/>
                <a:gd name="T92" fmla="*/ 107 w 168"/>
                <a:gd name="T93" fmla="*/ 138 h 336"/>
                <a:gd name="T94" fmla="*/ 116 w 168"/>
                <a:gd name="T95" fmla="*/ 168 h 336"/>
                <a:gd name="T96" fmla="*/ 128 w 168"/>
                <a:gd name="T97" fmla="*/ 199 h 336"/>
                <a:gd name="T98" fmla="*/ 130 w 168"/>
                <a:gd name="T99" fmla="*/ 211 h 336"/>
                <a:gd name="T100" fmla="*/ 133 w 168"/>
                <a:gd name="T101" fmla="*/ 216 h 336"/>
                <a:gd name="T102" fmla="*/ 133 w 168"/>
                <a:gd name="T103" fmla="*/ 223 h 336"/>
                <a:gd name="T104" fmla="*/ 147 w 168"/>
                <a:gd name="T105" fmla="*/ 235 h 336"/>
                <a:gd name="T106" fmla="*/ 152 w 168"/>
                <a:gd name="T107" fmla="*/ 239 h 336"/>
                <a:gd name="T108" fmla="*/ 156 w 168"/>
                <a:gd name="T109" fmla="*/ 249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8" h="336">
                  <a:moveTo>
                    <a:pt x="164" y="254"/>
                  </a:moveTo>
                  <a:lnTo>
                    <a:pt x="164" y="256"/>
                  </a:lnTo>
                  <a:lnTo>
                    <a:pt x="166" y="256"/>
                  </a:lnTo>
                  <a:lnTo>
                    <a:pt x="166" y="254"/>
                  </a:lnTo>
                  <a:lnTo>
                    <a:pt x="168" y="256"/>
                  </a:lnTo>
                  <a:lnTo>
                    <a:pt x="168" y="256"/>
                  </a:lnTo>
                  <a:lnTo>
                    <a:pt x="168" y="258"/>
                  </a:lnTo>
                  <a:lnTo>
                    <a:pt x="168" y="258"/>
                  </a:lnTo>
                  <a:lnTo>
                    <a:pt x="166" y="261"/>
                  </a:lnTo>
                  <a:lnTo>
                    <a:pt x="164" y="270"/>
                  </a:lnTo>
                  <a:lnTo>
                    <a:pt x="164" y="275"/>
                  </a:lnTo>
                  <a:lnTo>
                    <a:pt x="164" y="277"/>
                  </a:lnTo>
                  <a:lnTo>
                    <a:pt x="164" y="280"/>
                  </a:lnTo>
                  <a:lnTo>
                    <a:pt x="161" y="282"/>
                  </a:lnTo>
                  <a:lnTo>
                    <a:pt x="159" y="282"/>
                  </a:lnTo>
                  <a:lnTo>
                    <a:pt x="154" y="280"/>
                  </a:lnTo>
                  <a:lnTo>
                    <a:pt x="154" y="280"/>
                  </a:lnTo>
                  <a:lnTo>
                    <a:pt x="154" y="282"/>
                  </a:lnTo>
                  <a:lnTo>
                    <a:pt x="145" y="287"/>
                  </a:lnTo>
                  <a:lnTo>
                    <a:pt x="145" y="289"/>
                  </a:lnTo>
                  <a:lnTo>
                    <a:pt x="145" y="289"/>
                  </a:lnTo>
                  <a:lnTo>
                    <a:pt x="142" y="291"/>
                  </a:lnTo>
                  <a:lnTo>
                    <a:pt x="142" y="291"/>
                  </a:lnTo>
                  <a:lnTo>
                    <a:pt x="142" y="291"/>
                  </a:lnTo>
                  <a:lnTo>
                    <a:pt x="140" y="294"/>
                  </a:lnTo>
                  <a:lnTo>
                    <a:pt x="140" y="294"/>
                  </a:lnTo>
                  <a:lnTo>
                    <a:pt x="140" y="294"/>
                  </a:lnTo>
                  <a:lnTo>
                    <a:pt x="138" y="294"/>
                  </a:lnTo>
                  <a:lnTo>
                    <a:pt x="138" y="294"/>
                  </a:lnTo>
                  <a:lnTo>
                    <a:pt x="135" y="294"/>
                  </a:lnTo>
                  <a:lnTo>
                    <a:pt x="135" y="294"/>
                  </a:lnTo>
                  <a:lnTo>
                    <a:pt x="135" y="296"/>
                  </a:lnTo>
                  <a:lnTo>
                    <a:pt x="135" y="296"/>
                  </a:lnTo>
                  <a:lnTo>
                    <a:pt x="135" y="296"/>
                  </a:lnTo>
                  <a:lnTo>
                    <a:pt x="133" y="299"/>
                  </a:lnTo>
                  <a:lnTo>
                    <a:pt x="133" y="301"/>
                  </a:lnTo>
                  <a:lnTo>
                    <a:pt x="133" y="301"/>
                  </a:lnTo>
                  <a:lnTo>
                    <a:pt x="133" y="303"/>
                  </a:lnTo>
                  <a:lnTo>
                    <a:pt x="133" y="303"/>
                  </a:lnTo>
                  <a:lnTo>
                    <a:pt x="130" y="306"/>
                  </a:lnTo>
                  <a:lnTo>
                    <a:pt x="130" y="306"/>
                  </a:lnTo>
                  <a:lnTo>
                    <a:pt x="128" y="306"/>
                  </a:lnTo>
                  <a:lnTo>
                    <a:pt x="128" y="308"/>
                  </a:lnTo>
                  <a:lnTo>
                    <a:pt x="128" y="310"/>
                  </a:lnTo>
                  <a:lnTo>
                    <a:pt x="126" y="310"/>
                  </a:lnTo>
                  <a:lnTo>
                    <a:pt x="126" y="313"/>
                  </a:lnTo>
                  <a:lnTo>
                    <a:pt x="123" y="313"/>
                  </a:lnTo>
                  <a:lnTo>
                    <a:pt x="123" y="313"/>
                  </a:lnTo>
                  <a:lnTo>
                    <a:pt x="116" y="315"/>
                  </a:lnTo>
                  <a:lnTo>
                    <a:pt x="109" y="315"/>
                  </a:lnTo>
                  <a:lnTo>
                    <a:pt x="102" y="318"/>
                  </a:lnTo>
                  <a:lnTo>
                    <a:pt x="97" y="318"/>
                  </a:lnTo>
                  <a:lnTo>
                    <a:pt x="90" y="320"/>
                  </a:lnTo>
                  <a:lnTo>
                    <a:pt x="83" y="322"/>
                  </a:lnTo>
                  <a:lnTo>
                    <a:pt x="76" y="322"/>
                  </a:lnTo>
                  <a:lnTo>
                    <a:pt x="71" y="325"/>
                  </a:lnTo>
                  <a:lnTo>
                    <a:pt x="64" y="327"/>
                  </a:lnTo>
                  <a:lnTo>
                    <a:pt x="57" y="327"/>
                  </a:lnTo>
                  <a:lnTo>
                    <a:pt x="50" y="329"/>
                  </a:lnTo>
                  <a:lnTo>
                    <a:pt x="45" y="329"/>
                  </a:lnTo>
                  <a:lnTo>
                    <a:pt x="38" y="332"/>
                  </a:lnTo>
                  <a:lnTo>
                    <a:pt x="31" y="334"/>
                  </a:lnTo>
                  <a:lnTo>
                    <a:pt x="24" y="334"/>
                  </a:lnTo>
                  <a:lnTo>
                    <a:pt x="19" y="336"/>
                  </a:lnTo>
                  <a:lnTo>
                    <a:pt x="19" y="336"/>
                  </a:lnTo>
                  <a:lnTo>
                    <a:pt x="19" y="336"/>
                  </a:lnTo>
                  <a:lnTo>
                    <a:pt x="19" y="336"/>
                  </a:lnTo>
                  <a:lnTo>
                    <a:pt x="19" y="336"/>
                  </a:lnTo>
                  <a:lnTo>
                    <a:pt x="19" y="336"/>
                  </a:lnTo>
                  <a:lnTo>
                    <a:pt x="19" y="336"/>
                  </a:lnTo>
                  <a:lnTo>
                    <a:pt x="19" y="336"/>
                  </a:lnTo>
                  <a:lnTo>
                    <a:pt x="19" y="336"/>
                  </a:lnTo>
                  <a:lnTo>
                    <a:pt x="19" y="336"/>
                  </a:lnTo>
                  <a:lnTo>
                    <a:pt x="19" y="336"/>
                  </a:lnTo>
                  <a:lnTo>
                    <a:pt x="19" y="336"/>
                  </a:lnTo>
                  <a:lnTo>
                    <a:pt x="19" y="336"/>
                  </a:lnTo>
                  <a:lnTo>
                    <a:pt x="19" y="336"/>
                  </a:lnTo>
                  <a:lnTo>
                    <a:pt x="19" y="336"/>
                  </a:lnTo>
                  <a:lnTo>
                    <a:pt x="19" y="336"/>
                  </a:lnTo>
                  <a:lnTo>
                    <a:pt x="19" y="336"/>
                  </a:lnTo>
                  <a:lnTo>
                    <a:pt x="19" y="336"/>
                  </a:lnTo>
                  <a:lnTo>
                    <a:pt x="17" y="332"/>
                  </a:lnTo>
                  <a:lnTo>
                    <a:pt x="15" y="332"/>
                  </a:lnTo>
                  <a:lnTo>
                    <a:pt x="10" y="327"/>
                  </a:lnTo>
                  <a:lnTo>
                    <a:pt x="7" y="327"/>
                  </a:lnTo>
                  <a:lnTo>
                    <a:pt x="7" y="325"/>
                  </a:lnTo>
                  <a:lnTo>
                    <a:pt x="7" y="325"/>
                  </a:lnTo>
                  <a:lnTo>
                    <a:pt x="5" y="322"/>
                  </a:lnTo>
                  <a:lnTo>
                    <a:pt x="5" y="320"/>
                  </a:lnTo>
                  <a:lnTo>
                    <a:pt x="5" y="320"/>
                  </a:lnTo>
                  <a:lnTo>
                    <a:pt x="5" y="318"/>
                  </a:lnTo>
                  <a:lnTo>
                    <a:pt x="7" y="315"/>
                  </a:lnTo>
                  <a:lnTo>
                    <a:pt x="5" y="310"/>
                  </a:lnTo>
                  <a:lnTo>
                    <a:pt x="5" y="308"/>
                  </a:lnTo>
                  <a:lnTo>
                    <a:pt x="7" y="308"/>
                  </a:lnTo>
                  <a:lnTo>
                    <a:pt x="10" y="306"/>
                  </a:lnTo>
                  <a:lnTo>
                    <a:pt x="10" y="303"/>
                  </a:lnTo>
                  <a:lnTo>
                    <a:pt x="7" y="299"/>
                  </a:lnTo>
                  <a:lnTo>
                    <a:pt x="7" y="291"/>
                  </a:lnTo>
                  <a:lnTo>
                    <a:pt x="7" y="289"/>
                  </a:lnTo>
                  <a:lnTo>
                    <a:pt x="7" y="284"/>
                  </a:lnTo>
                  <a:lnTo>
                    <a:pt x="5" y="284"/>
                  </a:lnTo>
                  <a:lnTo>
                    <a:pt x="5" y="280"/>
                  </a:lnTo>
                  <a:lnTo>
                    <a:pt x="5" y="277"/>
                  </a:lnTo>
                  <a:lnTo>
                    <a:pt x="5" y="277"/>
                  </a:lnTo>
                  <a:lnTo>
                    <a:pt x="5" y="277"/>
                  </a:lnTo>
                  <a:lnTo>
                    <a:pt x="5" y="275"/>
                  </a:lnTo>
                  <a:lnTo>
                    <a:pt x="5" y="275"/>
                  </a:lnTo>
                  <a:lnTo>
                    <a:pt x="5" y="275"/>
                  </a:lnTo>
                  <a:lnTo>
                    <a:pt x="5" y="275"/>
                  </a:lnTo>
                  <a:lnTo>
                    <a:pt x="5" y="273"/>
                  </a:lnTo>
                  <a:lnTo>
                    <a:pt x="5" y="273"/>
                  </a:lnTo>
                  <a:lnTo>
                    <a:pt x="5" y="270"/>
                  </a:lnTo>
                  <a:lnTo>
                    <a:pt x="5" y="270"/>
                  </a:lnTo>
                  <a:lnTo>
                    <a:pt x="7" y="268"/>
                  </a:lnTo>
                  <a:lnTo>
                    <a:pt x="5" y="265"/>
                  </a:lnTo>
                  <a:lnTo>
                    <a:pt x="5" y="261"/>
                  </a:lnTo>
                  <a:lnTo>
                    <a:pt x="0" y="239"/>
                  </a:lnTo>
                  <a:lnTo>
                    <a:pt x="0" y="237"/>
                  </a:lnTo>
                  <a:lnTo>
                    <a:pt x="0" y="235"/>
                  </a:lnTo>
                  <a:lnTo>
                    <a:pt x="3" y="230"/>
                  </a:lnTo>
                  <a:lnTo>
                    <a:pt x="3" y="228"/>
                  </a:lnTo>
                  <a:lnTo>
                    <a:pt x="3" y="225"/>
                  </a:lnTo>
                  <a:lnTo>
                    <a:pt x="3" y="220"/>
                  </a:lnTo>
                  <a:lnTo>
                    <a:pt x="3" y="216"/>
                  </a:lnTo>
                  <a:lnTo>
                    <a:pt x="3" y="216"/>
                  </a:lnTo>
                  <a:lnTo>
                    <a:pt x="5" y="213"/>
                  </a:lnTo>
                  <a:lnTo>
                    <a:pt x="5" y="211"/>
                  </a:lnTo>
                  <a:lnTo>
                    <a:pt x="10" y="206"/>
                  </a:lnTo>
                  <a:lnTo>
                    <a:pt x="10" y="204"/>
                  </a:lnTo>
                  <a:lnTo>
                    <a:pt x="10" y="202"/>
                  </a:lnTo>
                  <a:lnTo>
                    <a:pt x="10" y="199"/>
                  </a:lnTo>
                  <a:lnTo>
                    <a:pt x="10" y="197"/>
                  </a:lnTo>
                  <a:lnTo>
                    <a:pt x="10" y="192"/>
                  </a:lnTo>
                  <a:lnTo>
                    <a:pt x="10" y="190"/>
                  </a:lnTo>
                  <a:lnTo>
                    <a:pt x="15" y="180"/>
                  </a:lnTo>
                  <a:lnTo>
                    <a:pt x="15" y="180"/>
                  </a:lnTo>
                  <a:lnTo>
                    <a:pt x="12" y="180"/>
                  </a:lnTo>
                  <a:lnTo>
                    <a:pt x="12" y="178"/>
                  </a:lnTo>
                  <a:lnTo>
                    <a:pt x="12" y="178"/>
                  </a:lnTo>
                  <a:lnTo>
                    <a:pt x="12" y="175"/>
                  </a:lnTo>
                  <a:lnTo>
                    <a:pt x="15" y="168"/>
                  </a:lnTo>
                  <a:lnTo>
                    <a:pt x="15" y="164"/>
                  </a:lnTo>
                  <a:lnTo>
                    <a:pt x="12" y="159"/>
                  </a:lnTo>
                  <a:lnTo>
                    <a:pt x="10" y="149"/>
                  </a:lnTo>
                  <a:lnTo>
                    <a:pt x="10" y="142"/>
                  </a:lnTo>
                  <a:lnTo>
                    <a:pt x="10" y="138"/>
                  </a:lnTo>
                  <a:lnTo>
                    <a:pt x="12" y="135"/>
                  </a:lnTo>
                  <a:lnTo>
                    <a:pt x="17" y="133"/>
                  </a:lnTo>
                  <a:lnTo>
                    <a:pt x="22" y="133"/>
                  </a:lnTo>
                  <a:lnTo>
                    <a:pt x="24" y="131"/>
                  </a:lnTo>
                  <a:lnTo>
                    <a:pt x="26" y="131"/>
                  </a:lnTo>
                  <a:lnTo>
                    <a:pt x="26" y="126"/>
                  </a:lnTo>
                  <a:lnTo>
                    <a:pt x="29" y="123"/>
                  </a:lnTo>
                  <a:lnTo>
                    <a:pt x="36" y="116"/>
                  </a:lnTo>
                  <a:lnTo>
                    <a:pt x="36" y="116"/>
                  </a:lnTo>
                  <a:lnTo>
                    <a:pt x="38" y="114"/>
                  </a:lnTo>
                  <a:lnTo>
                    <a:pt x="38" y="112"/>
                  </a:lnTo>
                  <a:lnTo>
                    <a:pt x="41" y="109"/>
                  </a:lnTo>
                  <a:lnTo>
                    <a:pt x="43" y="104"/>
                  </a:lnTo>
                  <a:lnTo>
                    <a:pt x="41" y="104"/>
                  </a:lnTo>
                  <a:lnTo>
                    <a:pt x="41" y="102"/>
                  </a:lnTo>
                  <a:lnTo>
                    <a:pt x="41" y="100"/>
                  </a:lnTo>
                  <a:lnTo>
                    <a:pt x="41" y="97"/>
                  </a:lnTo>
                  <a:lnTo>
                    <a:pt x="43" y="97"/>
                  </a:lnTo>
                  <a:lnTo>
                    <a:pt x="43" y="97"/>
                  </a:lnTo>
                  <a:lnTo>
                    <a:pt x="43" y="95"/>
                  </a:lnTo>
                  <a:lnTo>
                    <a:pt x="43" y="95"/>
                  </a:lnTo>
                  <a:lnTo>
                    <a:pt x="43" y="93"/>
                  </a:lnTo>
                  <a:lnTo>
                    <a:pt x="41" y="93"/>
                  </a:lnTo>
                  <a:lnTo>
                    <a:pt x="36" y="86"/>
                  </a:lnTo>
                  <a:lnTo>
                    <a:pt x="36" y="86"/>
                  </a:lnTo>
                  <a:lnTo>
                    <a:pt x="36" y="83"/>
                  </a:lnTo>
                  <a:lnTo>
                    <a:pt x="33" y="81"/>
                  </a:lnTo>
                  <a:lnTo>
                    <a:pt x="31" y="81"/>
                  </a:lnTo>
                  <a:lnTo>
                    <a:pt x="31" y="76"/>
                  </a:lnTo>
                  <a:lnTo>
                    <a:pt x="33" y="71"/>
                  </a:lnTo>
                  <a:lnTo>
                    <a:pt x="36" y="67"/>
                  </a:lnTo>
                  <a:lnTo>
                    <a:pt x="38" y="60"/>
                  </a:lnTo>
                  <a:lnTo>
                    <a:pt x="38" y="57"/>
                  </a:lnTo>
                  <a:lnTo>
                    <a:pt x="36" y="55"/>
                  </a:lnTo>
                  <a:lnTo>
                    <a:pt x="36" y="52"/>
                  </a:lnTo>
                  <a:lnTo>
                    <a:pt x="33" y="50"/>
                  </a:lnTo>
                  <a:lnTo>
                    <a:pt x="33" y="48"/>
                  </a:lnTo>
                  <a:lnTo>
                    <a:pt x="33" y="45"/>
                  </a:lnTo>
                  <a:lnTo>
                    <a:pt x="36" y="45"/>
                  </a:lnTo>
                  <a:lnTo>
                    <a:pt x="36" y="45"/>
                  </a:lnTo>
                  <a:lnTo>
                    <a:pt x="33" y="43"/>
                  </a:lnTo>
                  <a:lnTo>
                    <a:pt x="33" y="41"/>
                  </a:lnTo>
                  <a:lnTo>
                    <a:pt x="33" y="38"/>
                  </a:lnTo>
                  <a:lnTo>
                    <a:pt x="36" y="33"/>
                  </a:lnTo>
                  <a:lnTo>
                    <a:pt x="36" y="31"/>
                  </a:lnTo>
                  <a:lnTo>
                    <a:pt x="36" y="29"/>
                  </a:lnTo>
                  <a:lnTo>
                    <a:pt x="36" y="26"/>
                  </a:lnTo>
                  <a:lnTo>
                    <a:pt x="38" y="22"/>
                  </a:lnTo>
                  <a:lnTo>
                    <a:pt x="38" y="19"/>
                  </a:lnTo>
                  <a:lnTo>
                    <a:pt x="36" y="19"/>
                  </a:lnTo>
                  <a:lnTo>
                    <a:pt x="33" y="19"/>
                  </a:lnTo>
                  <a:lnTo>
                    <a:pt x="33" y="17"/>
                  </a:lnTo>
                  <a:lnTo>
                    <a:pt x="38" y="17"/>
                  </a:lnTo>
                  <a:lnTo>
                    <a:pt x="38" y="15"/>
                  </a:lnTo>
                  <a:lnTo>
                    <a:pt x="41" y="10"/>
                  </a:lnTo>
                  <a:lnTo>
                    <a:pt x="41" y="10"/>
                  </a:lnTo>
                  <a:lnTo>
                    <a:pt x="43" y="7"/>
                  </a:lnTo>
                  <a:lnTo>
                    <a:pt x="45" y="7"/>
                  </a:lnTo>
                  <a:lnTo>
                    <a:pt x="52" y="10"/>
                  </a:lnTo>
                  <a:lnTo>
                    <a:pt x="55" y="10"/>
                  </a:lnTo>
                  <a:lnTo>
                    <a:pt x="57" y="10"/>
                  </a:lnTo>
                  <a:lnTo>
                    <a:pt x="59" y="7"/>
                  </a:lnTo>
                  <a:lnTo>
                    <a:pt x="62" y="3"/>
                  </a:lnTo>
                  <a:lnTo>
                    <a:pt x="62" y="3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4" y="7"/>
                  </a:lnTo>
                  <a:lnTo>
                    <a:pt x="67" y="15"/>
                  </a:lnTo>
                  <a:lnTo>
                    <a:pt x="69" y="19"/>
                  </a:lnTo>
                  <a:lnTo>
                    <a:pt x="71" y="26"/>
                  </a:lnTo>
                  <a:lnTo>
                    <a:pt x="74" y="31"/>
                  </a:lnTo>
                  <a:lnTo>
                    <a:pt x="76" y="38"/>
                  </a:lnTo>
                  <a:lnTo>
                    <a:pt x="76" y="45"/>
                  </a:lnTo>
                  <a:lnTo>
                    <a:pt x="78" y="50"/>
                  </a:lnTo>
                  <a:lnTo>
                    <a:pt x="81" y="57"/>
                  </a:lnTo>
                  <a:lnTo>
                    <a:pt x="83" y="62"/>
                  </a:lnTo>
                  <a:lnTo>
                    <a:pt x="85" y="69"/>
                  </a:lnTo>
                  <a:lnTo>
                    <a:pt x="88" y="76"/>
                  </a:lnTo>
                  <a:lnTo>
                    <a:pt x="88" y="81"/>
                  </a:lnTo>
                  <a:lnTo>
                    <a:pt x="90" y="88"/>
                  </a:lnTo>
                  <a:lnTo>
                    <a:pt x="93" y="93"/>
                  </a:lnTo>
                  <a:lnTo>
                    <a:pt x="95" y="100"/>
                  </a:lnTo>
                  <a:lnTo>
                    <a:pt x="97" y="107"/>
                  </a:lnTo>
                  <a:lnTo>
                    <a:pt x="100" y="112"/>
                  </a:lnTo>
                  <a:lnTo>
                    <a:pt x="102" y="119"/>
                  </a:lnTo>
                  <a:lnTo>
                    <a:pt x="102" y="123"/>
                  </a:lnTo>
                  <a:lnTo>
                    <a:pt x="104" y="131"/>
                  </a:lnTo>
                  <a:lnTo>
                    <a:pt x="107" y="138"/>
                  </a:lnTo>
                  <a:lnTo>
                    <a:pt x="109" y="142"/>
                  </a:lnTo>
                  <a:lnTo>
                    <a:pt x="112" y="149"/>
                  </a:lnTo>
                  <a:lnTo>
                    <a:pt x="114" y="157"/>
                  </a:lnTo>
                  <a:lnTo>
                    <a:pt x="116" y="161"/>
                  </a:lnTo>
                  <a:lnTo>
                    <a:pt x="116" y="168"/>
                  </a:lnTo>
                  <a:lnTo>
                    <a:pt x="119" y="173"/>
                  </a:lnTo>
                  <a:lnTo>
                    <a:pt x="121" y="180"/>
                  </a:lnTo>
                  <a:lnTo>
                    <a:pt x="123" y="187"/>
                  </a:lnTo>
                  <a:lnTo>
                    <a:pt x="126" y="192"/>
                  </a:lnTo>
                  <a:lnTo>
                    <a:pt x="128" y="199"/>
                  </a:lnTo>
                  <a:lnTo>
                    <a:pt x="128" y="202"/>
                  </a:lnTo>
                  <a:lnTo>
                    <a:pt x="130" y="206"/>
                  </a:lnTo>
                  <a:lnTo>
                    <a:pt x="130" y="209"/>
                  </a:lnTo>
                  <a:lnTo>
                    <a:pt x="130" y="209"/>
                  </a:lnTo>
                  <a:lnTo>
                    <a:pt x="130" y="211"/>
                  </a:lnTo>
                  <a:lnTo>
                    <a:pt x="130" y="211"/>
                  </a:lnTo>
                  <a:lnTo>
                    <a:pt x="130" y="211"/>
                  </a:lnTo>
                  <a:lnTo>
                    <a:pt x="130" y="213"/>
                  </a:lnTo>
                  <a:lnTo>
                    <a:pt x="133" y="216"/>
                  </a:lnTo>
                  <a:lnTo>
                    <a:pt x="133" y="216"/>
                  </a:lnTo>
                  <a:lnTo>
                    <a:pt x="133" y="220"/>
                  </a:lnTo>
                  <a:lnTo>
                    <a:pt x="133" y="220"/>
                  </a:lnTo>
                  <a:lnTo>
                    <a:pt x="133" y="220"/>
                  </a:lnTo>
                  <a:lnTo>
                    <a:pt x="133" y="223"/>
                  </a:lnTo>
                  <a:lnTo>
                    <a:pt x="133" y="223"/>
                  </a:lnTo>
                  <a:lnTo>
                    <a:pt x="133" y="225"/>
                  </a:lnTo>
                  <a:lnTo>
                    <a:pt x="135" y="225"/>
                  </a:lnTo>
                  <a:lnTo>
                    <a:pt x="138" y="228"/>
                  </a:lnTo>
                  <a:lnTo>
                    <a:pt x="142" y="230"/>
                  </a:lnTo>
                  <a:lnTo>
                    <a:pt x="147" y="235"/>
                  </a:lnTo>
                  <a:lnTo>
                    <a:pt x="149" y="235"/>
                  </a:lnTo>
                  <a:lnTo>
                    <a:pt x="152" y="237"/>
                  </a:lnTo>
                  <a:lnTo>
                    <a:pt x="152" y="237"/>
                  </a:lnTo>
                  <a:lnTo>
                    <a:pt x="152" y="239"/>
                  </a:lnTo>
                  <a:lnTo>
                    <a:pt x="152" y="239"/>
                  </a:lnTo>
                  <a:lnTo>
                    <a:pt x="152" y="239"/>
                  </a:lnTo>
                  <a:lnTo>
                    <a:pt x="152" y="244"/>
                  </a:lnTo>
                  <a:lnTo>
                    <a:pt x="154" y="246"/>
                  </a:lnTo>
                  <a:lnTo>
                    <a:pt x="154" y="246"/>
                  </a:lnTo>
                  <a:lnTo>
                    <a:pt x="156" y="249"/>
                  </a:lnTo>
                  <a:lnTo>
                    <a:pt x="159" y="251"/>
                  </a:lnTo>
                  <a:lnTo>
                    <a:pt x="164" y="254"/>
                  </a:lnTo>
                  <a:lnTo>
                    <a:pt x="164" y="25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rgbClr val="F8F8F8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A1743893-6882-4988-8055-5BFBAE41E913}"/>
                </a:ext>
              </a:extLst>
            </p:cNvPr>
            <p:cNvSpPr>
              <a:spLocks/>
            </p:cNvSpPr>
            <p:nvPr/>
          </p:nvSpPr>
          <p:spPr bwMode="auto">
            <a:xfrm>
              <a:off x="7316004" y="-41706"/>
              <a:ext cx="1139415" cy="622881"/>
            </a:xfrm>
            <a:custGeom>
              <a:avLst/>
              <a:gdLst>
                <a:gd name="T0" fmla="*/ 611 w 675"/>
                <a:gd name="T1" fmla="*/ 367 h 369"/>
                <a:gd name="T2" fmla="*/ 526 w 675"/>
                <a:gd name="T3" fmla="*/ 369 h 369"/>
                <a:gd name="T4" fmla="*/ 443 w 675"/>
                <a:gd name="T5" fmla="*/ 369 h 369"/>
                <a:gd name="T6" fmla="*/ 358 w 675"/>
                <a:gd name="T7" fmla="*/ 369 h 369"/>
                <a:gd name="T8" fmla="*/ 275 w 675"/>
                <a:gd name="T9" fmla="*/ 369 h 369"/>
                <a:gd name="T10" fmla="*/ 190 w 675"/>
                <a:gd name="T11" fmla="*/ 369 h 369"/>
                <a:gd name="T12" fmla="*/ 107 w 675"/>
                <a:gd name="T13" fmla="*/ 367 h 369"/>
                <a:gd name="T14" fmla="*/ 22 w 675"/>
                <a:gd name="T15" fmla="*/ 365 h 369"/>
                <a:gd name="T16" fmla="*/ 3 w 675"/>
                <a:gd name="T17" fmla="*/ 296 h 369"/>
                <a:gd name="T18" fmla="*/ 5 w 675"/>
                <a:gd name="T19" fmla="*/ 204 h 369"/>
                <a:gd name="T20" fmla="*/ 8 w 675"/>
                <a:gd name="T21" fmla="*/ 114 h 369"/>
                <a:gd name="T22" fmla="*/ 12 w 675"/>
                <a:gd name="T23" fmla="*/ 24 h 369"/>
                <a:gd name="T24" fmla="*/ 55 w 675"/>
                <a:gd name="T25" fmla="*/ 3 h 369"/>
                <a:gd name="T26" fmla="*/ 133 w 675"/>
                <a:gd name="T27" fmla="*/ 5 h 369"/>
                <a:gd name="T28" fmla="*/ 209 w 675"/>
                <a:gd name="T29" fmla="*/ 5 h 369"/>
                <a:gd name="T30" fmla="*/ 265 w 675"/>
                <a:gd name="T31" fmla="*/ 7 h 369"/>
                <a:gd name="T32" fmla="*/ 343 w 675"/>
                <a:gd name="T33" fmla="*/ 7 h 369"/>
                <a:gd name="T34" fmla="*/ 419 w 675"/>
                <a:gd name="T35" fmla="*/ 7 h 369"/>
                <a:gd name="T36" fmla="*/ 495 w 675"/>
                <a:gd name="T37" fmla="*/ 5 h 369"/>
                <a:gd name="T38" fmla="*/ 573 w 675"/>
                <a:gd name="T39" fmla="*/ 5 h 369"/>
                <a:gd name="T40" fmla="*/ 604 w 675"/>
                <a:gd name="T41" fmla="*/ 7 h 369"/>
                <a:gd name="T42" fmla="*/ 606 w 675"/>
                <a:gd name="T43" fmla="*/ 14 h 369"/>
                <a:gd name="T44" fmla="*/ 608 w 675"/>
                <a:gd name="T45" fmla="*/ 22 h 369"/>
                <a:gd name="T46" fmla="*/ 615 w 675"/>
                <a:gd name="T47" fmla="*/ 38 h 369"/>
                <a:gd name="T48" fmla="*/ 611 w 675"/>
                <a:gd name="T49" fmla="*/ 57 h 369"/>
                <a:gd name="T50" fmla="*/ 615 w 675"/>
                <a:gd name="T51" fmla="*/ 71 h 369"/>
                <a:gd name="T52" fmla="*/ 615 w 675"/>
                <a:gd name="T53" fmla="*/ 85 h 369"/>
                <a:gd name="T54" fmla="*/ 615 w 675"/>
                <a:gd name="T55" fmla="*/ 102 h 369"/>
                <a:gd name="T56" fmla="*/ 622 w 675"/>
                <a:gd name="T57" fmla="*/ 123 h 369"/>
                <a:gd name="T58" fmla="*/ 627 w 675"/>
                <a:gd name="T59" fmla="*/ 135 h 369"/>
                <a:gd name="T60" fmla="*/ 627 w 675"/>
                <a:gd name="T61" fmla="*/ 142 h 369"/>
                <a:gd name="T62" fmla="*/ 630 w 675"/>
                <a:gd name="T63" fmla="*/ 145 h 369"/>
                <a:gd name="T64" fmla="*/ 634 w 675"/>
                <a:gd name="T65" fmla="*/ 152 h 369"/>
                <a:gd name="T66" fmla="*/ 639 w 675"/>
                <a:gd name="T67" fmla="*/ 164 h 369"/>
                <a:gd name="T68" fmla="*/ 641 w 675"/>
                <a:gd name="T69" fmla="*/ 168 h 369"/>
                <a:gd name="T70" fmla="*/ 641 w 675"/>
                <a:gd name="T71" fmla="*/ 173 h 369"/>
                <a:gd name="T72" fmla="*/ 641 w 675"/>
                <a:gd name="T73" fmla="*/ 180 h 369"/>
                <a:gd name="T74" fmla="*/ 641 w 675"/>
                <a:gd name="T75" fmla="*/ 192 h 369"/>
                <a:gd name="T76" fmla="*/ 644 w 675"/>
                <a:gd name="T77" fmla="*/ 211 h 369"/>
                <a:gd name="T78" fmla="*/ 644 w 675"/>
                <a:gd name="T79" fmla="*/ 220 h 369"/>
                <a:gd name="T80" fmla="*/ 646 w 675"/>
                <a:gd name="T81" fmla="*/ 232 h 369"/>
                <a:gd name="T82" fmla="*/ 649 w 675"/>
                <a:gd name="T83" fmla="*/ 244 h 369"/>
                <a:gd name="T84" fmla="*/ 649 w 675"/>
                <a:gd name="T85" fmla="*/ 246 h 369"/>
                <a:gd name="T86" fmla="*/ 651 w 675"/>
                <a:gd name="T87" fmla="*/ 249 h 369"/>
                <a:gd name="T88" fmla="*/ 651 w 675"/>
                <a:gd name="T89" fmla="*/ 251 h 369"/>
                <a:gd name="T90" fmla="*/ 649 w 675"/>
                <a:gd name="T91" fmla="*/ 261 h 369"/>
                <a:gd name="T92" fmla="*/ 649 w 675"/>
                <a:gd name="T93" fmla="*/ 265 h 369"/>
                <a:gd name="T94" fmla="*/ 649 w 675"/>
                <a:gd name="T95" fmla="*/ 279 h 369"/>
                <a:gd name="T96" fmla="*/ 653 w 675"/>
                <a:gd name="T97" fmla="*/ 289 h 369"/>
                <a:gd name="T98" fmla="*/ 656 w 675"/>
                <a:gd name="T99" fmla="*/ 301 h 369"/>
                <a:gd name="T100" fmla="*/ 658 w 675"/>
                <a:gd name="T101" fmla="*/ 303 h 369"/>
                <a:gd name="T102" fmla="*/ 667 w 675"/>
                <a:gd name="T103" fmla="*/ 317 h 369"/>
                <a:gd name="T104" fmla="*/ 670 w 675"/>
                <a:gd name="T105" fmla="*/ 332 h 369"/>
                <a:gd name="T106" fmla="*/ 672 w 675"/>
                <a:gd name="T107" fmla="*/ 339 h 369"/>
                <a:gd name="T108" fmla="*/ 672 w 675"/>
                <a:gd name="T109" fmla="*/ 346 h 369"/>
                <a:gd name="T110" fmla="*/ 672 w 675"/>
                <a:gd name="T111" fmla="*/ 358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75" h="369">
                  <a:moveTo>
                    <a:pt x="675" y="365"/>
                  </a:moveTo>
                  <a:lnTo>
                    <a:pt x="653" y="367"/>
                  </a:lnTo>
                  <a:lnTo>
                    <a:pt x="632" y="367"/>
                  </a:lnTo>
                  <a:lnTo>
                    <a:pt x="611" y="367"/>
                  </a:lnTo>
                  <a:lnTo>
                    <a:pt x="589" y="367"/>
                  </a:lnTo>
                  <a:lnTo>
                    <a:pt x="568" y="367"/>
                  </a:lnTo>
                  <a:lnTo>
                    <a:pt x="547" y="369"/>
                  </a:lnTo>
                  <a:lnTo>
                    <a:pt x="526" y="369"/>
                  </a:lnTo>
                  <a:lnTo>
                    <a:pt x="504" y="369"/>
                  </a:lnTo>
                  <a:lnTo>
                    <a:pt x="485" y="369"/>
                  </a:lnTo>
                  <a:lnTo>
                    <a:pt x="464" y="369"/>
                  </a:lnTo>
                  <a:lnTo>
                    <a:pt x="443" y="369"/>
                  </a:lnTo>
                  <a:lnTo>
                    <a:pt x="421" y="369"/>
                  </a:lnTo>
                  <a:lnTo>
                    <a:pt x="400" y="369"/>
                  </a:lnTo>
                  <a:lnTo>
                    <a:pt x="379" y="369"/>
                  </a:lnTo>
                  <a:lnTo>
                    <a:pt x="358" y="369"/>
                  </a:lnTo>
                  <a:lnTo>
                    <a:pt x="336" y="369"/>
                  </a:lnTo>
                  <a:lnTo>
                    <a:pt x="315" y="369"/>
                  </a:lnTo>
                  <a:lnTo>
                    <a:pt x="296" y="369"/>
                  </a:lnTo>
                  <a:lnTo>
                    <a:pt x="275" y="369"/>
                  </a:lnTo>
                  <a:lnTo>
                    <a:pt x="253" y="369"/>
                  </a:lnTo>
                  <a:lnTo>
                    <a:pt x="232" y="369"/>
                  </a:lnTo>
                  <a:lnTo>
                    <a:pt x="211" y="369"/>
                  </a:lnTo>
                  <a:lnTo>
                    <a:pt x="190" y="369"/>
                  </a:lnTo>
                  <a:lnTo>
                    <a:pt x="168" y="369"/>
                  </a:lnTo>
                  <a:lnTo>
                    <a:pt x="147" y="367"/>
                  </a:lnTo>
                  <a:lnTo>
                    <a:pt x="128" y="367"/>
                  </a:lnTo>
                  <a:lnTo>
                    <a:pt x="107" y="367"/>
                  </a:lnTo>
                  <a:lnTo>
                    <a:pt x="86" y="367"/>
                  </a:lnTo>
                  <a:lnTo>
                    <a:pt x="64" y="365"/>
                  </a:lnTo>
                  <a:lnTo>
                    <a:pt x="43" y="365"/>
                  </a:lnTo>
                  <a:lnTo>
                    <a:pt x="22" y="365"/>
                  </a:lnTo>
                  <a:lnTo>
                    <a:pt x="0" y="365"/>
                  </a:lnTo>
                  <a:lnTo>
                    <a:pt x="0" y="341"/>
                  </a:lnTo>
                  <a:lnTo>
                    <a:pt x="3" y="317"/>
                  </a:lnTo>
                  <a:lnTo>
                    <a:pt x="3" y="296"/>
                  </a:lnTo>
                  <a:lnTo>
                    <a:pt x="3" y="272"/>
                  </a:lnTo>
                  <a:lnTo>
                    <a:pt x="5" y="249"/>
                  </a:lnTo>
                  <a:lnTo>
                    <a:pt x="5" y="227"/>
                  </a:lnTo>
                  <a:lnTo>
                    <a:pt x="5" y="204"/>
                  </a:lnTo>
                  <a:lnTo>
                    <a:pt x="8" y="180"/>
                  </a:lnTo>
                  <a:lnTo>
                    <a:pt x="8" y="159"/>
                  </a:lnTo>
                  <a:lnTo>
                    <a:pt x="8" y="135"/>
                  </a:lnTo>
                  <a:lnTo>
                    <a:pt x="8" y="114"/>
                  </a:lnTo>
                  <a:lnTo>
                    <a:pt x="10" y="90"/>
                  </a:lnTo>
                  <a:lnTo>
                    <a:pt x="10" y="69"/>
                  </a:lnTo>
                  <a:lnTo>
                    <a:pt x="10" y="45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36" y="3"/>
                  </a:lnTo>
                  <a:lnTo>
                    <a:pt x="55" y="3"/>
                  </a:lnTo>
                  <a:lnTo>
                    <a:pt x="74" y="3"/>
                  </a:lnTo>
                  <a:lnTo>
                    <a:pt x="95" y="3"/>
                  </a:lnTo>
                  <a:lnTo>
                    <a:pt x="114" y="5"/>
                  </a:lnTo>
                  <a:lnTo>
                    <a:pt x="133" y="5"/>
                  </a:lnTo>
                  <a:lnTo>
                    <a:pt x="152" y="5"/>
                  </a:lnTo>
                  <a:lnTo>
                    <a:pt x="171" y="5"/>
                  </a:lnTo>
                  <a:lnTo>
                    <a:pt x="190" y="5"/>
                  </a:lnTo>
                  <a:lnTo>
                    <a:pt x="209" y="5"/>
                  </a:lnTo>
                  <a:lnTo>
                    <a:pt x="227" y="5"/>
                  </a:lnTo>
                  <a:lnTo>
                    <a:pt x="244" y="7"/>
                  </a:lnTo>
                  <a:lnTo>
                    <a:pt x="246" y="7"/>
                  </a:lnTo>
                  <a:lnTo>
                    <a:pt x="265" y="7"/>
                  </a:lnTo>
                  <a:lnTo>
                    <a:pt x="284" y="7"/>
                  </a:lnTo>
                  <a:lnTo>
                    <a:pt x="303" y="7"/>
                  </a:lnTo>
                  <a:lnTo>
                    <a:pt x="324" y="7"/>
                  </a:lnTo>
                  <a:lnTo>
                    <a:pt x="343" y="7"/>
                  </a:lnTo>
                  <a:lnTo>
                    <a:pt x="362" y="7"/>
                  </a:lnTo>
                  <a:lnTo>
                    <a:pt x="381" y="7"/>
                  </a:lnTo>
                  <a:lnTo>
                    <a:pt x="400" y="7"/>
                  </a:lnTo>
                  <a:lnTo>
                    <a:pt x="419" y="7"/>
                  </a:lnTo>
                  <a:lnTo>
                    <a:pt x="438" y="7"/>
                  </a:lnTo>
                  <a:lnTo>
                    <a:pt x="457" y="7"/>
                  </a:lnTo>
                  <a:lnTo>
                    <a:pt x="476" y="7"/>
                  </a:lnTo>
                  <a:lnTo>
                    <a:pt x="495" y="5"/>
                  </a:lnTo>
                  <a:lnTo>
                    <a:pt x="514" y="5"/>
                  </a:lnTo>
                  <a:lnTo>
                    <a:pt x="533" y="5"/>
                  </a:lnTo>
                  <a:lnTo>
                    <a:pt x="554" y="5"/>
                  </a:lnTo>
                  <a:lnTo>
                    <a:pt x="573" y="5"/>
                  </a:lnTo>
                  <a:lnTo>
                    <a:pt x="592" y="5"/>
                  </a:lnTo>
                  <a:lnTo>
                    <a:pt x="604" y="5"/>
                  </a:lnTo>
                  <a:lnTo>
                    <a:pt x="604" y="5"/>
                  </a:lnTo>
                  <a:lnTo>
                    <a:pt x="604" y="7"/>
                  </a:lnTo>
                  <a:lnTo>
                    <a:pt x="604" y="10"/>
                  </a:lnTo>
                  <a:lnTo>
                    <a:pt x="606" y="10"/>
                  </a:lnTo>
                  <a:lnTo>
                    <a:pt x="606" y="12"/>
                  </a:lnTo>
                  <a:lnTo>
                    <a:pt x="606" y="14"/>
                  </a:lnTo>
                  <a:lnTo>
                    <a:pt x="606" y="14"/>
                  </a:lnTo>
                  <a:lnTo>
                    <a:pt x="608" y="17"/>
                  </a:lnTo>
                  <a:lnTo>
                    <a:pt x="608" y="17"/>
                  </a:lnTo>
                  <a:lnTo>
                    <a:pt x="608" y="22"/>
                  </a:lnTo>
                  <a:lnTo>
                    <a:pt x="611" y="29"/>
                  </a:lnTo>
                  <a:lnTo>
                    <a:pt x="613" y="33"/>
                  </a:lnTo>
                  <a:lnTo>
                    <a:pt x="613" y="33"/>
                  </a:lnTo>
                  <a:lnTo>
                    <a:pt x="615" y="38"/>
                  </a:lnTo>
                  <a:lnTo>
                    <a:pt x="615" y="45"/>
                  </a:lnTo>
                  <a:lnTo>
                    <a:pt x="615" y="48"/>
                  </a:lnTo>
                  <a:lnTo>
                    <a:pt x="613" y="52"/>
                  </a:lnTo>
                  <a:lnTo>
                    <a:pt x="611" y="57"/>
                  </a:lnTo>
                  <a:lnTo>
                    <a:pt x="613" y="64"/>
                  </a:lnTo>
                  <a:lnTo>
                    <a:pt x="613" y="69"/>
                  </a:lnTo>
                  <a:lnTo>
                    <a:pt x="615" y="71"/>
                  </a:lnTo>
                  <a:lnTo>
                    <a:pt x="615" y="71"/>
                  </a:lnTo>
                  <a:lnTo>
                    <a:pt x="615" y="74"/>
                  </a:lnTo>
                  <a:lnTo>
                    <a:pt x="613" y="76"/>
                  </a:lnTo>
                  <a:lnTo>
                    <a:pt x="613" y="76"/>
                  </a:lnTo>
                  <a:lnTo>
                    <a:pt x="615" y="85"/>
                  </a:lnTo>
                  <a:lnTo>
                    <a:pt x="615" y="85"/>
                  </a:lnTo>
                  <a:lnTo>
                    <a:pt x="615" y="88"/>
                  </a:lnTo>
                  <a:lnTo>
                    <a:pt x="615" y="95"/>
                  </a:lnTo>
                  <a:lnTo>
                    <a:pt x="615" y="102"/>
                  </a:lnTo>
                  <a:lnTo>
                    <a:pt x="615" y="104"/>
                  </a:lnTo>
                  <a:lnTo>
                    <a:pt x="618" y="109"/>
                  </a:lnTo>
                  <a:lnTo>
                    <a:pt x="622" y="119"/>
                  </a:lnTo>
                  <a:lnTo>
                    <a:pt x="622" y="123"/>
                  </a:lnTo>
                  <a:lnTo>
                    <a:pt x="625" y="126"/>
                  </a:lnTo>
                  <a:lnTo>
                    <a:pt x="627" y="130"/>
                  </a:lnTo>
                  <a:lnTo>
                    <a:pt x="625" y="133"/>
                  </a:lnTo>
                  <a:lnTo>
                    <a:pt x="627" y="135"/>
                  </a:lnTo>
                  <a:lnTo>
                    <a:pt x="630" y="142"/>
                  </a:lnTo>
                  <a:lnTo>
                    <a:pt x="630" y="142"/>
                  </a:lnTo>
                  <a:lnTo>
                    <a:pt x="627" y="142"/>
                  </a:lnTo>
                  <a:lnTo>
                    <a:pt x="627" y="142"/>
                  </a:lnTo>
                  <a:lnTo>
                    <a:pt x="630" y="145"/>
                  </a:lnTo>
                  <a:lnTo>
                    <a:pt x="630" y="145"/>
                  </a:lnTo>
                  <a:lnTo>
                    <a:pt x="630" y="145"/>
                  </a:lnTo>
                  <a:lnTo>
                    <a:pt x="630" y="145"/>
                  </a:lnTo>
                  <a:lnTo>
                    <a:pt x="630" y="145"/>
                  </a:lnTo>
                  <a:lnTo>
                    <a:pt x="632" y="147"/>
                  </a:lnTo>
                  <a:lnTo>
                    <a:pt x="632" y="149"/>
                  </a:lnTo>
                  <a:lnTo>
                    <a:pt x="634" y="152"/>
                  </a:lnTo>
                  <a:lnTo>
                    <a:pt x="634" y="154"/>
                  </a:lnTo>
                  <a:lnTo>
                    <a:pt x="637" y="156"/>
                  </a:lnTo>
                  <a:lnTo>
                    <a:pt x="637" y="159"/>
                  </a:lnTo>
                  <a:lnTo>
                    <a:pt x="639" y="164"/>
                  </a:lnTo>
                  <a:lnTo>
                    <a:pt x="639" y="166"/>
                  </a:lnTo>
                  <a:lnTo>
                    <a:pt x="641" y="168"/>
                  </a:lnTo>
                  <a:lnTo>
                    <a:pt x="641" y="168"/>
                  </a:lnTo>
                  <a:lnTo>
                    <a:pt x="641" y="168"/>
                  </a:lnTo>
                  <a:lnTo>
                    <a:pt x="641" y="168"/>
                  </a:lnTo>
                  <a:lnTo>
                    <a:pt x="641" y="171"/>
                  </a:lnTo>
                  <a:lnTo>
                    <a:pt x="641" y="171"/>
                  </a:lnTo>
                  <a:lnTo>
                    <a:pt x="641" y="173"/>
                  </a:lnTo>
                  <a:lnTo>
                    <a:pt x="641" y="175"/>
                  </a:lnTo>
                  <a:lnTo>
                    <a:pt x="641" y="178"/>
                  </a:lnTo>
                  <a:lnTo>
                    <a:pt x="641" y="180"/>
                  </a:lnTo>
                  <a:lnTo>
                    <a:pt x="641" y="180"/>
                  </a:lnTo>
                  <a:lnTo>
                    <a:pt x="641" y="187"/>
                  </a:lnTo>
                  <a:lnTo>
                    <a:pt x="641" y="190"/>
                  </a:lnTo>
                  <a:lnTo>
                    <a:pt x="641" y="190"/>
                  </a:lnTo>
                  <a:lnTo>
                    <a:pt x="641" y="192"/>
                  </a:lnTo>
                  <a:lnTo>
                    <a:pt x="641" y="192"/>
                  </a:lnTo>
                  <a:lnTo>
                    <a:pt x="644" y="194"/>
                  </a:lnTo>
                  <a:lnTo>
                    <a:pt x="644" y="208"/>
                  </a:lnTo>
                  <a:lnTo>
                    <a:pt x="644" y="211"/>
                  </a:lnTo>
                  <a:lnTo>
                    <a:pt x="644" y="218"/>
                  </a:lnTo>
                  <a:lnTo>
                    <a:pt x="644" y="220"/>
                  </a:lnTo>
                  <a:lnTo>
                    <a:pt x="644" y="220"/>
                  </a:lnTo>
                  <a:lnTo>
                    <a:pt x="644" y="220"/>
                  </a:lnTo>
                  <a:lnTo>
                    <a:pt x="644" y="223"/>
                  </a:lnTo>
                  <a:lnTo>
                    <a:pt x="644" y="225"/>
                  </a:lnTo>
                  <a:lnTo>
                    <a:pt x="646" y="230"/>
                  </a:lnTo>
                  <a:lnTo>
                    <a:pt x="646" y="232"/>
                  </a:lnTo>
                  <a:lnTo>
                    <a:pt x="646" y="239"/>
                  </a:lnTo>
                  <a:lnTo>
                    <a:pt x="646" y="242"/>
                  </a:lnTo>
                  <a:lnTo>
                    <a:pt x="646" y="242"/>
                  </a:lnTo>
                  <a:lnTo>
                    <a:pt x="649" y="244"/>
                  </a:lnTo>
                  <a:lnTo>
                    <a:pt x="649" y="244"/>
                  </a:lnTo>
                  <a:lnTo>
                    <a:pt x="649" y="246"/>
                  </a:lnTo>
                  <a:lnTo>
                    <a:pt x="649" y="246"/>
                  </a:lnTo>
                  <a:lnTo>
                    <a:pt x="649" y="246"/>
                  </a:lnTo>
                  <a:lnTo>
                    <a:pt x="649" y="246"/>
                  </a:lnTo>
                  <a:lnTo>
                    <a:pt x="651" y="246"/>
                  </a:lnTo>
                  <a:lnTo>
                    <a:pt x="651" y="246"/>
                  </a:lnTo>
                  <a:lnTo>
                    <a:pt x="651" y="249"/>
                  </a:lnTo>
                  <a:lnTo>
                    <a:pt x="651" y="249"/>
                  </a:lnTo>
                  <a:lnTo>
                    <a:pt x="651" y="249"/>
                  </a:lnTo>
                  <a:lnTo>
                    <a:pt x="651" y="249"/>
                  </a:lnTo>
                  <a:lnTo>
                    <a:pt x="651" y="251"/>
                  </a:lnTo>
                  <a:lnTo>
                    <a:pt x="651" y="253"/>
                  </a:lnTo>
                  <a:lnTo>
                    <a:pt x="649" y="253"/>
                  </a:lnTo>
                  <a:lnTo>
                    <a:pt x="651" y="258"/>
                  </a:lnTo>
                  <a:lnTo>
                    <a:pt x="649" y="261"/>
                  </a:lnTo>
                  <a:lnTo>
                    <a:pt x="649" y="261"/>
                  </a:lnTo>
                  <a:lnTo>
                    <a:pt x="649" y="263"/>
                  </a:lnTo>
                  <a:lnTo>
                    <a:pt x="649" y="263"/>
                  </a:lnTo>
                  <a:lnTo>
                    <a:pt x="649" y="265"/>
                  </a:lnTo>
                  <a:lnTo>
                    <a:pt x="651" y="270"/>
                  </a:lnTo>
                  <a:lnTo>
                    <a:pt x="651" y="272"/>
                  </a:lnTo>
                  <a:lnTo>
                    <a:pt x="651" y="275"/>
                  </a:lnTo>
                  <a:lnTo>
                    <a:pt x="649" y="279"/>
                  </a:lnTo>
                  <a:lnTo>
                    <a:pt x="649" y="282"/>
                  </a:lnTo>
                  <a:lnTo>
                    <a:pt x="651" y="284"/>
                  </a:lnTo>
                  <a:lnTo>
                    <a:pt x="653" y="287"/>
                  </a:lnTo>
                  <a:lnTo>
                    <a:pt x="653" y="289"/>
                  </a:lnTo>
                  <a:lnTo>
                    <a:pt x="656" y="294"/>
                  </a:lnTo>
                  <a:lnTo>
                    <a:pt x="656" y="296"/>
                  </a:lnTo>
                  <a:lnTo>
                    <a:pt x="656" y="298"/>
                  </a:lnTo>
                  <a:lnTo>
                    <a:pt x="656" y="301"/>
                  </a:lnTo>
                  <a:lnTo>
                    <a:pt x="656" y="301"/>
                  </a:lnTo>
                  <a:lnTo>
                    <a:pt x="658" y="303"/>
                  </a:lnTo>
                  <a:lnTo>
                    <a:pt x="658" y="303"/>
                  </a:lnTo>
                  <a:lnTo>
                    <a:pt x="658" y="303"/>
                  </a:lnTo>
                  <a:lnTo>
                    <a:pt x="658" y="306"/>
                  </a:lnTo>
                  <a:lnTo>
                    <a:pt x="658" y="308"/>
                  </a:lnTo>
                  <a:lnTo>
                    <a:pt x="663" y="315"/>
                  </a:lnTo>
                  <a:lnTo>
                    <a:pt x="667" y="317"/>
                  </a:lnTo>
                  <a:lnTo>
                    <a:pt x="667" y="320"/>
                  </a:lnTo>
                  <a:lnTo>
                    <a:pt x="670" y="322"/>
                  </a:lnTo>
                  <a:lnTo>
                    <a:pt x="670" y="329"/>
                  </a:lnTo>
                  <a:lnTo>
                    <a:pt x="670" y="332"/>
                  </a:lnTo>
                  <a:lnTo>
                    <a:pt x="670" y="334"/>
                  </a:lnTo>
                  <a:lnTo>
                    <a:pt x="670" y="334"/>
                  </a:lnTo>
                  <a:lnTo>
                    <a:pt x="672" y="339"/>
                  </a:lnTo>
                  <a:lnTo>
                    <a:pt x="672" y="339"/>
                  </a:lnTo>
                  <a:lnTo>
                    <a:pt x="672" y="339"/>
                  </a:lnTo>
                  <a:lnTo>
                    <a:pt x="672" y="341"/>
                  </a:lnTo>
                  <a:lnTo>
                    <a:pt x="672" y="341"/>
                  </a:lnTo>
                  <a:lnTo>
                    <a:pt x="672" y="346"/>
                  </a:lnTo>
                  <a:lnTo>
                    <a:pt x="672" y="348"/>
                  </a:lnTo>
                  <a:lnTo>
                    <a:pt x="672" y="350"/>
                  </a:lnTo>
                  <a:lnTo>
                    <a:pt x="672" y="353"/>
                  </a:lnTo>
                  <a:lnTo>
                    <a:pt x="672" y="358"/>
                  </a:lnTo>
                  <a:lnTo>
                    <a:pt x="675" y="365"/>
                  </a:lnTo>
                  <a:lnTo>
                    <a:pt x="675" y="36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rgbClr val="F8F8F8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id="{49980D87-2435-46F7-AE14-B37D5F07F4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26216" y="2080138"/>
              <a:ext cx="1490525" cy="646513"/>
            </a:xfrm>
            <a:custGeom>
              <a:avLst/>
              <a:gdLst>
                <a:gd name="T0" fmla="*/ 679 w 883"/>
                <a:gd name="T1" fmla="*/ 331 h 383"/>
                <a:gd name="T2" fmla="*/ 783 w 883"/>
                <a:gd name="T3" fmla="*/ 246 h 383"/>
                <a:gd name="T4" fmla="*/ 797 w 883"/>
                <a:gd name="T5" fmla="*/ 249 h 383"/>
                <a:gd name="T6" fmla="*/ 833 w 883"/>
                <a:gd name="T7" fmla="*/ 187 h 383"/>
                <a:gd name="T8" fmla="*/ 878 w 883"/>
                <a:gd name="T9" fmla="*/ 104 h 383"/>
                <a:gd name="T10" fmla="*/ 880 w 883"/>
                <a:gd name="T11" fmla="*/ 142 h 383"/>
                <a:gd name="T12" fmla="*/ 866 w 883"/>
                <a:gd name="T13" fmla="*/ 161 h 383"/>
                <a:gd name="T14" fmla="*/ 845 w 883"/>
                <a:gd name="T15" fmla="*/ 76 h 383"/>
                <a:gd name="T16" fmla="*/ 821 w 883"/>
                <a:gd name="T17" fmla="*/ 21 h 383"/>
                <a:gd name="T18" fmla="*/ 835 w 883"/>
                <a:gd name="T19" fmla="*/ 52 h 383"/>
                <a:gd name="T20" fmla="*/ 861 w 883"/>
                <a:gd name="T21" fmla="*/ 83 h 383"/>
                <a:gd name="T22" fmla="*/ 842 w 883"/>
                <a:gd name="T23" fmla="*/ 116 h 383"/>
                <a:gd name="T24" fmla="*/ 849 w 883"/>
                <a:gd name="T25" fmla="*/ 99 h 383"/>
                <a:gd name="T26" fmla="*/ 828 w 883"/>
                <a:gd name="T27" fmla="*/ 76 h 383"/>
                <a:gd name="T28" fmla="*/ 819 w 883"/>
                <a:gd name="T29" fmla="*/ 111 h 383"/>
                <a:gd name="T30" fmla="*/ 807 w 883"/>
                <a:gd name="T31" fmla="*/ 97 h 383"/>
                <a:gd name="T32" fmla="*/ 788 w 883"/>
                <a:gd name="T33" fmla="*/ 85 h 383"/>
                <a:gd name="T34" fmla="*/ 743 w 883"/>
                <a:gd name="T35" fmla="*/ 83 h 383"/>
                <a:gd name="T36" fmla="*/ 736 w 883"/>
                <a:gd name="T37" fmla="*/ 57 h 383"/>
                <a:gd name="T38" fmla="*/ 778 w 883"/>
                <a:gd name="T39" fmla="*/ 64 h 383"/>
                <a:gd name="T40" fmla="*/ 781 w 883"/>
                <a:gd name="T41" fmla="*/ 54 h 383"/>
                <a:gd name="T42" fmla="*/ 795 w 883"/>
                <a:gd name="T43" fmla="*/ 47 h 383"/>
                <a:gd name="T44" fmla="*/ 812 w 883"/>
                <a:gd name="T45" fmla="*/ 47 h 383"/>
                <a:gd name="T46" fmla="*/ 821 w 883"/>
                <a:gd name="T47" fmla="*/ 45 h 383"/>
                <a:gd name="T48" fmla="*/ 809 w 883"/>
                <a:gd name="T49" fmla="*/ 19 h 383"/>
                <a:gd name="T50" fmla="*/ 710 w 883"/>
                <a:gd name="T51" fmla="*/ 21 h 383"/>
                <a:gd name="T52" fmla="*/ 294 w 883"/>
                <a:gd name="T53" fmla="*/ 97 h 383"/>
                <a:gd name="T54" fmla="*/ 234 w 883"/>
                <a:gd name="T55" fmla="*/ 140 h 383"/>
                <a:gd name="T56" fmla="*/ 199 w 883"/>
                <a:gd name="T57" fmla="*/ 170 h 383"/>
                <a:gd name="T58" fmla="*/ 171 w 883"/>
                <a:gd name="T59" fmla="*/ 187 h 383"/>
                <a:gd name="T60" fmla="*/ 156 w 883"/>
                <a:gd name="T61" fmla="*/ 192 h 383"/>
                <a:gd name="T62" fmla="*/ 133 w 883"/>
                <a:gd name="T63" fmla="*/ 206 h 383"/>
                <a:gd name="T64" fmla="*/ 121 w 883"/>
                <a:gd name="T65" fmla="*/ 227 h 383"/>
                <a:gd name="T66" fmla="*/ 88 w 883"/>
                <a:gd name="T67" fmla="*/ 251 h 383"/>
                <a:gd name="T68" fmla="*/ 57 w 883"/>
                <a:gd name="T69" fmla="*/ 265 h 383"/>
                <a:gd name="T70" fmla="*/ 26 w 883"/>
                <a:gd name="T71" fmla="*/ 289 h 383"/>
                <a:gd name="T72" fmla="*/ 10 w 883"/>
                <a:gd name="T73" fmla="*/ 310 h 383"/>
                <a:gd name="T74" fmla="*/ 64 w 883"/>
                <a:gd name="T75" fmla="*/ 336 h 383"/>
                <a:gd name="T76" fmla="*/ 166 w 883"/>
                <a:gd name="T77" fmla="*/ 303 h 383"/>
                <a:gd name="T78" fmla="*/ 194 w 883"/>
                <a:gd name="T79" fmla="*/ 289 h 383"/>
                <a:gd name="T80" fmla="*/ 329 w 883"/>
                <a:gd name="T81" fmla="*/ 275 h 383"/>
                <a:gd name="T82" fmla="*/ 343 w 883"/>
                <a:gd name="T83" fmla="*/ 277 h 383"/>
                <a:gd name="T84" fmla="*/ 459 w 883"/>
                <a:gd name="T85" fmla="*/ 293 h 383"/>
                <a:gd name="T86" fmla="*/ 611 w 883"/>
                <a:gd name="T87" fmla="*/ 383 h 383"/>
                <a:gd name="T88" fmla="*/ 667 w 883"/>
                <a:gd name="T89" fmla="*/ 350 h 383"/>
                <a:gd name="T90" fmla="*/ 689 w 883"/>
                <a:gd name="T91" fmla="*/ 303 h 383"/>
                <a:gd name="T92" fmla="*/ 710 w 883"/>
                <a:gd name="T93" fmla="*/ 263 h 383"/>
                <a:gd name="T94" fmla="*/ 715 w 883"/>
                <a:gd name="T95" fmla="*/ 272 h 383"/>
                <a:gd name="T96" fmla="*/ 736 w 883"/>
                <a:gd name="T97" fmla="*/ 249 h 383"/>
                <a:gd name="T98" fmla="*/ 786 w 883"/>
                <a:gd name="T99" fmla="*/ 241 h 383"/>
                <a:gd name="T100" fmla="*/ 802 w 883"/>
                <a:gd name="T101" fmla="*/ 220 h 383"/>
                <a:gd name="T102" fmla="*/ 807 w 883"/>
                <a:gd name="T103" fmla="*/ 196 h 383"/>
                <a:gd name="T104" fmla="*/ 795 w 883"/>
                <a:gd name="T105" fmla="*/ 196 h 383"/>
                <a:gd name="T106" fmla="*/ 781 w 883"/>
                <a:gd name="T107" fmla="*/ 211 h 383"/>
                <a:gd name="T108" fmla="*/ 734 w 883"/>
                <a:gd name="T109" fmla="*/ 204 h 383"/>
                <a:gd name="T110" fmla="*/ 778 w 883"/>
                <a:gd name="T111" fmla="*/ 185 h 383"/>
                <a:gd name="T112" fmla="*/ 786 w 883"/>
                <a:gd name="T113" fmla="*/ 175 h 383"/>
                <a:gd name="T114" fmla="*/ 726 w 883"/>
                <a:gd name="T115" fmla="*/ 151 h 383"/>
                <a:gd name="T116" fmla="*/ 769 w 883"/>
                <a:gd name="T117" fmla="*/ 154 h 383"/>
                <a:gd name="T118" fmla="*/ 771 w 883"/>
                <a:gd name="T119" fmla="*/ 147 h 383"/>
                <a:gd name="T120" fmla="*/ 788 w 883"/>
                <a:gd name="T121" fmla="*/ 144 h 383"/>
                <a:gd name="T122" fmla="*/ 805 w 883"/>
                <a:gd name="T123" fmla="*/ 156 h 383"/>
                <a:gd name="T124" fmla="*/ 828 w 883"/>
                <a:gd name="T125" fmla="*/ 137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83" h="383">
                  <a:moveTo>
                    <a:pt x="670" y="369"/>
                  </a:moveTo>
                  <a:lnTo>
                    <a:pt x="670" y="369"/>
                  </a:lnTo>
                  <a:lnTo>
                    <a:pt x="667" y="369"/>
                  </a:lnTo>
                  <a:lnTo>
                    <a:pt x="665" y="369"/>
                  </a:lnTo>
                  <a:lnTo>
                    <a:pt x="665" y="372"/>
                  </a:lnTo>
                  <a:lnTo>
                    <a:pt x="667" y="374"/>
                  </a:lnTo>
                  <a:lnTo>
                    <a:pt x="667" y="374"/>
                  </a:lnTo>
                  <a:lnTo>
                    <a:pt x="670" y="374"/>
                  </a:lnTo>
                  <a:lnTo>
                    <a:pt x="672" y="374"/>
                  </a:lnTo>
                  <a:lnTo>
                    <a:pt x="672" y="374"/>
                  </a:lnTo>
                  <a:lnTo>
                    <a:pt x="672" y="367"/>
                  </a:lnTo>
                  <a:lnTo>
                    <a:pt x="670" y="369"/>
                  </a:lnTo>
                  <a:lnTo>
                    <a:pt x="670" y="369"/>
                  </a:lnTo>
                  <a:close/>
                  <a:moveTo>
                    <a:pt x="677" y="334"/>
                  </a:moveTo>
                  <a:lnTo>
                    <a:pt x="674" y="336"/>
                  </a:lnTo>
                  <a:lnTo>
                    <a:pt x="674" y="341"/>
                  </a:lnTo>
                  <a:lnTo>
                    <a:pt x="674" y="343"/>
                  </a:lnTo>
                  <a:lnTo>
                    <a:pt x="677" y="341"/>
                  </a:lnTo>
                  <a:lnTo>
                    <a:pt x="677" y="338"/>
                  </a:lnTo>
                  <a:lnTo>
                    <a:pt x="677" y="331"/>
                  </a:lnTo>
                  <a:lnTo>
                    <a:pt x="679" y="331"/>
                  </a:lnTo>
                  <a:lnTo>
                    <a:pt x="679" y="331"/>
                  </a:lnTo>
                  <a:lnTo>
                    <a:pt x="679" y="331"/>
                  </a:lnTo>
                  <a:lnTo>
                    <a:pt x="679" y="331"/>
                  </a:lnTo>
                  <a:lnTo>
                    <a:pt x="677" y="334"/>
                  </a:lnTo>
                  <a:close/>
                  <a:moveTo>
                    <a:pt x="715" y="279"/>
                  </a:moveTo>
                  <a:lnTo>
                    <a:pt x="712" y="284"/>
                  </a:lnTo>
                  <a:lnTo>
                    <a:pt x="710" y="284"/>
                  </a:lnTo>
                  <a:lnTo>
                    <a:pt x="708" y="284"/>
                  </a:lnTo>
                  <a:lnTo>
                    <a:pt x="696" y="296"/>
                  </a:lnTo>
                  <a:lnTo>
                    <a:pt x="693" y="301"/>
                  </a:lnTo>
                  <a:lnTo>
                    <a:pt x="693" y="305"/>
                  </a:lnTo>
                  <a:lnTo>
                    <a:pt x="693" y="303"/>
                  </a:lnTo>
                  <a:lnTo>
                    <a:pt x="703" y="291"/>
                  </a:lnTo>
                  <a:lnTo>
                    <a:pt x="703" y="291"/>
                  </a:lnTo>
                  <a:lnTo>
                    <a:pt x="708" y="289"/>
                  </a:lnTo>
                  <a:lnTo>
                    <a:pt x="715" y="282"/>
                  </a:lnTo>
                  <a:lnTo>
                    <a:pt x="717" y="279"/>
                  </a:lnTo>
                  <a:lnTo>
                    <a:pt x="717" y="279"/>
                  </a:lnTo>
                  <a:lnTo>
                    <a:pt x="717" y="279"/>
                  </a:lnTo>
                  <a:lnTo>
                    <a:pt x="717" y="279"/>
                  </a:lnTo>
                  <a:lnTo>
                    <a:pt x="717" y="279"/>
                  </a:lnTo>
                  <a:lnTo>
                    <a:pt x="715" y="279"/>
                  </a:lnTo>
                  <a:close/>
                  <a:moveTo>
                    <a:pt x="793" y="246"/>
                  </a:moveTo>
                  <a:lnTo>
                    <a:pt x="793" y="244"/>
                  </a:lnTo>
                  <a:lnTo>
                    <a:pt x="786" y="244"/>
                  </a:lnTo>
                  <a:lnTo>
                    <a:pt x="783" y="244"/>
                  </a:lnTo>
                  <a:lnTo>
                    <a:pt x="783" y="246"/>
                  </a:lnTo>
                  <a:lnTo>
                    <a:pt x="783" y="246"/>
                  </a:lnTo>
                  <a:lnTo>
                    <a:pt x="790" y="246"/>
                  </a:lnTo>
                  <a:lnTo>
                    <a:pt x="795" y="249"/>
                  </a:lnTo>
                  <a:lnTo>
                    <a:pt x="795" y="249"/>
                  </a:lnTo>
                  <a:lnTo>
                    <a:pt x="795" y="249"/>
                  </a:lnTo>
                  <a:lnTo>
                    <a:pt x="795" y="246"/>
                  </a:lnTo>
                  <a:lnTo>
                    <a:pt x="793" y="246"/>
                  </a:lnTo>
                  <a:close/>
                  <a:moveTo>
                    <a:pt x="774" y="244"/>
                  </a:moveTo>
                  <a:lnTo>
                    <a:pt x="757" y="249"/>
                  </a:lnTo>
                  <a:lnTo>
                    <a:pt x="743" y="256"/>
                  </a:lnTo>
                  <a:lnTo>
                    <a:pt x="741" y="256"/>
                  </a:lnTo>
                  <a:lnTo>
                    <a:pt x="738" y="258"/>
                  </a:lnTo>
                  <a:lnTo>
                    <a:pt x="764" y="246"/>
                  </a:lnTo>
                  <a:lnTo>
                    <a:pt x="767" y="246"/>
                  </a:lnTo>
                  <a:lnTo>
                    <a:pt x="781" y="244"/>
                  </a:lnTo>
                  <a:lnTo>
                    <a:pt x="778" y="244"/>
                  </a:lnTo>
                  <a:lnTo>
                    <a:pt x="774" y="244"/>
                  </a:lnTo>
                  <a:close/>
                  <a:moveTo>
                    <a:pt x="819" y="206"/>
                  </a:moveTo>
                  <a:lnTo>
                    <a:pt x="816" y="208"/>
                  </a:lnTo>
                  <a:lnTo>
                    <a:pt x="816" y="208"/>
                  </a:lnTo>
                  <a:lnTo>
                    <a:pt x="816" y="208"/>
                  </a:lnTo>
                  <a:lnTo>
                    <a:pt x="812" y="213"/>
                  </a:lnTo>
                  <a:lnTo>
                    <a:pt x="805" y="227"/>
                  </a:lnTo>
                  <a:lnTo>
                    <a:pt x="797" y="249"/>
                  </a:lnTo>
                  <a:lnTo>
                    <a:pt x="797" y="251"/>
                  </a:lnTo>
                  <a:lnTo>
                    <a:pt x="797" y="253"/>
                  </a:lnTo>
                  <a:lnTo>
                    <a:pt x="797" y="251"/>
                  </a:lnTo>
                  <a:lnTo>
                    <a:pt x="807" y="227"/>
                  </a:lnTo>
                  <a:lnTo>
                    <a:pt x="809" y="220"/>
                  </a:lnTo>
                  <a:lnTo>
                    <a:pt x="812" y="218"/>
                  </a:lnTo>
                  <a:lnTo>
                    <a:pt x="814" y="215"/>
                  </a:lnTo>
                  <a:lnTo>
                    <a:pt x="819" y="211"/>
                  </a:lnTo>
                  <a:lnTo>
                    <a:pt x="821" y="208"/>
                  </a:lnTo>
                  <a:lnTo>
                    <a:pt x="821" y="204"/>
                  </a:lnTo>
                  <a:lnTo>
                    <a:pt x="821" y="204"/>
                  </a:lnTo>
                  <a:lnTo>
                    <a:pt x="819" y="206"/>
                  </a:lnTo>
                  <a:close/>
                  <a:moveTo>
                    <a:pt x="831" y="185"/>
                  </a:moveTo>
                  <a:lnTo>
                    <a:pt x="831" y="185"/>
                  </a:lnTo>
                  <a:lnTo>
                    <a:pt x="831" y="187"/>
                  </a:lnTo>
                  <a:lnTo>
                    <a:pt x="831" y="187"/>
                  </a:lnTo>
                  <a:lnTo>
                    <a:pt x="828" y="189"/>
                  </a:lnTo>
                  <a:lnTo>
                    <a:pt x="828" y="189"/>
                  </a:lnTo>
                  <a:lnTo>
                    <a:pt x="828" y="192"/>
                  </a:lnTo>
                  <a:lnTo>
                    <a:pt x="826" y="194"/>
                  </a:lnTo>
                  <a:lnTo>
                    <a:pt x="826" y="196"/>
                  </a:lnTo>
                  <a:lnTo>
                    <a:pt x="826" y="196"/>
                  </a:lnTo>
                  <a:lnTo>
                    <a:pt x="828" y="194"/>
                  </a:lnTo>
                  <a:lnTo>
                    <a:pt x="833" y="187"/>
                  </a:lnTo>
                  <a:lnTo>
                    <a:pt x="833" y="187"/>
                  </a:lnTo>
                  <a:lnTo>
                    <a:pt x="835" y="187"/>
                  </a:lnTo>
                  <a:lnTo>
                    <a:pt x="835" y="187"/>
                  </a:lnTo>
                  <a:lnTo>
                    <a:pt x="835" y="185"/>
                  </a:lnTo>
                  <a:lnTo>
                    <a:pt x="833" y="185"/>
                  </a:lnTo>
                  <a:lnTo>
                    <a:pt x="831" y="185"/>
                  </a:lnTo>
                  <a:close/>
                  <a:moveTo>
                    <a:pt x="847" y="170"/>
                  </a:moveTo>
                  <a:lnTo>
                    <a:pt x="842" y="175"/>
                  </a:lnTo>
                  <a:lnTo>
                    <a:pt x="840" y="178"/>
                  </a:lnTo>
                  <a:lnTo>
                    <a:pt x="838" y="178"/>
                  </a:lnTo>
                  <a:lnTo>
                    <a:pt x="838" y="180"/>
                  </a:lnTo>
                  <a:lnTo>
                    <a:pt x="838" y="182"/>
                  </a:lnTo>
                  <a:lnTo>
                    <a:pt x="835" y="185"/>
                  </a:lnTo>
                  <a:lnTo>
                    <a:pt x="845" y="173"/>
                  </a:lnTo>
                  <a:lnTo>
                    <a:pt x="854" y="168"/>
                  </a:lnTo>
                  <a:lnTo>
                    <a:pt x="857" y="166"/>
                  </a:lnTo>
                  <a:lnTo>
                    <a:pt x="857" y="166"/>
                  </a:lnTo>
                  <a:lnTo>
                    <a:pt x="857" y="163"/>
                  </a:lnTo>
                  <a:lnTo>
                    <a:pt x="859" y="163"/>
                  </a:lnTo>
                  <a:lnTo>
                    <a:pt x="854" y="166"/>
                  </a:lnTo>
                  <a:lnTo>
                    <a:pt x="847" y="170"/>
                  </a:lnTo>
                  <a:close/>
                  <a:moveTo>
                    <a:pt x="880" y="118"/>
                  </a:moveTo>
                  <a:lnTo>
                    <a:pt x="880" y="109"/>
                  </a:lnTo>
                  <a:lnTo>
                    <a:pt x="878" y="104"/>
                  </a:lnTo>
                  <a:lnTo>
                    <a:pt x="875" y="99"/>
                  </a:lnTo>
                  <a:lnTo>
                    <a:pt x="873" y="97"/>
                  </a:lnTo>
                  <a:lnTo>
                    <a:pt x="873" y="95"/>
                  </a:lnTo>
                  <a:lnTo>
                    <a:pt x="871" y="90"/>
                  </a:lnTo>
                  <a:lnTo>
                    <a:pt x="868" y="88"/>
                  </a:lnTo>
                  <a:lnTo>
                    <a:pt x="866" y="88"/>
                  </a:lnTo>
                  <a:lnTo>
                    <a:pt x="866" y="88"/>
                  </a:lnTo>
                  <a:lnTo>
                    <a:pt x="868" y="90"/>
                  </a:lnTo>
                  <a:lnTo>
                    <a:pt x="871" y="92"/>
                  </a:lnTo>
                  <a:lnTo>
                    <a:pt x="871" y="95"/>
                  </a:lnTo>
                  <a:lnTo>
                    <a:pt x="875" y="104"/>
                  </a:lnTo>
                  <a:lnTo>
                    <a:pt x="878" y="109"/>
                  </a:lnTo>
                  <a:lnTo>
                    <a:pt x="878" y="111"/>
                  </a:lnTo>
                  <a:lnTo>
                    <a:pt x="878" y="114"/>
                  </a:lnTo>
                  <a:lnTo>
                    <a:pt x="878" y="116"/>
                  </a:lnTo>
                  <a:lnTo>
                    <a:pt x="878" y="118"/>
                  </a:lnTo>
                  <a:lnTo>
                    <a:pt x="878" y="118"/>
                  </a:lnTo>
                  <a:lnTo>
                    <a:pt x="878" y="121"/>
                  </a:lnTo>
                  <a:lnTo>
                    <a:pt x="878" y="123"/>
                  </a:lnTo>
                  <a:lnTo>
                    <a:pt x="880" y="125"/>
                  </a:lnTo>
                  <a:lnTo>
                    <a:pt x="880" y="130"/>
                  </a:lnTo>
                  <a:lnTo>
                    <a:pt x="880" y="135"/>
                  </a:lnTo>
                  <a:lnTo>
                    <a:pt x="880" y="142"/>
                  </a:lnTo>
                  <a:lnTo>
                    <a:pt x="880" y="142"/>
                  </a:lnTo>
                  <a:lnTo>
                    <a:pt x="880" y="147"/>
                  </a:lnTo>
                  <a:lnTo>
                    <a:pt x="878" y="149"/>
                  </a:lnTo>
                  <a:lnTo>
                    <a:pt x="873" y="154"/>
                  </a:lnTo>
                  <a:lnTo>
                    <a:pt x="866" y="159"/>
                  </a:lnTo>
                  <a:lnTo>
                    <a:pt x="866" y="159"/>
                  </a:lnTo>
                  <a:lnTo>
                    <a:pt x="866" y="159"/>
                  </a:lnTo>
                  <a:lnTo>
                    <a:pt x="866" y="156"/>
                  </a:lnTo>
                  <a:lnTo>
                    <a:pt x="866" y="156"/>
                  </a:lnTo>
                  <a:lnTo>
                    <a:pt x="866" y="156"/>
                  </a:lnTo>
                  <a:lnTo>
                    <a:pt x="864" y="159"/>
                  </a:lnTo>
                  <a:lnTo>
                    <a:pt x="866" y="159"/>
                  </a:lnTo>
                  <a:lnTo>
                    <a:pt x="864" y="159"/>
                  </a:lnTo>
                  <a:lnTo>
                    <a:pt x="864" y="159"/>
                  </a:lnTo>
                  <a:lnTo>
                    <a:pt x="864" y="161"/>
                  </a:lnTo>
                  <a:lnTo>
                    <a:pt x="864" y="161"/>
                  </a:lnTo>
                  <a:lnTo>
                    <a:pt x="864" y="161"/>
                  </a:lnTo>
                  <a:lnTo>
                    <a:pt x="861" y="161"/>
                  </a:lnTo>
                  <a:lnTo>
                    <a:pt x="861" y="163"/>
                  </a:lnTo>
                  <a:lnTo>
                    <a:pt x="861" y="163"/>
                  </a:lnTo>
                  <a:lnTo>
                    <a:pt x="864" y="163"/>
                  </a:lnTo>
                  <a:lnTo>
                    <a:pt x="864" y="163"/>
                  </a:lnTo>
                  <a:lnTo>
                    <a:pt x="864" y="161"/>
                  </a:lnTo>
                  <a:lnTo>
                    <a:pt x="866" y="161"/>
                  </a:lnTo>
                  <a:lnTo>
                    <a:pt x="866" y="161"/>
                  </a:lnTo>
                  <a:lnTo>
                    <a:pt x="871" y="159"/>
                  </a:lnTo>
                  <a:lnTo>
                    <a:pt x="873" y="156"/>
                  </a:lnTo>
                  <a:lnTo>
                    <a:pt x="875" y="154"/>
                  </a:lnTo>
                  <a:lnTo>
                    <a:pt x="878" y="154"/>
                  </a:lnTo>
                  <a:lnTo>
                    <a:pt x="880" y="154"/>
                  </a:lnTo>
                  <a:lnTo>
                    <a:pt x="880" y="151"/>
                  </a:lnTo>
                  <a:lnTo>
                    <a:pt x="883" y="149"/>
                  </a:lnTo>
                  <a:lnTo>
                    <a:pt x="883" y="140"/>
                  </a:lnTo>
                  <a:lnTo>
                    <a:pt x="880" y="118"/>
                  </a:lnTo>
                  <a:close/>
                  <a:moveTo>
                    <a:pt x="852" y="76"/>
                  </a:moveTo>
                  <a:lnTo>
                    <a:pt x="849" y="73"/>
                  </a:lnTo>
                  <a:lnTo>
                    <a:pt x="849" y="73"/>
                  </a:lnTo>
                  <a:lnTo>
                    <a:pt x="847" y="71"/>
                  </a:lnTo>
                  <a:lnTo>
                    <a:pt x="847" y="71"/>
                  </a:lnTo>
                  <a:lnTo>
                    <a:pt x="847" y="71"/>
                  </a:lnTo>
                  <a:lnTo>
                    <a:pt x="845" y="71"/>
                  </a:lnTo>
                  <a:lnTo>
                    <a:pt x="845" y="71"/>
                  </a:lnTo>
                  <a:lnTo>
                    <a:pt x="842" y="71"/>
                  </a:lnTo>
                  <a:lnTo>
                    <a:pt x="842" y="71"/>
                  </a:lnTo>
                  <a:lnTo>
                    <a:pt x="842" y="73"/>
                  </a:lnTo>
                  <a:lnTo>
                    <a:pt x="842" y="73"/>
                  </a:lnTo>
                  <a:lnTo>
                    <a:pt x="842" y="73"/>
                  </a:lnTo>
                  <a:lnTo>
                    <a:pt x="845" y="73"/>
                  </a:lnTo>
                  <a:lnTo>
                    <a:pt x="845" y="76"/>
                  </a:lnTo>
                  <a:lnTo>
                    <a:pt x="847" y="78"/>
                  </a:lnTo>
                  <a:lnTo>
                    <a:pt x="849" y="78"/>
                  </a:lnTo>
                  <a:lnTo>
                    <a:pt x="849" y="80"/>
                  </a:lnTo>
                  <a:lnTo>
                    <a:pt x="852" y="83"/>
                  </a:lnTo>
                  <a:lnTo>
                    <a:pt x="854" y="83"/>
                  </a:lnTo>
                  <a:lnTo>
                    <a:pt x="854" y="83"/>
                  </a:lnTo>
                  <a:lnTo>
                    <a:pt x="854" y="83"/>
                  </a:lnTo>
                  <a:lnTo>
                    <a:pt x="854" y="80"/>
                  </a:lnTo>
                  <a:lnTo>
                    <a:pt x="857" y="78"/>
                  </a:lnTo>
                  <a:lnTo>
                    <a:pt x="852" y="76"/>
                  </a:lnTo>
                  <a:close/>
                  <a:moveTo>
                    <a:pt x="861" y="83"/>
                  </a:moveTo>
                  <a:lnTo>
                    <a:pt x="861" y="85"/>
                  </a:lnTo>
                  <a:lnTo>
                    <a:pt x="864" y="85"/>
                  </a:lnTo>
                  <a:lnTo>
                    <a:pt x="866" y="85"/>
                  </a:lnTo>
                  <a:lnTo>
                    <a:pt x="866" y="85"/>
                  </a:lnTo>
                  <a:lnTo>
                    <a:pt x="861" y="78"/>
                  </a:lnTo>
                  <a:lnTo>
                    <a:pt x="859" y="73"/>
                  </a:lnTo>
                  <a:lnTo>
                    <a:pt x="838" y="50"/>
                  </a:lnTo>
                  <a:lnTo>
                    <a:pt x="831" y="38"/>
                  </a:lnTo>
                  <a:lnTo>
                    <a:pt x="826" y="31"/>
                  </a:lnTo>
                  <a:lnTo>
                    <a:pt x="826" y="31"/>
                  </a:lnTo>
                  <a:lnTo>
                    <a:pt x="826" y="26"/>
                  </a:lnTo>
                  <a:lnTo>
                    <a:pt x="823" y="24"/>
                  </a:lnTo>
                  <a:lnTo>
                    <a:pt x="821" y="21"/>
                  </a:lnTo>
                  <a:lnTo>
                    <a:pt x="814" y="0"/>
                  </a:lnTo>
                  <a:lnTo>
                    <a:pt x="814" y="0"/>
                  </a:lnTo>
                  <a:lnTo>
                    <a:pt x="812" y="2"/>
                  </a:lnTo>
                  <a:lnTo>
                    <a:pt x="812" y="2"/>
                  </a:lnTo>
                  <a:lnTo>
                    <a:pt x="812" y="2"/>
                  </a:lnTo>
                  <a:lnTo>
                    <a:pt x="812" y="2"/>
                  </a:lnTo>
                  <a:lnTo>
                    <a:pt x="814" y="7"/>
                  </a:lnTo>
                  <a:lnTo>
                    <a:pt x="814" y="9"/>
                  </a:lnTo>
                  <a:lnTo>
                    <a:pt x="816" y="12"/>
                  </a:lnTo>
                  <a:lnTo>
                    <a:pt x="816" y="14"/>
                  </a:lnTo>
                  <a:lnTo>
                    <a:pt x="819" y="17"/>
                  </a:lnTo>
                  <a:lnTo>
                    <a:pt x="821" y="19"/>
                  </a:lnTo>
                  <a:lnTo>
                    <a:pt x="823" y="26"/>
                  </a:lnTo>
                  <a:lnTo>
                    <a:pt x="823" y="31"/>
                  </a:lnTo>
                  <a:lnTo>
                    <a:pt x="823" y="31"/>
                  </a:lnTo>
                  <a:lnTo>
                    <a:pt x="823" y="31"/>
                  </a:lnTo>
                  <a:lnTo>
                    <a:pt x="823" y="31"/>
                  </a:lnTo>
                  <a:lnTo>
                    <a:pt x="823" y="31"/>
                  </a:lnTo>
                  <a:lnTo>
                    <a:pt x="826" y="33"/>
                  </a:lnTo>
                  <a:lnTo>
                    <a:pt x="831" y="38"/>
                  </a:lnTo>
                  <a:lnTo>
                    <a:pt x="831" y="40"/>
                  </a:lnTo>
                  <a:lnTo>
                    <a:pt x="833" y="45"/>
                  </a:lnTo>
                  <a:lnTo>
                    <a:pt x="835" y="47"/>
                  </a:lnTo>
                  <a:lnTo>
                    <a:pt x="835" y="52"/>
                  </a:lnTo>
                  <a:lnTo>
                    <a:pt x="835" y="52"/>
                  </a:lnTo>
                  <a:lnTo>
                    <a:pt x="838" y="54"/>
                  </a:lnTo>
                  <a:lnTo>
                    <a:pt x="838" y="57"/>
                  </a:lnTo>
                  <a:lnTo>
                    <a:pt x="840" y="57"/>
                  </a:lnTo>
                  <a:lnTo>
                    <a:pt x="840" y="59"/>
                  </a:lnTo>
                  <a:lnTo>
                    <a:pt x="842" y="57"/>
                  </a:lnTo>
                  <a:lnTo>
                    <a:pt x="842" y="57"/>
                  </a:lnTo>
                  <a:lnTo>
                    <a:pt x="845" y="59"/>
                  </a:lnTo>
                  <a:lnTo>
                    <a:pt x="845" y="62"/>
                  </a:lnTo>
                  <a:lnTo>
                    <a:pt x="842" y="62"/>
                  </a:lnTo>
                  <a:lnTo>
                    <a:pt x="842" y="62"/>
                  </a:lnTo>
                  <a:lnTo>
                    <a:pt x="840" y="62"/>
                  </a:lnTo>
                  <a:lnTo>
                    <a:pt x="840" y="64"/>
                  </a:lnTo>
                  <a:lnTo>
                    <a:pt x="842" y="64"/>
                  </a:lnTo>
                  <a:lnTo>
                    <a:pt x="845" y="64"/>
                  </a:lnTo>
                  <a:lnTo>
                    <a:pt x="845" y="64"/>
                  </a:lnTo>
                  <a:lnTo>
                    <a:pt x="845" y="64"/>
                  </a:lnTo>
                  <a:lnTo>
                    <a:pt x="854" y="71"/>
                  </a:lnTo>
                  <a:lnTo>
                    <a:pt x="857" y="73"/>
                  </a:lnTo>
                  <a:lnTo>
                    <a:pt x="859" y="78"/>
                  </a:lnTo>
                  <a:lnTo>
                    <a:pt x="859" y="80"/>
                  </a:lnTo>
                  <a:lnTo>
                    <a:pt x="861" y="80"/>
                  </a:lnTo>
                  <a:lnTo>
                    <a:pt x="861" y="83"/>
                  </a:lnTo>
                  <a:lnTo>
                    <a:pt x="861" y="83"/>
                  </a:lnTo>
                  <a:close/>
                  <a:moveTo>
                    <a:pt x="802" y="7"/>
                  </a:moveTo>
                  <a:lnTo>
                    <a:pt x="802" y="7"/>
                  </a:lnTo>
                  <a:lnTo>
                    <a:pt x="802" y="9"/>
                  </a:lnTo>
                  <a:lnTo>
                    <a:pt x="805" y="9"/>
                  </a:lnTo>
                  <a:lnTo>
                    <a:pt x="809" y="9"/>
                  </a:lnTo>
                  <a:lnTo>
                    <a:pt x="809" y="9"/>
                  </a:lnTo>
                  <a:lnTo>
                    <a:pt x="809" y="7"/>
                  </a:lnTo>
                  <a:lnTo>
                    <a:pt x="809" y="7"/>
                  </a:lnTo>
                  <a:lnTo>
                    <a:pt x="809" y="5"/>
                  </a:lnTo>
                  <a:lnTo>
                    <a:pt x="807" y="2"/>
                  </a:lnTo>
                  <a:lnTo>
                    <a:pt x="807" y="2"/>
                  </a:lnTo>
                  <a:lnTo>
                    <a:pt x="807" y="2"/>
                  </a:lnTo>
                  <a:lnTo>
                    <a:pt x="805" y="2"/>
                  </a:lnTo>
                  <a:lnTo>
                    <a:pt x="805" y="5"/>
                  </a:lnTo>
                  <a:lnTo>
                    <a:pt x="802" y="5"/>
                  </a:lnTo>
                  <a:lnTo>
                    <a:pt x="802" y="2"/>
                  </a:lnTo>
                  <a:lnTo>
                    <a:pt x="797" y="5"/>
                  </a:lnTo>
                  <a:lnTo>
                    <a:pt x="797" y="5"/>
                  </a:lnTo>
                  <a:lnTo>
                    <a:pt x="802" y="7"/>
                  </a:lnTo>
                  <a:close/>
                  <a:moveTo>
                    <a:pt x="835" y="116"/>
                  </a:moveTo>
                  <a:lnTo>
                    <a:pt x="838" y="116"/>
                  </a:lnTo>
                  <a:lnTo>
                    <a:pt x="840" y="118"/>
                  </a:lnTo>
                  <a:lnTo>
                    <a:pt x="842" y="116"/>
                  </a:lnTo>
                  <a:lnTo>
                    <a:pt x="842" y="116"/>
                  </a:lnTo>
                  <a:lnTo>
                    <a:pt x="842" y="116"/>
                  </a:lnTo>
                  <a:lnTo>
                    <a:pt x="842" y="116"/>
                  </a:lnTo>
                  <a:lnTo>
                    <a:pt x="842" y="118"/>
                  </a:lnTo>
                  <a:lnTo>
                    <a:pt x="842" y="118"/>
                  </a:lnTo>
                  <a:lnTo>
                    <a:pt x="840" y="118"/>
                  </a:lnTo>
                  <a:lnTo>
                    <a:pt x="840" y="121"/>
                  </a:lnTo>
                  <a:lnTo>
                    <a:pt x="845" y="118"/>
                  </a:lnTo>
                  <a:lnTo>
                    <a:pt x="845" y="118"/>
                  </a:lnTo>
                  <a:lnTo>
                    <a:pt x="847" y="118"/>
                  </a:lnTo>
                  <a:lnTo>
                    <a:pt x="847" y="116"/>
                  </a:lnTo>
                  <a:lnTo>
                    <a:pt x="845" y="116"/>
                  </a:lnTo>
                  <a:lnTo>
                    <a:pt x="845" y="114"/>
                  </a:lnTo>
                  <a:lnTo>
                    <a:pt x="847" y="114"/>
                  </a:lnTo>
                  <a:lnTo>
                    <a:pt x="847" y="114"/>
                  </a:lnTo>
                  <a:lnTo>
                    <a:pt x="847" y="114"/>
                  </a:lnTo>
                  <a:lnTo>
                    <a:pt x="847" y="114"/>
                  </a:lnTo>
                  <a:lnTo>
                    <a:pt x="849" y="109"/>
                  </a:lnTo>
                  <a:lnTo>
                    <a:pt x="849" y="109"/>
                  </a:lnTo>
                  <a:lnTo>
                    <a:pt x="845" y="106"/>
                  </a:lnTo>
                  <a:lnTo>
                    <a:pt x="845" y="104"/>
                  </a:lnTo>
                  <a:lnTo>
                    <a:pt x="845" y="102"/>
                  </a:lnTo>
                  <a:lnTo>
                    <a:pt x="847" y="102"/>
                  </a:lnTo>
                  <a:lnTo>
                    <a:pt x="849" y="102"/>
                  </a:lnTo>
                  <a:lnTo>
                    <a:pt x="849" y="99"/>
                  </a:lnTo>
                  <a:lnTo>
                    <a:pt x="849" y="97"/>
                  </a:lnTo>
                  <a:lnTo>
                    <a:pt x="847" y="97"/>
                  </a:lnTo>
                  <a:lnTo>
                    <a:pt x="845" y="95"/>
                  </a:lnTo>
                  <a:lnTo>
                    <a:pt x="845" y="92"/>
                  </a:lnTo>
                  <a:lnTo>
                    <a:pt x="845" y="92"/>
                  </a:lnTo>
                  <a:lnTo>
                    <a:pt x="845" y="90"/>
                  </a:lnTo>
                  <a:lnTo>
                    <a:pt x="847" y="88"/>
                  </a:lnTo>
                  <a:lnTo>
                    <a:pt x="845" y="85"/>
                  </a:lnTo>
                  <a:lnTo>
                    <a:pt x="845" y="85"/>
                  </a:lnTo>
                  <a:lnTo>
                    <a:pt x="842" y="83"/>
                  </a:lnTo>
                  <a:lnTo>
                    <a:pt x="842" y="80"/>
                  </a:lnTo>
                  <a:lnTo>
                    <a:pt x="835" y="73"/>
                  </a:lnTo>
                  <a:lnTo>
                    <a:pt x="833" y="71"/>
                  </a:lnTo>
                  <a:lnTo>
                    <a:pt x="828" y="71"/>
                  </a:lnTo>
                  <a:lnTo>
                    <a:pt x="828" y="71"/>
                  </a:lnTo>
                  <a:lnTo>
                    <a:pt x="828" y="73"/>
                  </a:lnTo>
                  <a:lnTo>
                    <a:pt x="828" y="73"/>
                  </a:lnTo>
                  <a:lnTo>
                    <a:pt x="828" y="76"/>
                  </a:lnTo>
                  <a:lnTo>
                    <a:pt x="828" y="73"/>
                  </a:lnTo>
                  <a:lnTo>
                    <a:pt x="831" y="73"/>
                  </a:lnTo>
                  <a:lnTo>
                    <a:pt x="831" y="76"/>
                  </a:lnTo>
                  <a:lnTo>
                    <a:pt x="833" y="76"/>
                  </a:lnTo>
                  <a:lnTo>
                    <a:pt x="831" y="76"/>
                  </a:lnTo>
                  <a:lnTo>
                    <a:pt x="828" y="76"/>
                  </a:lnTo>
                  <a:lnTo>
                    <a:pt x="826" y="76"/>
                  </a:lnTo>
                  <a:lnTo>
                    <a:pt x="823" y="76"/>
                  </a:lnTo>
                  <a:lnTo>
                    <a:pt x="826" y="78"/>
                  </a:lnTo>
                  <a:lnTo>
                    <a:pt x="826" y="78"/>
                  </a:lnTo>
                  <a:lnTo>
                    <a:pt x="828" y="80"/>
                  </a:lnTo>
                  <a:lnTo>
                    <a:pt x="831" y="80"/>
                  </a:lnTo>
                  <a:lnTo>
                    <a:pt x="831" y="80"/>
                  </a:lnTo>
                  <a:lnTo>
                    <a:pt x="831" y="83"/>
                  </a:lnTo>
                  <a:lnTo>
                    <a:pt x="831" y="83"/>
                  </a:lnTo>
                  <a:lnTo>
                    <a:pt x="828" y="83"/>
                  </a:lnTo>
                  <a:lnTo>
                    <a:pt x="826" y="83"/>
                  </a:lnTo>
                  <a:lnTo>
                    <a:pt x="823" y="80"/>
                  </a:lnTo>
                  <a:lnTo>
                    <a:pt x="821" y="78"/>
                  </a:lnTo>
                  <a:lnTo>
                    <a:pt x="821" y="78"/>
                  </a:lnTo>
                  <a:lnTo>
                    <a:pt x="821" y="80"/>
                  </a:lnTo>
                  <a:lnTo>
                    <a:pt x="819" y="83"/>
                  </a:lnTo>
                  <a:lnTo>
                    <a:pt x="816" y="85"/>
                  </a:lnTo>
                  <a:lnTo>
                    <a:pt x="821" y="99"/>
                  </a:lnTo>
                  <a:lnTo>
                    <a:pt x="821" y="104"/>
                  </a:lnTo>
                  <a:lnTo>
                    <a:pt x="819" y="114"/>
                  </a:lnTo>
                  <a:lnTo>
                    <a:pt x="819" y="114"/>
                  </a:lnTo>
                  <a:lnTo>
                    <a:pt x="819" y="114"/>
                  </a:lnTo>
                  <a:lnTo>
                    <a:pt x="819" y="114"/>
                  </a:lnTo>
                  <a:lnTo>
                    <a:pt x="819" y="111"/>
                  </a:lnTo>
                  <a:lnTo>
                    <a:pt x="819" y="111"/>
                  </a:lnTo>
                  <a:lnTo>
                    <a:pt x="814" y="114"/>
                  </a:lnTo>
                  <a:lnTo>
                    <a:pt x="812" y="114"/>
                  </a:lnTo>
                  <a:lnTo>
                    <a:pt x="809" y="114"/>
                  </a:lnTo>
                  <a:lnTo>
                    <a:pt x="807" y="111"/>
                  </a:lnTo>
                  <a:lnTo>
                    <a:pt x="809" y="109"/>
                  </a:lnTo>
                  <a:lnTo>
                    <a:pt x="814" y="111"/>
                  </a:lnTo>
                  <a:lnTo>
                    <a:pt x="816" y="111"/>
                  </a:lnTo>
                  <a:lnTo>
                    <a:pt x="819" y="109"/>
                  </a:lnTo>
                  <a:lnTo>
                    <a:pt x="816" y="109"/>
                  </a:lnTo>
                  <a:lnTo>
                    <a:pt x="816" y="106"/>
                  </a:lnTo>
                  <a:lnTo>
                    <a:pt x="814" y="106"/>
                  </a:lnTo>
                  <a:lnTo>
                    <a:pt x="816" y="104"/>
                  </a:lnTo>
                  <a:lnTo>
                    <a:pt x="816" y="104"/>
                  </a:lnTo>
                  <a:lnTo>
                    <a:pt x="816" y="102"/>
                  </a:lnTo>
                  <a:lnTo>
                    <a:pt x="814" y="102"/>
                  </a:lnTo>
                  <a:lnTo>
                    <a:pt x="814" y="99"/>
                  </a:lnTo>
                  <a:lnTo>
                    <a:pt x="814" y="99"/>
                  </a:lnTo>
                  <a:lnTo>
                    <a:pt x="812" y="99"/>
                  </a:lnTo>
                  <a:lnTo>
                    <a:pt x="812" y="99"/>
                  </a:lnTo>
                  <a:lnTo>
                    <a:pt x="809" y="99"/>
                  </a:lnTo>
                  <a:lnTo>
                    <a:pt x="807" y="99"/>
                  </a:lnTo>
                  <a:lnTo>
                    <a:pt x="807" y="99"/>
                  </a:lnTo>
                  <a:lnTo>
                    <a:pt x="807" y="97"/>
                  </a:lnTo>
                  <a:lnTo>
                    <a:pt x="812" y="99"/>
                  </a:lnTo>
                  <a:lnTo>
                    <a:pt x="814" y="97"/>
                  </a:lnTo>
                  <a:lnTo>
                    <a:pt x="814" y="95"/>
                  </a:lnTo>
                  <a:lnTo>
                    <a:pt x="812" y="90"/>
                  </a:lnTo>
                  <a:lnTo>
                    <a:pt x="809" y="90"/>
                  </a:lnTo>
                  <a:lnTo>
                    <a:pt x="809" y="88"/>
                  </a:lnTo>
                  <a:lnTo>
                    <a:pt x="812" y="88"/>
                  </a:lnTo>
                  <a:lnTo>
                    <a:pt x="812" y="85"/>
                  </a:lnTo>
                  <a:lnTo>
                    <a:pt x="812" y="83"/>
                  </a:lnTo>
                  <a:lnTo>
                    <a:pt x="814" y="80"/>
                  </a:lnTo>
                  <a:lnTo>
                    <a:pt x="812" y="80"/>
                  </a:lnTo>
                  <a:lnTo>
                    <a:pt x="809" y="83"/>
                  </a:lnTo>
                  <a:lnTo>
                    <a:pt x="809" y="78"/>
                  </a:lnTo>
                  <a:lnTo>
                    <a:pt x="809" y="76"/>
                  </a:lnTo>
                  <a:lnTo>
                    <a:pt x="812" y="78"/>
                  </a:lnTo>
                  <a:lnTo>
                    <a:pt x="812" y="76"/>
                  </a:lnTo>
                  <a:lnTo>
                    <a:pt x="809" y="73"/>
                  </a:lnTo>
                  <a:lnTo>
                    <a:pt x="807" y="73"/>
                  </a:lnTo>
                  <a:lnTo>
                    <a:pt x="805" y="73"/>
                  </a:lnTo>
                  <a:lnTo>
                    <a:pt x="795" y="76"/>
                  </a:lnTo>
                  <a:lnTo>
                    <a:pt x="786" y="80"/>
                  </a:lnTo>
                  <a:lnTo>
                    <a:pt x="783" y="83"/>
                  </a:lnTo>
                  <a:lnTo>
                    <a:pt x="786" y="83"/>
                  </a:lnTo>
                  <a:lnTo>
                    <a:pt x="788" y="85"/>
                  </a:lnTo>
                  <a:lnTo>
                    <a:pt x="790" y="85"/>
                  </a:lnTo>
                  <a:lnTo>
                    <a:pt x="786" y="85"/>
                  </a:lnTo>
                  <a:lnTo>
                    <a:pt x="783" y="85"/>
                  </a:lnTo>
                  <a:lnTo>
                    <a:pt x="781" y="85"/>
                  </a:lnTo>
                  <a:lnTo>
                    <a:pt x="778" y="85"/>
                  </a:lnTo>
                  <a:lnTo>
                    <a:pt x="778" y="88"/>
                  </a:lnTo>
                  <a:lnTo>
                    <a:pt x="778" y="88"/>
                  </a:lnTo>
                  <a:lnTo>
                    <a:pt x="776" y="88"/>
                  </a:lnTo>
                  <a:lnTo>
                    <a:pt x="776" y="85"/>
                  </a:lnTo>
                  <a:lnTo>
                    <a:pt x="776" y="85"/>
                  </a:lnTo>
                  <a:lnTo>
                    <a:pt x="776" y="83"/>
                  </a:lnTo>
                  <a:lnTo>
                    <a:pt x="776" y="83"/>
                  </a:lnTo>
                  <a:lnTo>
                    <a:pt x="771" y="83"/>
                  </a:lnTo>
                  <a:lnTo>
                    <a:pt x="767" y="85"/>
                  </a:lnTo>
                  <a:lnTo>
                    <a:pt x="762" y="88"/>
                  </a:lnTo>
                  <a:lnTo>
                    <a:pt x="760" y="90"/>
                  </a:lnTo>
                  <a:lnTo>
                    <a:pt x="760" y="90"/>
                  </a:lnTo>
                  <a:lnTo>
                    <a:pt x="757" y="90"/>
                  </a:lnTo>
                  <a:lnTo>
                    <a:pt x="743" y="92"/>
                  </a:lnTo>
                  <a:lnTo>
                    <a:pt x="743" y="92"/>
                  </a:lnTo>
                  <a:lnTo>
                    <a:pt x="745" y="88"/>
                  </a:lnTo>
                  <a:lnTo>
                    <a:pt x="745" y="85"/>
                  </a:lnTo>
                  <a:lnTo>
                    <a:pt x="743" y="85"/>
                  </a:lnTo>
                  <a:lnTo>
                    <a:pt x="743" y="83"/>
                  </a:lnTo>
                  <a:lnTo>
                    <a:pt x="743" y="83"/>
                  </a:lnTo>
                  <a:lnTo>
                    <a:pt x="743" y="80"/>
                  </a:lnTo>
                  <a:lnTo>
                    <a:pt x="741" y="80"/>
                  </a:lnTo>
                  <a:lnTo>
                    <a:pt x="741" y="80"/>
                  </a:lnTo>
                  <a:lnTo>
                    <a:pt x="738" y="78"/>
                  </a:lnTo>
                  <a:lnTo>
                    <a:pt x="738" y="76"/>
                  </a:lnTo>
                  <a:lnTo>
                    <a:pt x="736" y="73"/>
                  </a:lnTo>
                  <a:lnTo>
                    <a:pt x="736" y="71"/>
                  </a:lnTo>
                  <a:lnTo>
                    <a:pt x="734" y="64"/>
                  </a:lnTo>
                  <a:lnTo>
                    <a:pt x="734" y="62"/>
                  </a:lnTo>
                  <a:lnTo>
                    <a:pt x="734" y="59"/>
                  </a:lnTo>
                  <a:lnTo>
                    <a:pt x="736" y="57"/>
                  </a:lnTo>
                  <a:lnTo>
                    <a:pt x="736" y="54"/>
                  </a:lnTo>
                  <a:lnTo>
                    <a:pt x="736" y="52"/>
                  </a:lnTo>
                  <a:lnTo>
                    <a:pt x="736" y="52"/>
                  </a:lnTo>
                  <a:lnTo>
                    <a:pt x="736" y="50"/>
                  </a:lnTo>
                  <a:lnTo>
                    <a:pt x="734" y="50"/>
                  </a:lnTo>
                  <a:lnTo>
                    <a:pt x="734" y="47"/>
                  </a:lnTo>
                  <a:lnTo>
                    <a:pt x="736" y="47"/>
                  </a:lnTo>
                  <a:lnTo>
                    <a:pt x="738" y="47"/>
                  </a:lnTo>
                  <a:lnTo>
                    <a:pt x="738" y="50"/>
                  </a:lnTo>
                  <a:lnTo>
                    <a:pt x="738" y="54"/>
                  </a:lnTo>
                  <a:lnTo>
                    <a:pt x="738" y="54"/>
                  </a:lnTo>
                  <a:lnTo>
                    <a:pt x="736" y="57"/>
                  </a:lnTo>
                  <a:lnTo>
                    <a:pt x="736" y="59"/>
                  </a:lnTo>
                  <a:lnTo>
                    <a:pt x="736" y="64"/>
                  </a:lnTo>
                  <a:lnTo>
                    <a:pt x="738" y="69"/>
                  </a:lnTo>
                  <a:lnTo>
                    <a:pt x="741" y="73"/>
                  </a:lnTo>
                  <a:lnTo>
                    <a:pt x="743" y="78"/>
                  </a:lnTo>
                  <a:lnTo>
                    <a:pt x="745" y="80"/>
                  </a:lnTo>
                  <a:lnTo>
                    <a:pt x="748" y="80"/>
                  </a:lnTo>
                  <a:lnTo>
                    <a:pt x="750" y="76"/>
                  </a:lnTo>
                  <a:lnTo>
                    <a:pt x="750" y="78"/>
                  </a:lnTo>
                  <a:lnTo>
                    <a:pt x="755" y="80"/>
                  </a:lnTo>
                  <a:lnTo>
                    <a:pt x="755" y="83"/>
                  </a:lnTo>
                  <a:lnTo>
                    <a:pt x="757" y="80"/>
                  </a:lnTo>
                  <a:lnTo>
                    <a:pt x="762" y="80"/>
                  </a:lnTo>
                  <a:lnTo>
                    <a:pt x="764" y="80"/>
                  </a:lnTo>
                  <a:lnTo>
                    <a:pt x="767" y="78"/>
                  </a:lnTo>
                  <a:lnTo>
                    <a:pt x="769" y="73"/>
                  </a:lnTo>
                  <a:lnTo>
                    <a:pt x="771" y="71"/>
                  </a:lnTo>
                  <a:lnTo>
                    <a:pt x="769" y="71"/>
                  </a:lnTo>
                  <a:lnTo>
                    <a:pt x="769" y="71"/>
                  </a:lnTo>
                  <a:lnTo>
                    <a:pt x="769" y="71"/>
                  </a:lnTo>
                  <a:lnTo>
                    <a:pt x="771" y="69"/>
                  </a:lnTo>
                  <a:lnTo>
                    <a:pt x="781" y="66"/>
                  </a:lnTo>
                  <a:lnTo>
                    <a:pt x="781" y="64"/>
                  </a:lnTo>
                  <a:lnTo>
                    <a:pt x="778" y="64"/>
                  </a:lnTo>
                  <a:lnTo>
                    <a:pt x="774" y="64"/>
                  </a:lnTo>
                  <a:lnTo>
                    <a:pt x="771" y="64"/>
                  </a:lnTo>
                  <a:lnTo>
                    <a:pt x="771" y="62"/>
                  </a:lnTo>
                  <a:lnTo>
                    <a:pt x="769" y="62"/>
                  </a:lnTo>
                  <a:lnTo>
                    <a:pt x="767" y="59"/>
                  </a:lnTo>
                  <a:lnTo>
                    <a:pt x="764" y="59"/>
                  </a:lnTo>
                  <a:lnTo>
                    <a:pt x="764" y="59"/>
                  </a:lnTo>
                  <a:lnTo>
                    <a:pt x="762" y="57"/>
                  </a:lnTo>
                  <a:lnTo>
                    <a:pt x="764" y="57"/>
                  </a:lnTo>
                  <a:lnTo>
                    <a:pt x="767" y="57"/>
                  </a:lnTo>
                  <a:lnTo>
                    <a:pt x="769" y="59"/>
                  </a:lnTo>
                  <a:lnTo>
                    <a:pt x="769" y="57"/>
                  </a:lnTo>
                  <a:lnTo>
                    <a:pt x="771" y="59"/>
                  </a:lnTo>
                  <a:lnTo>
                    <a:pt x="776" y="62"/>
                  </a:lnTo>
                  <a:lnTo>
                    <a:pt x="786" y="64"/>
                  </a:lnTo>
                  <a:lnTo>
                    <a:pt x="788" y="64"/>
                  </a:lnTo>
                  <a:lnTo>
                    <a:pt x="790" y="62"/>
                  </a:lnTo>
                  <a:lnTo>
                    <a:pt x="790" y="62"/>
                  </a:lnTo>
                  <a:lnTo>
                    <a:pt x="788" y="62"/>
                  </a:lnTo>
                  <a:lnTo>
                    <a:pt x="786" y="57"/>
                  </a:lnTo>
                  <a:lnTo>
                    <a:pt x="783" y="54"/>
                  </a:lnTo>
                  <a:lnTo>
                    <a:pt x="783" y="54"/>
                  </a:lnTo>
                  <a:lnTo>
                    <a:pt x="781" y="54"/>
                  </a:lnTo>
                  <a:lnTo>
                    <a:pt x="781" y="54"/>
                  </a:lnTo>
                  <a:lnTo>
                    <a:pt x="778" y="52"/>
                  </a:lnTo>
                  <a:lnTo>
                    <a:pt x="778" y="52"/>
                  </a:lnTo>
                  <a:lnTo>
                    <a:pt x="778" y="52"/>
                  </a:lnTo>
                  <a:lnTo>
                    <a:pt x="781" y="52"/>
                  </a:lnTo>
                  <a:lnTo>
                    <a:pt x="786" y="54"/>
                  </a:lnTo>
                  <a:lnTo>
                    <a:pt x="786" y="54"/>
                  </a:lnTo>
                  <a:lnTo>
                    <a:pt x="786" y="54"/>
                  </a:lnTo>
                  <a:lnTo>
                    <a:pt x="788" y="57"/>
                  </a:lnTo>
                  <a:lnTo>
                    <a:pt x="793" y="59"/>
                  </a:lnTo>
                  <a:lnTo>
                    <a:pt x="793" y="59"/>
                  </a:lnTo>
                  <a:lnTo>
                    <a:pt x="795" y="59"/>
                  </a:lnTo>
                  <a:lnTo>
                    <a:pt x="797" y="57"/>
                  </a:lnTo>
                  <a:lnTo>
                    <a:pt x="797" y="57"/>
                  </a:lnTo>
                  <a:lnTo>
                    <a:pt x="797" y="57"/>
                  </a:lnTo>
                  <a:lnTo>
                    <a:pt x="797" y="57"/>
                  </a:lnTo>
                  <a:lnTo>
                    <a:pt x="800" y="54"/>
                  </a:lnTo>
                  <a:lnTo>
                    <a:pt x="800" y="54"/>
                  </a:lnTo>
                  <a:lnTo>
                    <a:pt x="802" y="52"/>
                  </a:lnTo>
                  <a:lnTo>
                    <a:pt x="802" y="52"/>
                  </a:lnTo>
                  <a:lnTo>
                    <a:pt x="802" y="52"/>
                  </a:lnTo>
                  <a:lnTo>
                    <a:pt x="800" y="52"/>
                  </a:lnTo>
                  <a:lnTo>
                    <a:pt x="800" y="47"/>
                  </a:lnTo>
                  <a:lnTo>
                    <a:pt x="797" y="47"/>
                  </a:lnTo>
                  <a:lnTo>
                    <a:pt x="795" y="47"/>
                  </a:lnTo>
                  <a:lnTo>
                    <a:pt x="793" y="45"/>
                  </a:lnTo>
                  <a:lnTo>
                    <a:pt x="790" y="43"/>
                  </a:lnTo>
                  <a:lnTo>
                    <a:pt x="788" y="43"/>
                  </a:lnTo>
                  <a:lnTo>
                    <a:pt x="786" y="40"/>
                  </a:lnTo>
                  <a:lnTo>
                    <a:pt x="783" y="40"/>
                  </a:lnTo>
                  <a:lnTo>
                    <a:pt x="783" y="40"/>
                  </a:lnTo>
                  <a:lnTo>
                    <a:pt x="783" y="38"/>
                  </a:lnTo>
                  <a:lnTo>
                    <a:pt x="783" y="38"/>
                  </a:lnTo>
                  <a:lnTo>
                    <a:pt x="786" y="35"/>
                  </a:lnTo>
                  <a:lnTo>
                    <a:pt x="786" y="35"/>
                  </a:lnTo>
                  <a:lnTo>
                    <a:pt x="786" y="38"/>
                  </a:lnTo>
                  <a:lnTo>
                    <a:pt x="786" y="38"/>
                  </a:lnTo>
                  <a:lnTo>
                    <a:pt x="786" y="38"/>
                  </a:lnTo>
                  <a:lnTo>
                    <a:pt x="790" y="38"/>
                  </a:lnTo>
                  <a:lnTo>
                    <a:pt x="793" y="40"/>
                  </a:lnTo>
                  <a:lnTo>
                    <a:pt x="795" y="40"/>
                  </a:lnTo>
                  <a:lnTo>
                    <a:pt x="797" y="43"/>
                  </a:lnTo>
                  <a:lnTo>
                    <a:pt x="797" y="43"/>
                  </a:lnTo>
                  <a:lnTo>
                    <a:pt x="800" y="43"/>
                  </a:lnTo>
                  <a:lnTo>
                    <a:pt x="802" y="43"/>
                  </a:lnTo>
                  <a:lnTo>
                    <a:pt x="805" y="47"/>
                  </a:lnTo>
                  <a:lnTo>
                    <a:pt x="807" y="47"/>
                  </a:lnTo>
                  <a:lnTo>
                    <a:pt x="809" y="47"/>
                  </a:lnTo>
                  <a:lnTo>
                    <a:pt x="812" y="47"/>
                  </a:lnTo>
                  <a:lnTo>
                    <a:pt x="819" y="50"/>
                  </a:lnTo>
                  <a:lnTo>
                    <a:pt x="819" y="47"/>
                  </a:lnTo>
                  <a:lnTo>
                    <a:pt x="816" y="47"/>
                  </a:lnTo>
                  <a:lnTo>
                    <a:pt x="814" y="47"/>
                  </a:lnTo>
                  <a:lnTo>
                    <a:pt x="812" y="45"/>
                  </a:lnTo>
                  <a:lnTo>
                    <a:pt x="812" y="45"/>
                  </a:lnTo>
                  <a:lnTo>
                    <a:pt x="812" y="43"/>
                  </a:lnTo>
                  <a:lnTo>
                    <a:pt x="812" y="40"/>
                  </a:lnTo>
                  <a:lnTo>
                    <a:pt x="809" y="35"/>
                  </a:lnTo>
                  <a:lnTo>
                    <a:pt x="807" y="35"/>
                  </a:lnTo>
                  <a:lnTo>
                    <a:pt x="807" y="33"/>
                  </a:lnTo>
                  <a:lnTo>
                    <a:pt x="805" y="33"/>
                  </a:lnTo>
                  <a:lnTo>
                    <a:pt x="807" y="33"/>
                  </a:lnTo>
                  <a:lnTo>
                    <a:pt x="809" y="33"/>
                  </a:lnTo>
                  <a:lnTo>
                    <a:pt x="812" y="35"/>
                  </a:lnTo>
                  <a:lnTo>
                    <a:pt x="812" y="38"/>
                  </a:lnTo>
                  <a:lnTo>
                    <a:pt x="812" y="38"/>
                  </a:lnTo>
                  <a:lnTo>
                    <a:pt x="814" y="38"/>
                  </a:lnTo>
                  <a:lnTo>
                    <a:pt x="816" y="38"/>
                  </a:lnTo>
                  <a:lnTo>
                    <a:pt x="816" y="40"/>
                  </a:lnTo>
                  <a:lnTo>
                    <a:pt x="816" y="43"/>
                  </a:lnTo>
                  <a:lnTo>
                    <a:pt x="816" y="43"/>
                  </a:lnTo>
                  <a:lnTo>
                    <a:pt x="816" y="43"/>
                  </a:lnTo>
                  <a:lnTo>
                    <a:pt x="821" y="45"/>
                  </a:lnTo>
                  <a:lnTo>
                    <a:pt x="821" y="45"/>
                  </a:lnTo>
                  <a:lnTo>
                    <a:pt x="823" y="47"/>
                  </a:lnTo>
                  <a:lnTo>
                    <a:pt x="823" y="47"/>
                  </a:lnTo>
                  <a:lnTo>
                    <a:pt x="823" y="50"/>
                  </a:lnTo>
                  <a:lnTo>
                    <a:pt x="823" y="50"/>
                  </a:lnTo>
                  <a:lnTo>
                    <a:pt x="823" y="52"/>
                  </a:lnTo>
                  <a:lnTo>
                    <a:pt x="823" y="52"/>
                  </a:lnTo>
                  <a:lnTo>
                    <a:pt x="826" y="54"/>
                  </a:lnTo>
                  <a:lnTo>
                    <a:pt x="828" y="57"/>
                  </a:lnTo>
                  <a:lnTo>
                    <a:pt x="831" y="57"/>
                  </a:lnTo>
                  <a:lnTo>
                    <a:pt x="833" y="57"/>
                  </a:lnTo>
                  <a:lnTo>
                    <a:pt x="831" y="54"/>
                  </a:lnTo>
                  <a:lnTo>
                    <a:pt x="831" y="52"/>
                  </a:lnTo>
                  <a:lnTo>
                    <a:pt x="828" y="50"/>
                  </a:lnTo>
                  <a:lnTo>
                    <a:pt x="828" y="47"/>
                  </a:lnTo>
                  <a:lnTo>
                    <a:pt x="819" y="35"/>
                  </a:lnTo>
                  <a:lnTo>
                    <a:pt x="819" y="33"/>
                  </a:lnTo>
                  <a:lnTo>
                    <a:pt x="816" y="31"/>
                  </a:lnTo>
                  <a:lnTo>
                    <a:pt x="814" y="28"/>
                  </a:lnTo>
                  <a:lnTo>
                    <a:pt x="812" y="26"/>
                  </a:lnTo>
                  <a:lnTo>
                    <a:pt x="812" y="21"/>
                  </a:lnTo>
                  <a:lnTo>
                    <a:pt x="809" y="17"/>
                  </a:lnTo>
                  <a:lnTo>
                    <a:pt x="809" y="17"/>
                  </a:lnTo>
                  <a:lnTo>
                    <a:pt x="809" y="19"/>
                  </a:lnTo>
                  <a:lnTo>
                    <a:pt x="809" y="21"/>
                  </a:lnTo>
                  <a:lnTo>
                    <a:pt x="807" y="21"/>
                  </a:lnTo>
                  <a:lnTo>
                    <a:pt x="809" y="24"/>
                  </a:lnTo>
                  <a:lnTo>
                    <a:pt x="809" y="24"/>
                  </a:lnTo>
                  <a:lnTo>
                    <a:pt x="809" y="24"/>
                  </a:lnTo>
                  <a:lnTo>
                    <a:pt x="812" y="26"/>
                  </a:lnTo>
                  <a:lnTo>
                    <a:pt x="809" y="24"/>
                  </a:lnTo>
                  <a:lnTo>
                    <a:pt x="805" y="21"/>
                  </a:lnTo>
                  <a:lnTo>
                    <a:pt x="805" y="19"/>
                  </a:lnTo>
                  <a:lnTo>
                    <a:pt x="805" y="17"/>
                  </a:lnTo>
                  <a:lnTo>
                    <a:pt x="802" y="17"/>
                  </a:lnTo>
                  <a:lnTo>
                    <a:pt x="800" y="14"/>
                  </a:lnTo>
                  <a:lnTo>
                    <a:pt x="797" y="14"/>
                  </a:lnTo>
                  <a:lnTo>
                    <a:pt x="797" y="12"/>
                  </a:lnTo>
                  <a:lnTo>
                    <a:pt x="795" y="9"/>
                  </a:lnTo>
                  <a:lnTo>
                    <a:pt x="795" y="7"/>
                  </a:lnTo>
                  <a:lnTo>
                    <a:pt x="795" y="5"/>
                  </a:lnTo>
                  <a:lnTo>
                    <a:pt x="795" y="5"/>
                  </a:lnTo>
                  <a:lnTo>
                    <a:pt x="793" y="5"/>
                  </a:lnTo>
                  <a:lnTo>
                    <a:pt x="778" y="9"/>
                  </a:lnTo>
                  <a:lnTo>
                    <a:pt x="762" y="12"/>
                  </a:lnTo>
                  <a:lnTo>
                    <a:pt x="743" y="17"/>
                  </a:lnTo>
                  <a:lnTo>
                    <a:pt x="726" y="19"/>
                  </a:lnTo>
                  <a:lnTo>
                    <a:pt x="710" y="21"/>
                  </a:lnTo>
                  <a:lnTo>
                    <a:pt x="693" y="26"/>
                  </a:lnTo>
                  <a:lnTo>
                    <a:pt x="674" y="28"/>
                  </a:lnTo>
                  <a:lnTo>
                    <a:pt x="658" y="33"/>
                  </a:lnTo>
                  <a:lnTo>
                    <a:pt x="641" y="35"/>
                  </a:lnTo>
                  <a:lnTo>
                    <a:pt x="622" y="40"/>
                  </a:lnTo>
                  <a:lnTo>
                    <a:pt x="606" y="43"/>
                  </a:lnTo>
                  <a:lnTo>
                    <a:pt x="589" y="47"/>
                  </a:lnTo>
                  <a:lnTo>
                    <a:pt x="570" y="50"/>
                  </a:lnTo>
                  <a:lnTo>
                    <a:pt x="554" y="52"/>
                  </a:lnTo>
                  <a:lnTo>
                    <a:pt x="537" y="57"/>
                  </a:lnTo>
                  <a:lnTo>
                    <a:pt x="521" y="59"/>
                  </a:lnTo>
                  <a:lnTo>
                    <a:pt x="502" y="62"/>
                  </a:lnTo>
                  <a:lnTo>
                    <a:pt x="485" y="66"/>
                  </a:lnTo>
                  <a:lnTo>
                    <a:pt x="469" y="69"/>
                  </a:lnTo>
                  <a:lnTo>
                    <a:pt x="450" y="71"/>
                  </a:lnTo>
                  <a:lnTo>
                    <a:pt x="433" y="76"/>
                  </a:lnTo>
                  <a:lnTo>
                    <a:pt x="417" y="78"/>
                  </a:lnTo>
                  <a:lnTo>
                    <a:pt x="398" y="80"/>
                  </a:lnTo>
                  <a:lnTo>
                    <a:pt x="381" y="83"/>
                  </a:lnTo>
                  <a:lnTo>
                    <a:pt x="365" y="88"/>
                  </a:lnTo>
                  <a:lnTo>
                    <a:pt x="346" y="90"/>
                  </a:lnTo>
                  <a:lnTo>
                    <a:pt x="329" y="92"/>
                  </a:lnTo>
                  <a:lnTo>
                    <a:pt x="313" y="95"/>
                  </a:lnTo>
                  <a:lnTo>
                    <a:pt x="294" y="97"/>
                  </a:lnTo>
                  <a:lnTo>
                    <a:pt x="277" y="102"/>
                  </a:lnTo>
                  <a:lnTo>
                    <a:pt x="260" y="104"/>
                  </a:lnTo>
                  <a:lnTo>
                    <a:pt x="242" y="106"/>
                  </a:lnTo>
                  <a:lnTo>
                    <a:pt x="242" y="106"/>
                  </a:lnTo>
                  <a:lnTo>
                    <a:pt x="239" y="106"/>
                  </a:lnTo>
                  <a:lnTo>
                    <a:pt x="239" y="106"/>
                  </a:lnTo>
                  <a:lnTo>
                    <a:pt x="239" y="104"/>
                  </a:lnTo>
                  <a:lnTo>
                    <a:pt x="234" y="114"/>
                  </a:lnTo>
                  <a:lnTo>
                    <a:pt x="234" y="116"/>
                  </a:lnTo>
                  <a:lnTo>
                    <a:pt x="234" y="116"/>
                  </a:lnTo>
                  <a:lnTo>
                    <a:pt x="237" y="118"/>
                  </a:lnTo>
                  <a:lnTo>
                    <a:pt x="237" y="121"/>
                  </a:lnTo>
                  <a:lnTo>
                    <a:pt x="237" y="125"/>
                  </a:lnTo>
                  <a:lnTo>
                    <a:pt x="234" y="130"/>
                  </a:lnTo>
                  <a:lnTo>
                    <a:pt x="234" y="133"/>
                  </a:lnTo>
                  <a:lnTo>
                    <a:pt x="234" y="133"/>
                  </a:lnTo>
                  <a:lnTo>
                    <a:pt x="234" y="133"/>
                  </a:lnTo>
                  <a:lnTo>
                    <a:pt x="237" y="135"/>
                  </a:lnTo>
                  <a:lnTo>
                    <a:pt x="237" y="137"/>
                  </a:lnTo>
                  <a:lnTo>
                    <a:pt x="237" y="137"/>
                  </a:lnTo>
                  <a:lnTo>
                    <a:pt x="239" y="137"/>
                  </a:lnTo>
                  <a:lnTo>
                    <a:pt x="239" y="140"/>
                  </a:lnTo>
                  <a:lnTo>
                    <a:pt x="237" y="140"/>
                  </a:lnTo>
                  <a:lnTo>
                    <a:pt x="234" y="140"/>
                  </a:lnTo>
                  <a:lnTo>
                    <a:pt x="230" y="137"/>
                  </a:lnTo>
                  <a:lnTo>
                    <a:pt x="227" y="137"/>
                  </a:lnTo>
                  <a:lnTo>
                    <a:pt x="227" y="137"/>
                  </a:lnTo>
                  <a:lnTo>
                    <a:pt x="220" y="144"/>
                  </a:lnTo>
                  <a:lnTo>
                    <a:pt x="218" y="147"/>
                  </a:lnTo>
                  <a:lnTo>
                    <a:pt x="218" y="149"/>
                  </a:lnTo>
                  <a:lnTo>
                    <a:pt x="211" y="168"/>
                  </a:lnTo>
                  <a:lnTo>
                    <a:pt x="211" y="170"/>
                  </a:lnTo>
                  <a:lnTo>
                    <a:pt x="211" y="170"/>
                  </a:lnTo>
                  <a:lnTo>
                    <a:pt x="208" y="170"/>
                  </a:lnTo>
                  <a:lnTo>
                    <a:pt x="208" y="173"/>
                  </a:lnTo>
                  <a:lnTo>
                    <a:pt x="206" y="175"/>
                  </a:lnTo>
                  <a:lnTo>
                    <a:pt x="206" y="175"/>
                  </a:lnTo>
                  <a:lnTo>
                    <a:pt x="206" y="175"/>
                  </a:lnTo>
                  <a:lnTo>
                    <a:pt x="204" y="175"/>
                  </a:lnTo>
                  <a:lnTo>
                    <a:pt x="204" y="175"/>
                  </a:lnTo>
                  <a:lnTo>
                    <a:pt x="201" y="175"/>
                  </a:lnTo>
                  <a:lnTo>
                    <a:pt x="201" y="175"/>
                  </a:lnTo>
                  <a:lnTo>
                    <a:pt x="201" y="173"/>
                  </a:lnTo>
                  <a:lnTo>
                    <a:pt x="201" y="173"/>
                  </a:lnTo>
                  <a:lnTo>
                    <a:pt x="201" y="173"/>
                  </a:lnTo>
                  <a:lnTo>
                    <a:pt x="201" y="173"/>
                  </a:lnTo>
                  <a:lnTo>
                    <a:pt x="199" y="173"/>
                  </a:lnTo>
                  <a:lnTo>
                    <a:pt x="199" y="170"/>
                  </a:lnTo>
                  <a:lnTo>
                    <a:pt x="199" y="170"/>
                  </a:lnTo>
                  <a:lnTo>
                    <a:pt x="199" y="170"/>
                  </a:lnTo>
                  <a:lnTo>
                    <a:pt x="199" y="170"/>
                  </a:lnTo>
                  <a:lnTo>
                    <a:pt x="199" y="170"/>
                  </a:lnTo>
                  <a:lnTo>
                    <a:pt x="197" y="170"/>
                  </a:lnTo>
                  <a:lnTo>
                    <a:pt x="197" y="170"/>
                  </a:lnTo>
                  <a:lnTo>
                    <a:pt x="194" y="170"/>
                  </a:lnTo>
                  <a:lnTo>
                    <a:pt x="194" y="170"/>
                  </a:lnTo>
                  <a:lnTo>
                    <a:pt x="194" y="170"/>
                  </a:lnTo>
                  <a:lnTo>
                    <a:pt x="194" y="168"/>
                  </a:lnTo>
                  <a:lnTo>
                    <a:pt x="192" y="170"/>
                  </a:lnTo>
                  <a:lnTo>
                    <a:pt x="192" y="170"/>
                  </a:lnTo>
                  <a:lnTo>
                    <a:pt x="192" y="170"/>
                  </a:lnTo>
                  <a:lnTo>
                    <a:pt x="190" y="173"/>
                  </a:lnTo>
                  <a:lnTo>
                    <a:pt x="187" y="173"/>
                  </a:lnTo>
                  <a:lnTo>
                    <a:pt x="185" y="173"/>
                  </a:lnTo>
                  <a:lnTo>
                    <a:pt x="185" y="173"/>
                  </a:lnTo>
                  <a:lnTo>
                    <a:pt x="182" y="175"/>
                  </a:lnTo>
                  <a:lnTo>
                    <a:pt x="180" y="178"/>
                  </a:lnTo>
                  <a:lnTo>
                    <a:pt x="178" y="178"/>
                  </a:lnTo>
                  <a:lnTo>
                    <a:pt x="178" y="178"/>
                  </a:lnTo>
                  <a:lnTo>
                    <a:pt x="175" y="180"/>
                  </a:lnTo>
                  <a:lnTo>
                    <a:pt x="173" y="185"/>
                  </a:lnTo>
                  <a:lnTo>
                    <a:pt x="171" y="187"/>
                  </a:lnTo>
                  <a:lnTo>
                    <a:pt x="171" y="189"/>
                  </a:lnTo>
                  <a:lnTo>
                    <a:pt x="171" y="189"/>
                  </a:lnTo>
                  <a:lnTo>
                    <a:pt x="168" y="192"/>
                  </a:lnTo>
                  <a:lnTo>
                    <a:pt x="168" y="194"/>
                  </a:lnTo>
                  <a:lnTo>
                    <a:pt x="168" y="194"/>
                  </a:lnTo>
                  <a:lnTo>
                    <a:pt x="168" y="194"/>
                  </a:lnTo>
                  <a:lnTo>
                    <a:pt x="168" y="194"/>
                  </a:lnTo>
                  <a:lnTo>
                    <a:pt x="163" y="199"/>
                  </a:lnTo>
                  <a:lnTo>
                    <a:pt x="161" y="199"/>
                  </a:lnTo>
                  <a:lnTo>
                    <a:pt x="161" y="199"/>
                  </a:lnTo>
                  <a:lnTo>
                    <a:pt x="161" y="199"/>
                  </a:lnTo>
                  <a:lnTo>
                    <a:pt x="161" y="199"/>
                  </a:lnTo>
                  <a:lnTo>
                    <a:pt x="159" y="199"/>
                  </a:lnTo>
                  <a:lnTo>
                    <a:pt x="159" y="199"/>
                  </a:lnTo>
                  <a:lnTo>
                    <a:pt x="159" y="199"/>
                  </a:lnTo>
                  <a:lnTo>
                    <a:pt x="159" y="199"/>
                  </a:lnTo>
                  <a:lnTo>
                    <a:pt x="159" y="196"/>
                  </a:lnTo>
                  <a:lnTo>
                    <a:pt x="156" y="196"/>
                  </a:lnTo>
                  <a:lnTo>
                    <a:pt x="156" y="196"/>
                  </a:lnTo>
                  <a:lnTo>
                    <a:pt x="156" y="194"/>
                  </a:lnTo>
                  <a:lnTo>
                    <a:pt x="156" y="194"/>
                  </a:lnTo>
                  <a:lnTo>
                    <a:pt x="156" y="192"/>
                  </a:lnTo>
                  <a:lnTo>
                    <a:pt x="156" y="192"/>
                  </a:lnTo>
                  <a:lnTo>
                    <a:pt x="156" y="192"/>
                  </a:lnTo>
                  <a:lnTo>
                    <a:pt x="156" y="192"/>
                  </a:lnTo>
                  <a:lnTo>
                    <a:pt x="154" y="189"/>
                  </a:lnTo>
                  <a:lnTo>
                    <a:pt x="154" y="189"/>
                  </a:lnTo>
                  <a:lnTo>
                    <a:pt x="154" y="189"/>
                  </a:lnTo>
                  <a:lnTo>
                    <a:pt x="152" y="189"/>
                  </a:lnTo>
                  <a:lnTo>
                    <a:pt x="149" y="192"/>
                  </a:lnTo>
                  <a:lnTo>
                    <a:pt x="147" y="194"/>
                  </a:lnTo>
                  <a:lnTo>
                    <a:pt x="140" y="199"/>
                  </a:lnTo>
                  <a:lnTo>
                    <a:pt x="140" y="199"/>
                  </a:lnTo>
                  <a:lnTo>
                    <a:pt x="140" y="199"/>
                  </a:lnTo>
                  <a:lnTo>
                    <a:pt x="140" y="199"/>
                  </a:lnTo>
                  <a:lnTo>
                    <a:pt x="140" y="201"/>
                  </a:lnTo>
                  <a:lnTo>
                    <a:pt x="140" y="201"/>
                  </a:lnTo>
                  <a:lnTo>
                    <a:pt x="140" y="201"/>
                  </a:lnTo>
                  <a:lnTo>
                    <a:pt x="137" y="204"/>
                  </a:lnTo>
                  <a:lnTo>
                    <a:pt x="137" y="204"/>
                  </a:lnTo>
                  <a:lnTo>
                    <a:pt x="137" y="206"/>
                  </a:lnTo>
                  <a:lnTo>
                    <a:pt x="137" y="206"/>
                  </a:lnTo>
                  <a:lnTo>
                    <a:pt x="137" y="206"/>
                  </a:lnTo>
                  <a:lnTo>
                    <a:pt x="137" y="206"/>
                  </a:lnTo>
                  <a:lnTo>
                    <a:pt x="135" y="206"/>
                  </a:lnTo>
                  <a:lnTo>
                    <a:pt x="135" y="206"/>
                  </a:lnTo>
                  <a:lnTo>
                    <a:pt x="133" y="206"/>
                  </a:lnTo>
                  <a:lnTo>
                    <a:pt x="133" y="206"/>
                  </a:lnTo>
                  <a:lnTo>
                    <a:pt x="130" y="206"/>
                  </a:lnTo>
                  <a:lnTo>
                    <a:pt x="130" y="206"/>
                  </a:lnTo>
                  <a:lnTo>
                    <a:pt x="128" y="206"/>
                  </a:lnTo>
                  <a:lnTo>
                    <a:pt x="128" y="206"/>
                  </a:lnTo>
                  <a:lnTo>
                    <a:pt x="128" y="206"/>
                  </a:lnTo>
                  <a:lnTo>
                    <a:pt x="126" y="208"/>
                  </a:lnTo>
                  <a:lnTo>
                    <a:pt x="126" y="208"/>
                  </a:lnTo>
                  <a:lnTo>
                    <a:pt x="126" y="208"/>
                  </a:lnTo>
                  <a:lnTo>
                    <a:pt x="126" y="208"/>
                  </a:lnTo>
                  <a:lnTo>
                    <a:pt x="126" y="211"/>
                  </a:lnTo>
                  <a:lnTo>
                    <a:pt x="126" y="211"/>
                  </a:lnTo>
                  <a:lnTo>
                    <a:pt x="128" y="211"/>
                  </a:lnTo>
                  <a:lnTo>
                    <a:pt x="128" y="213"/>
                  </a:lnTo>
                  <a:lnTo>
                    <a:pt x="128" y="213"/>
                  </a:lnTo>
                  <a:lnTo>
                    <a:pt x="128" y="215"/>
                  </a:lnTo>
                  <a:lnTo>
                    <a:pt x="128" y="215"/>
                  </a:lnTo>
                  <a:lnTo>
                    <a:pt x="128" y="218"/>
                  </a:lnTo>
                  <a:lnTo>
                    <a:pt x="128" y="218"/>
                  </a:lnTo>
                  <a:lnTo>
                    <a:pt x="128" y="218"/>
                  </a:lnTo>
                  <a:lnTo>
                    <a:pt x="126" y="220"/>
                  </a:lnTo>
                  <a:lnTo>
                    <a:pt x="126" y="225"/>
                  </a:lnTo>
                  <a:lnTo>
                    <a:pt x="123" y="227"/>
                  </a:lnTo>
                  <a:lnTo>
                    <a:pt x="121" y="227"/>
                  </a:lnTo>
                  <a:lnTo>
                    <a:pt x="121" y="227"/>
                  </a:lnTo>
                  <a:lnTo>
                    <a:pt x="119" y="227"/>
                  </a:lnTo>
                  <a:lnTo>
                    <a:pt x="116" y="227"/>
                  </a:lnTo>
                  <a:lnTo>
                    <a:pt x="114" y="227"/>
                  </a:lnTo>
                  <a:lnTo>
                    <a:pt x="114" y="227"/>
                  </a:lnTo>
                  <a:lnTo>
                    <a:pt x="114" y="230"/>
                  </a:lnTo>
                  <a:lnTo>
                    <a:pt x="109" y="232"/>
                  </a:lnTo>
                  <a:lnTo>
                    <a:pt x="104" y="234"/>
                  </a:lnTo>
                  <a:lnTo>
                    <a:pt x="104" y="234"/>
                  </a:lnTo>
                  <a:lnTo>
                    <a:pt x="104" y="234"/>
                  </a:lnTo>
                  <a:lnTo>
                    <a:pt x="102" y="237"/>
                  </a:lnTo>
                  <a:lnTo>
                    <a:pt x="100" y="239"/>
                  </a:lnTo>
                  <a:lnTo>
                    <a:pt x="97" y="239"/>
                  </a:lnTo>
                  <a:lnTo>
                    <a:pt x="97" y="239"/>
                  </a:lnTo>
                  <a:lnTo>
                    <a:pt x="97" y="241"/>
                  </a:lnTo>
                  <a:lnTo>
                    <a:pt x="97" y="241"/>
                  </a:lnTo>
                  <a:lnTo>
                    <a:pt x="95" y="244"/>
                  </a:lnTo>
                  <a:lnTo>
                    <a:pt x="93" y="246"/>
                  </a:lnTo>
                  <a:lnTo>
                    <a:pt x="93" y="246"/>
                  </a:lnTo>
                  <a:lnTo>
                    <a:pt x="93" y="246"/>
                  </a:lnTo>
                  <a:lnTo>
                    <a:pt x="90" y="246"/>
                  </a:lnTo>
                  <a:lnTo>
                    <a:pt x="90" y="246"/>
                  </a:lnTo>
                  <a:lnTo>
                    <a:pt x="90" y="249"/>
                  </a:lnTo>
                  <a:lnTo>
                    <a:pt x="88" y="249"/>
                  </a:lnTo>
                  <a:lnTo>
                    <a:pt x="88" y="251"/>
                  </a:lnTo>
                  <a:lnTo>
                    <a:pt x="85" y="251"/>
                  </a:lnTo>
                  <a:lnTo>
                    <a:pt x="85" y="253"/>
                  </a:lnTo>
                  <a:lnTo>
                    <a:pt x="81" y="256"/>
                  </a:lnTo>
                  <a:lnTo>
                    <a:pt x="78" y="256"/>
                  </a:lnTo>
                  <a:lnTo>
                    <a:pt x="78" y="258"/>
                  </a:lnTo>
                  <a:lnTo>
                    <a:pt x="78" y="258"/>
                  </a:lnTo>
                  <a:lnTo>
                    <a:pt x="76" y="260"/>
                  </a:lnTo>
                  <a:lnTo>
                    <a:pt x="76" y="263"/>
                  </a:lnTo>
                  <a:lnTo>
                    <a:pt x="74" y="263"/>
                  </a:lnTo>
                  <a:lnTo>
                    <a:pt x="69" y="265"/>
                  </a:lnTo>
                  <a:lnTo>
                    <a:pt x="67" y="265"/>
                  </a:lnTo>
                  <a:lnTo>
                    <a:pt x="67" y="265"/>
                  </a:lnTo>
                  <a:lnTo>
                    <a:pt x="67" y="265"/>
                  </a:lnTo>
                  <a:lnTo>
                    <a:pt x="67" y="263"/>
                  </a:lnTo>
                  <a:lnTo>
                    <a:pt x="64" y="263"/>
                  </a:lnTo>
                  <a:lnTo>
                    <a:pt x="64" y="263"/>
                  </a:lnTo>
                  <a:lnTo>
                    <a:pt x="64" y="263"/>
                  </a:lnTo>
                  <a:lnTo>
                    <a:pt x="62" y="265"/>
                  </a:lnTo>
                  <a:lnTo>
                    <a:pt x="59" y="265"/>
                  </a:lnTo>
                  <a:lnTo>
                    <a:pt x="59" y="265"/>
                  </a:lnTo>
                  <a:lnTo>
                    <a:pt x="59" y="265"/>
                  </a:lnTo>
                  <a:lnTo>
                    <a:pt x="59" y="265"/>
                  </a:lnTo>
                  <a:lnTo>
                    <a:pt x="57" y="265"/>
                  </a:lnTo>
                  <a:lnTo>
                    <a:pt x="57" y="265"/>
                  </a:lnTo>
                  <a:lnTo>
                    <a:pt x="57" y="265"/>
                  </a:lnTo>
                  <a:lnTo>
                    <a:pt x="55" y="265"/>
                  </a:lnTo>
                  <a:lnTo>
                    <a:pt x="55" y="265"/>
                  </a:lnTo>
                  <a:lnTo>
                    <a:pt x="52" y="265"/>
                  </a:lnTo>
                  <a:lnTo>
                    <a:pt x="50" y="265"/>
                  </a:lnTo>
                  <a:lnTo>
                    <a:pt x="50" y="267"/>
                  </a:lnTo>
                  <a:lnTo>
                    <a:pt x="48" y="267"/>
                  </a:lnTo>
                  <a:lnTo>
                    <a:pt x="45" y="270"/>
                  </a:lnTo>
                  <a:lnTo>
                    <a:pt x="43" y="272"/>
                  </a:lnTo>
                  <a:lnTo>
                    <a:pt x="43" y="272"/>
                  </a:lnTo>
                  <a:lnTo>
                    <a:pt x="43" y="272"/>
                  </a:lnTo>
                  <a:lnTo>
                    <a:pt x="38" y="275"/>
                  </a:lnTo>
                  <a:lnTo>
                    <a:pt x="38" y="275"/>
                  </a:lnTo>
                  <a:lnTo>
                    <a:pt x="36" y="275"/>
                  </a:lnTo>
                  <a:lnTo>
                    <a:pt x="36" y="275"/>
                  </a:lnTo>
                  <a:lnTo>
                    <a:pt x="36" y="279"/>
                  </a:lnTo>
                  <a:lnTo>
                    <a:pt x="33" y="279"/>
                  </a:lnTo>
                  <a:lnTo>
                    <a:pt x="33" y="282"/>
                  </a:lnTo>
                  <a:lnTo>
                    <a:pt x="33" y="282"/>
                  </a:lnTo>
                  <a:lnTo>
                    <a:pt x="29" y="284"/>
                  </a:lnTo>
                  <a:lnTo>
                    <a:pt x="29" y="284"/>
                  </a:lnTo>
                  <a:lnTo>
                    <a:pt x="29" y="284"/>
                  </a:lnTo>
                  <a:lnTo>
                    <a:pt x="26" y="286"/>
                  </a:lnTo>
                  <a:lnTo>
                    <a:pt x="26" y="289"/>
                  </a:lnTo>
                  <a:lnTo>
                    <a:pt x="26" y="289"/>
                  </a:lnTo>
                  <a:lnTo>
                    <a:pt x="26" y="289"/>
                  </a:lnTo>
                  <a:lnTo>
                    <a:pt x="26" y="289"/>
                  </a:lnTo>
                  <a:lnTo>
                    <a:pt x="26" y="291"/>
                  </a:lnTo>
                  <a:lnTo>
                    <a:pt x="26" y="291"/>
                  </a:lnTo>
                  <a:lnTo>
                    <a:pt x="26" y="293"/>
                  </a:lnTo>
                  <a:lnTo>
                    <a:pt x="26" y="293"/>
                  </a:lnTo>
                  <a:lnTo>
                    <a:pt x="26" y="293"/>
                  </a:lnTo>
                  <a:lnTo>
                    <a:pt x="24" y="296"/>
                  </a:lnTo>
                  <a:lnTo>
                    <a:pt x="24" y="298"/>
                  </a:lnTo>
                  <a:lnTo>
                    <a:pt x="24" y="298"/>
                  </a:lnTo>
                  <a:lnTo>
                    <a:pt x="24" y="298"/>
                  </a:lnTo>
                  <a:lnTo>
                    <a:pt x="24" y="303"/>
                  </a:lnTo>
                  <a:lnTo>
                    <a:pt x="24" y="305"/>
                  </a:lnTo>
                  <a:lnTo>
                    <a:pt x="24" y="305"/>
                  </a:lnTo>
                  <a:lnTo>
                    <a:pt x="22" y="308"/>
                  </a:lnTo>
                  <a:lnTo>
                    <a:pt x="22" y="308"/>
                  </a:lnTo>
                  <a:lnTo>
                    <a:pt x="19" y="310"/>
                  </a:lnTo>
                  <a:lnTo>
                    <a:pt x="19" y="310"/>
                  </a:lnTo>
                  <a:lnTo>
                    <a:pt x="17" y="310"/>
                  </a:lnTo>
                  <a:lnTo>
                    <a:pt x="12" y="310"/>
                  </a:lnTo>
                  <a:lnTo>
                    <a:pt x="10" y="312"/>
                  </a:lnTo>
                  <a:lnTo>
                    <a:pt x="10" y="312"/>
                  </a:lnTo>
                  <a:lnTo>
                    <a:pt x="10" y="310"/>
                  </a:lnTo>
                  <a:lnTo>
                    <a:pt x="10" y="310"/>
                  </a:lnTo>
                  <a:lnTo>
                    <a:pt x="7" y="310"/>
                  </a:lnTo>
                  <a:lnTo>
                    <a:pt x="7" y="310"/>
                  </a:lnTo>
                  <a:lnTo>
                    <a:pt x="7" y="310"/>
                  </a:lnTo>
                  <a:lnTo>
                    <a:pt x="5" y="310"/>
                  </a:lnTo>
                  <a:lnTo>
                    <a:pt x="5" y="312"/>
                  </a:lnTo>
                  <a:lnTo>
                    <a:pt x="3" y="312"/>
                  </a:lnTo>
                  <a:lnTo>
                    <a:pt x="3" y="315"/>
                  </a:lnTo>
                  <a:lnTo>
                    <a:pt x="0" y="315"/>
                  </a:lnTo>
                  <a:lnTo>
                    <a:pt x="0" y="317"/>
                  </a:lnTo>
                  <a:lnTo>
                    <a:pt x="0" y="317"/>
                  </a:lnTo>
                  <a:lnTo>
                    <a:pt x="0" y="320"/>
                  </a:lnTo>
                  <a:lnTo>
                    <a:pt x="0" y="322"/>
                  </a:lnTo>
                  <a:lnTo>
                    <a:pt x="0" y="327"/>
                  </a:lnTo>
                  <a:lnTo>
                    <a:pt x="0" y="334"/>
                  </a:lnTo>
                  <a:lnTo>
                    <a:pt x="0" y="341"/>
                  </a:lnTo>
                  <a:lnTo>
                    <a:pt x="3" y="346"/>
                  </a:lnTo>
                  <a:lnTo>
                    <a:pt x="10" y="346"/>
                  </a:lnTo>
                  <a:lnTo>
                    <a:pt x="17" y="343"/>
                  </a:lnTo>
                  <a:lnTo>
                    <a:pt x="24" y="343"/>
                  </a:lnTo>
                  <a:lnTo>
                    <a:pt x="33" y="341"/>
                  </a:lnTo>
                  <a:lnTo>
                    <a:pt x="40" y="341"/>
                  </a:lnTo>
                  <a:lnTo>
                    <a:pt x="55" y="338"/>
                  </a:lnTo>
                  <a:lnTo>
                    <a:pt x="64" y="336"/>
                  </a:lnTo>
                  <a:lnTo>
                    <a:pt x="71" y="336"/>
                  </a:lnTo>
                  <a:lnTo>
                    <a:pt x="78" y="334"/>
                  </a:lnTo>
                  <a:lnTo>
                    <a:pt x="85" y="331"/>
                  </a:lnTo>
                  <a:lnTo>
                    <a:pt x="93" y="331"/>
                  </a:lnTo>
                  <a:lnTo>
                    <a:pt x="102" y="329"/>
                  </a:lnTo>
                  <a:lnTo>
                    <a:pt x="109" y="329"/>
                  </a:lnTo>
                  <a:lnTo>
                    <a:pt x="116" y="327"/>
                  </a:lnTo>
                  <a:lnTo>
                    <a:pt x="123" y="327"/>
                  </a:lnTo>
                  <a:lnTo>
                    <a:pt x="126" y="327"/>
                  </a:lnTo>
                  <a:lnTo>
                    <a:pt x="154" y="312"/>
                  </a:lnTo>
                  <a:lnTo>
                    <a:pt x="156" y="310"/>
                  </a:lnTo>
                  <a:lnTo>
                    <a:pt x="159" y="310"/>
                  </a:lnTo>
                  <a:lnTo>
                    <a:pt x="159" y="312"/>
                  </a:lnTo>
                  <a:lnTo>
                    <a:pt x="159" y="312"/>
                  </a:lnTo>
                  <a:lnTo>
                    <a:pt x="159" y="312"/>
                  </a:lnTo>
                  <a:lnTo>
                    <a:pt x="161" y="310"/>
                  </a:lnTo>
                  <a:lnTo>
                    <a:pt x="161" y="310"/>
                  </a:lnTo>
                  <a:lnTo>
                    <a:pt x="163" y="308"/>
                  </a:lnTo>
                  <a:lnTo>
                    <a:pt x="163" y="308"/>
                  </a:lnTo>
                  <a:lnTo>
                    <a:pt x="166" y="305"/>
                  </a:lnTo>
                  <a:lnTo>
                    <a:pt x="166" y="305"/>
                  </a:lnTo>
                  <a:lnTo>
                    <a:pt x="166" y="305"/>
                  </a:lnTo>
                  <a:lnTo>
                    <a:pt x="166" y="303"/>
                  </a:lnTo>
                  <a:lnTo>
                    <a:pt x="166" y="303"/>
                  </a:lnTo>
                  <a:lnTo>
                    <a:pt x="168" y="303"/>
                  </a:lnTo>
                  <a:lnTo>
                    <a:pt x="168" y="303"/>
                  </a:lnTo>
                  <a:lnTo>
                    <a:pt x="171" y="303"/>
                  </a:lnTo>
                  <a:lnTo>
                    <a:pt x="173" y="301"/>
                  </a:lnTo>
                  <a:lnTo>
                    <a:pt x="178" y="298"/>
                  </a:lnTo>
                  <a:lnTo>
                    <a:pt x="178" y="298"/>
                  </a:lnTo>
                  <a:lnTo>
                    <a:pt x="182" y="296"/>
                  </a:lnTo>
                  <a:lnTo>
                    <a:pt x="182" y="296"/>
                  </a:lnTo>
                  <a:lnTo>
                    <a:pt x="182" y="296"/>
                  </a:lnTo>
                  <a:lnTo>
                    <a:pt x="185" y="296"/>
                  </a:lnTo>
                  <a:lnTo>
                    <a:pt x="185" y="296"/>
                  </a:lnTo>
                  <a:lnTo>
                    <a:pt x="185" y="293"/>
                  </a:lnTo>
                  <a:lnTo>
                    <a:pt x="190" y="293"/>
                  </a:lnTo>
                  <a:lnTo>
                    <a:pt x="190" y="293"/>
                  </a:lnTo>
                  <a:lnTo>
                    <a:pt x="190" y="293"/>
                  </a:lnTo>
                  <a:lnTo>
                    <a:pt x="190" y="291"/>
                  </a:lnTo>
                  <a:lnTo>
                    <a:pt x="190" y="291"/>
                  </a:lnTo>
                  <a:lnTo>
                    <a:pt x="192" y="289"/>
                  </a:lnTo>
                  <a:lnTo>
                    <a:pt x="192" y="289"/>
                  </a:lnTo>
                  <a:lnTo>
                    <a:pt x="194" y="289"/>
                  </a:lnTo>
                  <a:lnTo>
                    <a:pt x="194" y="289"/>
                  </a:lnTo>
                  <a:lnTo>
                    <a:pt x="194" y="289"/>
                  </a:lnTo>
                  <a:lnTo>
                    <a:pt x="194" y="289"/>
                  </a:lnTo>
                  <a:lnTo>
                    <a:pt x="194" y="289"/>
                  </a:lnTo>
                  <a:lnTo>
                    <a:pt x="194" y="289"/>
                  </a:lnTo>
                  <a:lnTo>
                    <a:pt x="197" y="289"/>
                  </a:lnTo>
                  <a:lnTo>
                    <a:pt x="197" y="289"/>
                  </a:lnTo>
                  <a:lnTo>
                    <a:pt x="204" y="289"/>
                  </a:lnTo>
                  <a:lnTo>
                    <a:pt x="211" y="286"/>
                  </a:lnTo>
                  <a:lnTo>
                    <a:pt x="211" y="286"/>
                  </a:lnTo>
                  <a:lnTo>
                    <a:pt x="216" y="286"/>
                  </a:lnTo>
                  <a:lnTo>
                    <a:pt x="220" y="286"/>
                  </a:lnTo>
                  <a:lnTo>
                    <a:pt x="225" y="286"/>
                  </a:lnTo>
                  <a:lnTo>
                    <a:pt x="232" y="284"/>
                  </a:lnTo>
                  <a:lnTo>
                    <a:pt x="239" y="284"/>
                  </a:lnTo>
                  <a:lnTo>
                    <a:pt x="249" y="282"/>
                  </a:lnTo>
                  <a:lnTo>
                    <a:pt x="258" y="282"/>
                  </a:lnTo>
                  <a:lnTo>
                    <a:pt x="265" y="282"/>
                  </a:lnTo>
                  <a:lnTo>
                    <a:pt x="275" y="279"/>
                  </a:lnTo>
                  <a:lnTo>
                    <a:pt x="284" y="279"/>
                  </a:lnTo>
                  <a:lnTo>
                    <a:pt x="294" y="277"/>
                  </a:lnTo>
                  <a:lnTo>
                    <a:pt x="301" y="277"/>
                  </a:lnTo>
                  <a:lnTo>
                    <a:pt x="310" y="277"/>
                  </a:lnTo>
                  <a:lnTo>
                    <a:pt x="315" y="275"/>
                  </a:lnTo>
                  <a:lnTo>
                    <a:pt x="322" y="275"/>
                  </a:lnTo>
                  <a:lnTo>
                    <a:pt x="327" y="275"/>
                  </a:lnTo>
                  <a:lnTo>
                    <a:pt x="329" y="275"/>
                  </a:lnTo>
                  <a:lnTo>
                    <a:pt x="329" y="275"/>
                  </a:lnTo>
                  <a:lnTo>
                    <a:pt x="329" y="275"/>
                  </a:lnTo>
                  <a:lnTo>
                    <a:pt x="331" y="275"/>
                  </a:lnTo>
                  <a:lnTo>
                    <a:pt x="331" y="275"/>
                  </a:lnTo>
                  <a:lnTo>
                    <a:pt x="331" y="275"/>
                  </a:lnTo>
                  <a:lnTo>
                    <a:pt x="331" y="277"/>
                  </a:lnTo>
                  <a:lnTo>
                    <a:pt x="331" y="277"/>
                  </a:lnTo>
                  <a:lnTo>
                    <a:pt x="331" y="277"/>
                  </a:lnTo>
                  <a:lnTo>
                    <a:pt x="331" y="277"/>
                  </a:lnTo>
                  <a:lnTo>
                    <a:pt x="331" y="282"/>
                  </a:lnTo>
                  <a:lnTo>
                    <a:pt x="331" y="282"/>
                  </a:lnTo>
                  <a:lnTo>
                    <a:pt x="331" y="282"/>
                  </a:lnTo>
                  <a:lnTo>
                    <a:pt x="331" y="282"/>
                  </a:lnTo>
                  <a:lnTo>
                    <a:pt x="331" y="282"/>
                  </a:lnTo>
                  <a:lnTo>
                    <a:pt x="331" y="284"/>
                  </a:lnTo>
                  <a:lnTo>
                    <a:pt x="331" y="284"/>
                  </a:lnTo>
                  <a:lnTo>
                    <a:pt x="331" y="284"/>
                  </a:lnTo>
                  <a:lnTo>
                    <a:pt x="334" y="284"/>
                  </a:lnTo>
                  <a:lnTo>
                    <a:pt x="334" y="284"/>
                  </a:lnTo>
                  <a:lnTo>
                    <a:pt x="334" y="284"/>
                  </a:lnTo>
                  <a:lnTo>
                    <a:pt x="341" y="277"/>
                  </a:lnTo>
                  <a:lnTo>
                    <a:pt x="341" y="277"/>
                  </a:lnTo>
                  <a:lnTo>
                    <a:pt x="343" y="277"/>
                  </a:lnTo>
                  <a:lnTo>
                    <a:pt x="343" y="277"/>
                  </a:lnTo>
                  <a:lnTo>
                    <a:pt x="343" y="277"/>
                  </a:lnTo>
                  <a:lnTo>
                    <a:pt x="348" y="282"/>
                  </a:lnTo>
                  <a:lnTo>
                    <a:pt x="355" y="286"/>
                  </a:lnTo>
                  <a:lnTo>
                    <a:pt x="360" y="293"/>
                  </a:lnTo>
                  <a:lnTo>
                    <a:pt x="360" y="293"/>
                  </a:lnTo>
                  <a:lnTo>
                    <a:pt x="360" y="293"/>
                  </a:lnTo>
                  <a:lnTo>
                    <a:pt x="362" y="308"/>
                  </a:lnTo>
                  <a:lnTo>
                    <a:pt x="362" y="308"/>
                  </a:lnTo>
                  <a:lnTo>
                    <a:pt x="362" y="308"/>
                  </a:lnTo>
                  <a:lnTo>
                    <a:pt x="362" y="308"/>
                  </a:lnTo>
                  <a:lnTo>
                    <a:pt x="365" y="308"/>
                  </a:lnTo>
                  <a:lnTo>
                    <a:pt x="369" y="308"/>
                  </a:lnTo>
                  <a:lnTo>
                    <a:pt x="369" y="308"/>
                  </a:lnTo>
                  <a:lnTo>
                    <a:pt x="372" y="308"/>
                  </a:lnTo>
                  <a:lnTo>
                    <a:pt x="376" y="308"/>
                  </a:lnTo>
                  <a:lnTo>
                    <a:pt x="383" y="305"/>
                  </a:lnTo>
                  <a:lnTo>
                    <a:pt x="391" y="305"/>
                  </a:lnTo>
                  <a:lnTo>
                    <a:pt x="400" y="303"/>
                  </a:lnTo>
                  <a:lnTo>
                    <a:pt x="409" y="301"/>
                  </a:lnTo>
                  <a:lnTo>
                    <a:pt x="419" y="301"/>
                  </a:lnTo>
                  <a:lnTo>
                    <a:pt x="428" y="298"/>
                  </a:lnTo>
                  <a:lnTo>
                    <a:pt x="438" y="298"/>
                  </a:lnTo>
                  <a:lnTo>
                    <a:pt x="445" y="296"/>
                  </a:lnTo>
                  <a:lnTo>
                    <a:pt x="454" y="296"/>
                  </a:lnTo>
                  <a:lnTo>
                    <a:pt x="459" y="293"/>
                  </a:lnTo>
                  <a:lnTo>
                    <a:pt x="464" y="293"/>
                  </a:lnTo>
                  <a:lnTo>
                    <a:pt x="469" y="293"/>
                  </a:lnTo>
                  <a:lnTo>
                    <a:pt x="469" y="291"/>
                  </a:lnTo>
                  <a:lnTo>
                    <a:pt x="473" y="291"/>
                  </a:lnTo>
                  <a:lnTo>
                    <a:pt x="476" y="291"/>
                  </a:lnTo>
                  <a:lnTo>
                    <a:pt x="478" y="291"/>
                  </a:lnTo>
                  <a:lnTo>
                    <a:pt x="483" y="293"/>
                  </a:lnTo>
                  <a:lnTo>
                    <a:pt x="490" y="301"/>
                  </a:lnTo>
                  <a:lnTo>
                    <a:pt x="497" y="305"/>
                  </a:lnTo>
                  <a:lnTo>
                    <a:pt x="506" y="310"/>
                  </a:lnTo>
                  <a:lnTo>
                    <a:pt x="521" y="322"/>
                  </a:lnTo>
                  <a:lnTo>
                    <a:pt x="537" y="334"/>
                  </a:lnTo>
                  <a:lnTo>
                    <a:pt x="544" y="338"/>
                  </a:lnTo>
                  <a:lnTo>
                    <a:pt x="554" y="343"/>
                  </a:lnTo>
                  <a:lnTo>
                    <a:pt x="561" y="350"/>
                  </a:lnTo>
                  <a:lnTo>
                    <a:pt x="568" y="355"/>
                  </a:lnTo>
                  <a:lnTo>
                    <a:pt x="577" y="360"/>
                  </a:lnTo>
                  <a:lnTo>
                    <a:pt x="585" y="367"/>
                  </a:lnTo>
                  <a:lnTo>
                    <a:pt x="594" y="372"/>
                  </a:lnTo>
                  <a:lnTo>
                    <a:pt x="601" y="376"/>
                  </a:lnTo>
                  <a:lnTo>
                    <a:pt x="608" y="383"/>
                  </a:lnTo>
                  <a:lnTo>
                    <a:pt x="611" y="381"/>
                  </a:lnTo>
                  <a:lnTo>
                    <a:pt x="613" y="381"/>
                  </a:lnTo>
                  <a:lnTo>
                    <a:pt x="611" y="383"/>
                  </a:lnTo>
                  <a:lnTo>
                    <a:pt x="611" y="383"/>
                  </a:lnTo>
                  <a:lnTo>
                    <a:pt x="620" y="379"/>
                  </a:lnTo>
                  <a:lnTo>
                    <a:pt x="625" y="376"/>
                  </a:lnTo>
                  <a:lnTo>
                    <a:pt x="627" y="374"/>
                  </a:lnTo>
                  <a:lnTo>
                    <a:pt x="627" y="369"/>
                  </a:lnTo>
                  <a:lnTo>
                    <a:pt x="629" y="369"/>
                  </a:lnTo>
                  <a:lnTo>
                    <a:pt x="629" y="372"/>
                  </a:lnTo>
                  <a:lnTo>
                    <a:pt x="629" y="374"/>
                  </a:lnTo>
                  <a:lnTo>
                    <a:pt x="629" y="374"/>
                  </a:lnTo>
                  <a:lnTo>
                    <a:pt x="632" y="374"/>
                  </a:lnTo>
                  <a:lnTo>
                    <a:pt x="641" y="372"/>
                  </a:lnTo>
                  <a:lnTo>
                    <a:pt x="644" y="372"/>
                  </a:lnTo>
                  <a:lnTo>
                    <a:pt x="644" y="372"/>
                  </a:lnTo>
                  <a:lnTo>
                    <a:pt x="651" y="369"/>
                  </a:lnTo>
                  <a:lnTo>
                    <a:pt x="653" y="369"/>
                  </a:lnTo>
                  <a:lnTo>
                    <a:pt x="663" y="372"/>
                  </a:lnTo>
                  <a:lnTo>
                    <a:pt x="663" y="372"/>
                  </a:lnTo>
                  <a:lnTo>
                    <a:pt x="665" y="369"/>
                  </a:lnTo>
                  <a:lnTo>
                    <a:pt x="665" y="369"/>
                  </a:lnTo>
                  <a:lnTo>
                    <a:pt x="667" y="362"/>
                  </a:lnTo>
                  <a:lnTo>
                    <a:pt x="670" y="357"/>
                  </a:lnTo>
                  <a:lnTo>
                    <a:pt x="670" y="355"/>
                  </a:lnTo>
                  <a:lnTo>
                    <a:pt x="667" y="350"/>
                  </a:lnTo>
                  <a:lnTo>
                    <a:pt x="667" y="350"/>
                  </a:lnTo>
                  <a:lnTo>
                    <a:pt x="670" y="348"/>
                  </a:lnTo>
                  <a:lnTo>
                    <a:pt x="667" y="346"/>
                  </a:lnTo>
                  <a:lnTo>
                    <a:pt x="665" y="336"/>
                  </a:lnTo>
                  <a:lnTo>
                    <a:pt x="663" y="334"/>
                  </a:lnTo>
                  <a:lnTo>
                    <a:pt x="665" y="331"/>
                  </a:lnTo>
                  <a:lnTo>
                    <a:pt x="667" y="338"/>
                  </a:lnTo>
                  <a:lnTo>
                    <a:pt x="670" y="341"/>
                  </a:lnTo>
                  <a:lnTo>
                    <a:pt x="670" y="346"/>
                  </a:lnTo>
                  <a:lnTo>
                    <a:pt x="672" y="355"/>
                  </a:lnTo>
                  <a:lnTo>
                    <a:pt x="672" y="360"/>
                  </a:lnTo>
                  <a:lnTo>
                    <a:pt x="672" y="360"/>
                  </a:lnTo>
                  <a:lnTo>
                    <a:pt x="672" y="360"/>
                  </a:lnTo>
                  <a:lnTo>
                    <a:pt x="672" y="362"/>
                  </a:lnTo>
                  <a:lnTo>
                    <a:pt x="672" y="364"/>
                  </a:lnTo>
                  <a:lnTo>
                    <a:pt x="674" y="360"/>
                  </a:lnTo>
                  <a:lnTo>
                    <a:pt x="674" y="353"/>
                  </a:lnTo>
                  <a:lnTo>
                    <a:pt x="674" y="338"/>
                  </a:lnTo>
                  <a:lnTo>
                    <a:pt x="674" y="336"/>
                  </a:lnTo>
                  <a:lnTo>
                    <a:pt x="677" y="331"/>
                  </a:lnTo>
                  <a:lnTo>
                    <a:pt x="677" y="329"/>
                  </a:lnTo>
                  <a:lnTo>
                    <a:pt x="677" y="327"/>
                  </a:lnTo>
                  <a:lnTo>
                    <a:pt x="679" y="322"/>
                  </a:lnTo>
                  <a:lnTo>
                    <a:pt x="684" y="312"/>
                  </a:lnTo>
                  <a:lnTo>
                    <a:pt x="689" y="303"/>
                  </a:lnTo>
                  <a:lnTo>
                    <a:pt x="700" y="291"/>
                  </a:lnTo>
                  <a:lnTo>
                    <a:pt x="708" y="284"/>
                  </a:lnTo>
                  <a:lnTo>
                    <a:pt x="712" y="282"/>
                  </a:lnTo>
                  <a:lnTo>
                    <a:pt x="712" y="279"/>
                  </a:lnTo>
                  <a:lnTo>
                    <a:pt x="715" y="279"/>
                  </a:lnTo>
                  <a:lnTo>
                    <a:pt x="715" y="279"/>
                  </a:lnTo>
                  <a:lnTo>
                    <a:pt x="712" y="279"/>
                  </a:lnTo>
                  <a:lnTo>
                    <a:pt x="712" y="277"/>
                  </a:lnTo>
                  <a:lnTo>
                    <a:pt x="715" y="277"/>
                  </a:lnTo>
                  <a:lnTo>
                    <a:pt x="712" y="275"/>
                  </a:lnTo>
                  <a:lnTo>
                    <a:pt x="710" y="275"/>
                  </a:lnTo>
                  <a:lnTo>
                    <a:pt x="710" y="275"/>
                  </a:lnTo>
                  <a:lnTo>
                    <a:pt x="708" y="275"/>
                  </a:lnTo>
                  <a:lnTo>
                    <a:pt x="708" y="272"/>
                  </a:lnTo>
                  <a:lnTo>
                    <a:pt x="705" y="272"/>
                  </a:lnTo>
                  <a:lnTo>
                    <a:pt x="705" y="272"/>
                  </a:lnTo>
                  <a:lnTo>
                    <a:pt x="705" y="270"/>
                  </a:lnTo>
                  <a:lnTo>
                    <a:pt x="705" y="270"/>
                  </a:lnTo>
                  <a:lnTo>
                    <a:pt x="708" y="270"/>
                  </a:lnTo>
                  <a:lnTo>
                    <a:pt x="708" y="270"/>
                  </a:lnTo>
                  <a:lnTo>
                    <a:pt x="708" y="270"/>
                  </a:lnTo>
                  <a:lnTo>
                    <a:pt x="710" y="267"/>
                  </a:lnTo>
                  <a:lnTo>
                    <a:pt x="710" y="267"/>
                  </a:lnTo>
                  <a:lnTo>
                    <a:pt x="710" y="263"/>
                  </a:lnTo>
                  <a:lnTo>
                    <a:pt x="710" y="263"/>
                  </a:lnTo>
                  <a:lnTo>
                    <a:pt x="708" y="260"/>
                  </a:lnTo>
                  <a:lnTo>
                    <a:pt x="708" y="260"/>
                  </a:lnTo>
                  <a:lnTo>
                    <a:pt x="705" y="260"/>
                  </a:lnTo>
                  <a:lnTo>
                    <a:pt x="705" y="260"/>
                  </a:lnTo>
                  <a:lnTo>
                    <a:pt x="703" y="253"/>
                  </a:lnTo>
                  <a:lnTo>
                    <a:pt x="705" y="256"/>
                  </a:lnTo>
                  <a:lnTo>
                    <a:pt x="705" y="256"/>
                  </a:lnTo>
                  <a:lnTo>
                    <a:pt x="705" y="253"/>
                  </a:lnTo>
                  <a:lnTo>
                    <a:pt x="708" y="253"/>
                  </a:lnTo>
                  <a:lnTo>
                    <a:pt x="708" y="256"/>
                  </a:lnTo>
                  <a:lnTo>
                    <a:pt x="710" y="256"/>
                  </a:lnTo>
                  <a:lnTo>
                    <a:pt x="710" y="256"/>
                  </a:lnTo>
                  <a:lnTo>
                    <a:pt x="708" y="256"/>
                  </a:lnTo>
                  <a:lnTo>
                    <a:pt x="708" y="258"/>
                  </a:lnTo>
                  <a:lnTo>
                    <a:pt x="710" y="258"/>
                  </a:lnTo>
                  <a:lnTo>
                    <a:pt x="715" y="263"/>
                  </a:lnTo>
                  <a:lnTo>
                    <a:pt x="715" y="263"/>
                  </a:lnTo>
                  <a:lnTo>
                    <a:pt x="715" y="265"/>
                  </a:lnTo>
                  <a:lnTo>
                    <a:pt x="712" y="270"/>
                  </a:lnTo>
                  <a:lnTo>
                    <a:pt x="710" y="272"/>
                  </a:lnTo>
                  <a:lnTo>
                    <a:pt x="715" y="272"/>
                  </a:lnTo>
                  <a:lnTo>
                    <a:pt x="715" y="272"/>
                  </a:lnTo>
                  <a:lnTo>
                    <a:pt x="715" y="272"/>
                  </a:lnTo>
                  <a:lnTo>
                    <a:pt x="717" y="275"/>
                  </a:lnTo>
                  <a:lnTo>
                    <a:pt x="719" y="275"/>
                  </a:lnTo>
                  <a:lnTo>
                    <a:pt x="722" y="272"/>
                  </a:lnTo>
                  <a:lnTo>
                    <a:pt x="722" y="270"/>
                  </a:lnTo>
                  <a:lnTo>
                    <a:pt x="724" y="270"/>
                  </a:lnTo>
                  <a:lnTo>
                    <a:pt x="729" y="260"/>
                  </a:lnTo>
                  <a:lnTo>
                    <a:pt x="731" y="258"/>
                  </a:lnTo>
                  <a:lnTo>
                    <a:pt x="731" y="258"/>
                  </a:lnTo>
                  <a:lnTo>
                    <a:pt x="731" y="256"/>
                  </a:lnTo>
                  <a:lnTo>
                    <a:pt x="731" y="256"/>
                  </a:lnTo>
                  <a:lnTo>
                    <a:pt x="731" y="256"/>
                  </a:lnTo>
                  <a:lnTo>
                    <a:pt x="731" y="256"/>
                  </a:lnTo>
                  <a:lnTo>
                    <a:pt x="734" y="256"/>
                  </a:lnTo>
                  <a:lnTo>
                    <a:pt x="734" y="256"/>
                  </a:lnTo>
                  <a:lnTo>
                    <a:pt x="734" y="256"/>
                  </a:lnTo>
                  <a:lnTo>
                    <a:pt x="736" y="253"/>
                  </a:lnTo>
                  <a:lnTo>
                    <a:pt x="736" y="251"/>
                  </a:lnTo>
                  <a:lnTo>
                    <a:pt x="736" y="251"/>
                  </a:lnTo>
                  <a:lnTo>
                    <a:pt x="734" y="249"/>
                  </a:lnTo>
                  <a:lnTo>
                    <a:pt x="734" y="249"/>
                  </a:lnTo>
                  <a:lnTo>
                    <a:pt x="734" y="246"/>
                  </a:lnTo>
                  <a:lnTo>
                    <a:pt x="736" y="246"/>
                  </a:lnTo>
                  <a:lnTo>
                    <a:pt x="736" y="246"/>
                  </a:lnTo>
                  <a:lnTo>
                    <a:pt x="736" y="249"/>
                  </a:lnTo>
                  <a:lnTo>
                    <a:pt x="738" y="251"/>
                  </a:lnTo>
                  <a:lnTo>
                    <a:pt x="738" y="253"/>
                  </a:lnTo>
                  <a:lnTo>
                    <a:pt x="738" y="256"/>
                  </a:lnTo>
                  <a:lnTo>
                    <a:pt x="738" y="256"/>
                  </a:lnTo>
                  <a:lnTo>
                    <a:pt x="741" y="256"/>
                  </a:lnTo>
                  <a:lnTo>
                    <a:pt x="741" y="253"/>
                  </a:lnTo>
                  <a:lnTo>
                    <a:pt x="755" y="246"/>
                  </a:lnTo>
                  <a:lnTo>
                    <a:pt x="757" y="244"/>
                  </a:lnTo>
                  <a:lnTo>
                    <a:pt x="776" y="241"/>
                  </a:lnTo>
                  <a:lnTo>
                    <a:pt x="776" y="239"/>
                  </a:lnTo>
                  <a:lnTo>
                    <a:pt x="774" y="237"/>
                  </a:lnTo>
                  <a:lnTo>
                    <a:pt x="774" y="237"/>
                  </a:lnTo>
                  <a:lnTo>
                    <a:pt x="771" y="239"/>
                  </a:lnTo>
                  <a:lnTo>
                    <a:pt x="771" y="239"/>
                  </a:lnTo>
                  <a:lnTo>
                    <a:pt x="769" y="239"/>
                  </a:lnTo>
                  <a:lnTo>
                    <a:pt x="771" y="237"/>
                  </a:lnTo>
                  <a:lnTo>
                    <a:pt x="771" y="234"/>
                  </a:lnTo>
                  <a:lnTo>
                    <a:pt x="774" y="232"/>
                  </a:lnTo>
                  <a:lnTo>
                    <a:pt x="776" y="232"/>
                  </a:lnTo>
                  <a:lnTo>
                    <a:pt x="778" y="232"/>
                  </a:lnTo>
                  <a:lnTo>
                    <a:pt x="778" y="234"/>
                  </a:lnTo>
                  <a:lnTo>
                    <a:pt x="781" y="239"/>
                  </a:lnTo>
                  <a:lnTo>
                    <a:pt x="781" y="241"/>
                  </a:lnTo>
                  <a:lnTo>
                    <a:pt x="786" y="241"/>
                  </a:lnTo>
                  <a:lnTo>
                    <a:pt x="786" y="239"/>
                  </a:lnTo>
                  <a:lnTo>
                    <a:pt x="783" y="227"/>
                  </a:lnTo>
                  <a:lnTo>
                    <a:pt x="783" y="227"/>
                  </a:lnTo>
                  <a:lnTo>
                    <a:pt x="786" y="230"/>
                  </a:lnTo>
                  <a:lnTo>
                    <a:pt x="788" y="232"/>
                  </a:lnTo>
                  <a:lnTo>
                    <a:pt x="788" y="234"/>
                  </a:lnTo>
                  <a:lnTo>
                    <a:pt x="788" y="234"/>
                  </a:lnTo>
                  <a:lnTo>
                    <a:pt x="790" y="237"/>
                  </a:lnTo>
                  <a:lnTo>
                    <a:pt x="793" y="237"/>
                  </a:lnTo>
                  <a:lnTo>
                    <a:pt x="795" y="237"/>
                  </a:lnTo>
                  <a:lnTo>
                    <a:pt x="795" y="237"/>
                  </a:lnTo>
                  <a:lnTo>
                    <a:pt x="797" y="234"/>
                  </a:lnTo>
                  <a:lnTo>
                    <a:pt x="797" y="234"/>
                  </a:lnTo>
                  <a:lnTo>
                    <a:pt x="797" y="232"/>
                  </a:lnTo>
                  <a:lnTo>
                    <a:pt x="795" y="232"/>
                  </a:lnTo>
                  <a:lnTo>
                    <a:pt x="795" y="232"/>
                  </a:lnTo>
                  <a:lnTo>
                    <a:pt x="797" y="230"/>
                  </a:lnTo>
                  <a:lnTo>
                    <a:pt x="797" y="230"/>
                  </a:lnTo>
                  <a:lnTo>
                    <a:pt x="797" y="230"/>
                  </a:lnTo>
                  <a:lnTo>
                    <a:pt x="797" y="230"/>
                  </a:lnTo>
                  <a:lnTo>
                    <a:pt x="800" y="225"/>
                  </a:lnTo>
                  <a:lnTo>
                    <a:pt x="802" y="222"/>
                  </a:lnTo>
                  <a:lnTo>
                    <a:pt x="802" y="220"/>
                  </a:lnTo>
                  <a:lnTo>
                    <a:pt x="802" y="220"/>
                  </a:lnTo>
                  <a:lnTo>
                    <a:pt x="802" y="218"/>
                  </a:lnTo>
                  <a:lnTo>
                    <a:pt x="802" y="215"/>
                  </a:lnTo>
                  <a:lnTo>
                    <a:pt x="802" y="215"/>
                  </a:lnTo>
                  <a:lnTo>
                    <a:pt x="802" y="215"/>
                  </a:lnTo>
                  <a:lnTo>
                    <a:pt x="805" y="215"/>
                  </a:lnTo>
                  <a:lnTo>
                    <a:pt x="805" y="218"/>
                  </a:lnTo>
                  <a:lnTo>
                    <a:pt x="805" y="218"/>
                  </a:lnTo>
                  <a:lnTo>
                    <a:pt x="807" y="215"/>
                  </a:lnTo>
                  <a:lnTo>
                    <a:pt x="809" y="213"/>
                  </a:lnTo>
                  <a:lnTo>
                    <a:pt x="809" y="213"/>
                  </a:lnTo>
                  <a:lnTo>
                    <a:pt x="809" y="211"/>
                  </a:lnTo>
                  <a:lnTo>
                    <a:pt x="807" y="211"/>
                  </a:lnTo>
                  <a:lnTo>
                    <a:pt x="807" y="208"/>
                  </a:lnTo>
                  <a:lnTo>
                    <a:pt x="807" y="208"/>
                  </a:lnTo>
                  <a:lnTo>
                    <a:pt x="809" y="206"/>
                  </a:lnTo>
                  <a:lnTo>
                    <a:pt x="809" y="206"/>
                  </a:lnTo>
                  <a:lnTo>
                    <a:pt x="812" y="206"/>
                  </a:lnTo>
                  <a:lnTo>
                    <a:pt x="812" y="206"/>
                  </a:lnTo>
                  <a:lnTo>
                    <a:pt x="814" y="204"/>
                  </a:lnTo>
                  <a:lnTo>
                    <a:pt x="814" y="204"/>
                  </a:lnTo>
                  <a:lnTo>
                    <a:pt x="814" y="201"/>
                  </a:lnTo>
                  <a:lnTo>
                    <a:pt x="812" y="201"/>
                  </a:lnTo>
                  <a:lnTo>
                    <a:pt x="809" y="199"/>
                  </a:lnTo>
                  <a:lnTo>
                    <a:pt x="807" y="196"/>
                  </a:lnTo>
                  <a:lnTo>
                    <a:pt x="805" y="196"/>
                  </a:lnTo>
                  <a:lnTo>
                    <a:pt x="805" y="199"/>
                  </a:lnTo>
                  <a:lnTo>
                    <a:pt x="807" y="201"/>
                  </a:lnTo>
                  <a:lnTo>
                    <a:pt x="809" y="204"/>
                  </a:lnTo>
                  <a:lnTo>
                    <a:pt x="807" y="204"/>
                  </a:lnTo>
                  <a:lnTo>
                    <a:pt x="805" y="204"/>
                  </a:lnTo>
                  <a:lnTo>
                    <a:pt x="805" y="206"/>
                  </a:lnTo>
                  <a:lnTo>
                    <a:pt x="802" y="208"/>
                  </a:lnTo>
                  <a:lnTo>
                    <a:pt x="802" y="208"/>
                  </a:lnTo>
                  <a:lnTo>
                    <a:pt x="797" y="208"/>
                  </a:lnTo>
                  <a:lnTo>
                    <a:pt x="795" y="211"/>
                  </a:lnTo>
                  <a:lnTo>
                    <a:pt x="795" y="211"/>
                  </a:lnTo>
                  <a:lnTo>
                    <a:pt x="795" y="208"/>
                  </a:lnTo>
                  <a:lnTo>
                    <a:pt x="795" y="208"/>
                  </a:lnTo>
                  <a:lnTo>
                    <a:pt x="795" y="208"/>
                  </a:lnTo>
                  <a:lnTo>
                    <a:pt x="795" y="206"/>
                  </a:lnTo>
                  <a:lnTo>
                    <a:pt x="795" y="206"/>
                  </a:lnTo>
                  <a:lnTo>
                    <a:pt x="795" y="206"/>
                  </a:lnTo>
                  <a:lnTo>
                    <a:pt x="797" y="204"/>
                  </a:lnTo>
                  <a:lnTo>
                    <a:pt x="800" y="204"/>
                  </a:lnTo>
                  <a:lnTo>
                    <a:pt x="797" y="201"/>
                  </a:lnTo>
                  <a:lnTo>
                    <a:pt x="795" y="199"/>
                  </a:lnTo>
                  <a:lnTo>
                    <a:pt x="795" y="199"/>
                  </a:lnTo>
                  <a:lnTo>
                    <a:pt x="795" y="196"/>
                  </a:lnTo>
                  <a:lnTo>
                    <a:pt x="795" y="196"/>
                  </a:lnTo>
                  <a:lnTo>
                    <a:pt x="795" y="196"/>
                  </a:lnTo>
                  <a:lnTo>
                    <a:pt x="793" y="194"/>
                  </a:lnTo>
                  <a:lnTo>
                    <a:pt x="793" y="194"/>
                  </a:lnTo>
                  <a:lnTo>
                    <a:pt x="793" y="194"/>
                  </a:lnTo>
                  <a:lnTo>
                    <a:pt x="793" y="196"/>
                  </a:lnTo>
                  <a:lnTo>
                    <a:pt x="790" y="199"/>
                  </a:lnTo>
                  <a:lnTo>
                    <a:pt x="790" y="199"/>
                  </a:lnTo>
                  <a:lnTo>
                    <a:pt x="790" y="201"/>
                  </a:lnTo>
                  <a:lnTo>
                    <a:pt x="793" y="204"/>
                  </a:lnTo>
                  <a:lnTo>
                    <a:pt x="793" y="204"/>
                  </a:lnTo>
                  <a:lnTo>
                    <a:pt x="793" y="206"/>
                  </a:lnTo>
                  <a:lnTo>
                    <a:pt x="790" y="204"/>
                  </a:lnTo>
                  <a:lnTo>
                    <a:pt x="788" y="204"/>
                  </a:lnTo>
                  <a:lnTo>
                    <a:pt x="786" y="204"/>
                  </a:lnTo>
                  <a:lnTo>
                    <a:pt x="786" y="204"/>
                  </a:lnTo>
                  <a:lnTo>
                    <a:pt x="783" y="206"/>
                  </a:lnTo>
                  <a:lnTo>
                    <a:pt x="783" y="208"/>
                  </a:lnTo>
                  <a:lnTo>
                    <a:pt x="788" y="211"/>
                  </a:lnTo>
                  <a:lnTo>
                    <a:pt x="788" y="213"/>
                  </a:lnTo>
                  <a:lnTo>
                    <a:pt x="786" y="213"/>
                  </a:lnTo>
                  <a:lnTo>
                    <a:pt x="783" y="211"/>
                  </a:lnTo>
                  <a:lnTo>
                    <a:pt x="781" y="211"/>
                  </a:lnTo>
                  <a:lnTo>
                    <a:pt x="781" y="211"/>
                  </a:lnTo>
                  <a:lnTo>
                    <a:pt x="781" y="208"/>
                  </a:lnTo>
                  <a:lnTo>
                    <a:pt x="778" y="208"/>
                  </a:lnTo>
                  <a:lnTo>
                    <a:pt x="778" y="208"/>
                  </a:lnTo>
                  <a:lnTo>
                    <a:pt x="778" y="208"/>
                  </a:lnTo>
                  <a:lnTo>
                    <a:pt x="776" y="208"/>
                  </a:lnTo>
                  <a:lnTo>
                    <a:pt x="774" y="211"/>
                  </a:lnTo>
                  <a:lnTo>
                    <a:pt x="774" y="213"/>
                  </a:lnTo>
                  <a:lnTo>
                    <a:pt x="771" y="215"/>
                  </a:lnTo>
                  <a:lnTo>
                    <a:pt x="771" y="215"/>
                  </a:lnTo>
                  <a:lnTo>
                    <a:pt x="769" y="218"/>
                  </a:lnTo>
                  <a:lnTo>
                    <a:pt x="767" y="220"/>
                  </a:lnTo>
                  <a:lnTo>
                    <a:pt x="767" y="220"/>
                  </a:lnTo>
                  <a:lnTo>
                    <a:pt x="767" y="220"/>
                  </a:lnTo>
                  <a:lnTo>
                    <a:pt x="767" y="220"/>
                  </a:lnTo>
                  <a:lnTo>
                    <a:pt x="764" y="218"/>
                  </a:lnTo>
                  <a:lnTo>
                    <a:pt x="762" y="218"/>
                  </a:lnTo>
                  <a:lnTo>
                    <a:pt x="755" y="215"/>
                  </a:lnTo>
                  <a:lnTo>
                    <a:pt x="750" y="215"/>
                  </a:lnTo>
                  <a:lnTo>
                    <a:pt x="748" y="215"/>
                  </a:lnTo>
                  <a:lnTo>
                    <a:pt x="743" y="211"/>
                  </a:lnTo>
                  <a:lnTo>
                    <a:pt x="738" y="206"/>
                  </a:lnTo>
                  <a:lnTo>
                    <a:pt x="736" y="204"/>
                  </a:lnTo>
                  <a:lnTo>
                    <a:pt x="734" y="204"/>
                  </a:lnTo>
                  <a:lnTo>
                    <a:pt x="734" y="204"/>
                  </a:lnTo>
                  <a:lnTo>
                    <a:pt x="729" y="196"/>
                  </a:lnTo>
                  <a:lnTo>
                    <a:pt x="731" y="196"/>
                  </a:lnTo>
                  <a:lnTo>
                    <a:pt x="738" y="204"/>
                  </a:lnTo>
                  <a:lnTo>
                    <a:pt x="743" y="204"/>
                  </a:lnTo>
                  <a:lnTo>
                    <a:pt x="743" y="204"/>
                  </a:lnTo>
                  <a:lnTo>
                    <a:pt x="750" y="208"/>
                  </a:lnTo>
                  <a:lnTo>
                    <a:pt x="752" y="211"/>
                  </a:lnTo>
                  <a:lnTo>
                    <a:pt x="757" y="211"/>
                  </a:lnTo>
                  <a:lnTo>
                    <a:pt x="760" y="211"/>
                  </a:lnTo>
                  <a:lnTo>
                    <a:pt x="764" y="211"/>
                  </a:lnTo>
                  <a:lnTo>
                    <a:pt x="767" y="208"/>
                  </a:lnTo>
                  <a:lnTo>
                    <a:pt x="769" y="206"/>
                  </a:lnTo>
                  <a:lnTo>
                    <a:pt x="771" y="204"/>
                  </a:lnTo>
                  <a:lnTo>
                    <a:pt x="774" y="199"/>
                  </a:lnTo>
                  <a:lnTo>
                    <a:pt x="776" y="196"/>
                  </a:lnTo>
                  <a:lnTo>
                    <a:pt x="776" y="194"/>
                  </a:lnTo>
                  <a:lnTo>
                    <a:pt x="778" y="192"/>
                  </a:lnTo>
                  <a:lnTo>
                    <a:pt x="781" y="189"/>
                  </a:lnTo>
                  <a:lnTo>
                    <a:pt x="781" y="187"/>
                  </a:lnTo>
                  <a:lnTo>
                    <a:pt x="778" y="182"/>
                  </a:lnTo>
                  <a:lnTo>
                    <a:pt x="776" y="185"/>
                  </a:lnTo>
                  <a:lnTo>
                    <a:pt x="776" y="185"/>
                  </a:lnTo>
                  <a:lnTo>
                    <a:pt x="778" y="185"/>
                  </a:lnTo>
                  <a:lnTo>
                    <a:pt x="778" y="185"/>
                  </a:lnTo>
                  <a:lnTo>
                    <a:pt x="778" y="185"/>
                  </a:lnTo>
                  <a:lnTo>
                    <a:pt x="778" y="187"/>
                  </a:lnTo>
                  <a:lnTo>
                    <a:pt x="776" y="187"/>
                  </a:lnTo>
                  <a:lnTo>
                    <a:pt x="776" y="187"/>
                  </a:lnTo>
                  <a:lnTo>
                    <a:pt x="774" y="187"/>
                  </a:lnTo>
                  <a:lnTo>
                    <a:pt x="769" y="187"/>
                  </a:lnTo>
                  <a:lnTo>
                    <a:pt x="769" y="187"/>
                  </a:lnTo>
                  <a:lnTo>
                    <a:pt x="769" y="185"/>
                  </a:lnTo>
                  <a:lnTo>
                    <a:pt x="771" y="185"/>
                  </a:lnTo>
                  <a:lnTo>
                    <a:pt x="771" y="182"/>
                  </a:lnTo>
                  <a:lnTo>
                    <a:pt x="774" y="182"/>
                  </a:lnTo>
                  <a:lnTo>
                    <a:pt x="774" y="182"/>
                  </a:lnTo>
                  <a:lnTo>
                    <a:pt x="774" y="180"/>
                  </a:lnTo>
                  <a:lnTo>
                    <a:pt x="776" y="180"/>
                  </a:lnTo>
                  <a:lnTo>
                    <a:pt x="778" y="180"/>
                  </a:lnTo>
                  <a:lnTo>
                    <a:pt x="781" y="180"/>
                  </a:lnTo>
                  <a:lnTo>
                    <a:pt x="781" y="180"/>
                  </a:lnTo>
                  <a:lnTo>
                    <a:pt x="783" y="178"/>
                  </a:lnTo>
                  <a:lnTo>
                    <a:pt x="781" y="178"/>
                  </a:lnTo>
                  <a:lnTo>
                    <a:pt x="781" y="178"/>
                  </a:lnTo>
                  <a:lnTo>
                    <a:pt x="778" y="175"/>
                  </a:lnTo>
                  <a:lnTo>
                    <a:pt x="778" y="175"/>
                  </a:lnTo>
                  <a:lnTo>
                    <a:pt x="783" y="175"/>
                  </a:lnTo>
                  <a:lnTo>
                    <a:pt x="786" y="175"/>
                  </a:lnTo>
                  <a:lnTo>
                    <a:pt x="786" y="173"/>
                  </a:lnTo>
                  <a:lnTo>
                    <a:pt x="786" y="173"/>
                  </a:lnTo>
                  <a:lnTo>
                    <a:pt x="786" y="170"/>
                  </a:lnTo>
                  <a:lnTo>
                    <a:pt x="786" y="168"/>
                  </a:lnTo>
                  <a:lnTo>
                    <a:pt x="783" y="168"/>
                  </a:lnTo>
                  <a:lnTo>
                    <a:pt x="783" y="166"/>
                  </a:lnTo>
                  <a:lnTo>
                    <a:pt x="783" y="166"/>
                  </a:lnTo>
                  <a:lnTo>
                    <a:pt x="781" y="166"/>
                  </a:lnTo>
                  <a:lnTo>
                    <a:pt x="769" y="166"/>
                  </a:lnTo>
                  <a:lnTo>
                    <a:pt x="762" y="163"/>
                  </a:lnTo>
                  <a:lnTo>
                    <a:pt x="755" y="161"/>
                  </a:lnTo>
                  <a:lnTo>
                    <a:pt x="748" y="161"/>
                  </a:lnTo>
                  <a:lnTo>
                    <a:pt x="745" y="161"/>
                  </a:lnTo>
                  <a:lnTo>
                    <a:pt x="743" y="159"/>
                  </a:lnTo>
                  <a:lnTo>
                    <a:pt x="738" y="159"/>
                  </a:lnTo>
                  <a:lnTo>
                    <a:pt x="734" y="159"/>
                  </a:lnTo>
                  <a:lnTo>
                    <a:pt x="731" y="161"/>
                  </a:lnTo>
                  <a:lnTo>
                    <a:pt x="729" y="156"/>
                  </a:lnTo>
                  <a:lnTo>
                    <a:pt x="729" y="156"/>
                  </a:lnTo>
                  <a:lnTo>
                    <a:pt x="726" y="154"/>
                  </a:lnTo>
                  <a:lnTo>
                    <a:pt x="724" y="154"/>
                  </a:lnTo>
                  <a:lnTo>
                    <a:pt x="724" y="154"/>
                  </a:lnTo>
                  <a:lnTo>
                    <a:pt x="722" y="149"/>
                  </a:lnTo>
                  <a:lnTo>
                    <a:pt x="726" y="151"/>
                  </a:lnTo>
                  <a:lnTo>
                    <a:pt x="729" y="154"/>
                  </a:lnTo>
                  <a:lnTo>
                    <a:pt x="734" y="154"/>
                  </a:lnTo>
                  <a:lnTo>
                    <a:pt x="738" y="156"/>
                  </a:lnTo>
                  <a:lnTo>
                    <a:pt x="741" y="156"/>
                  </a:lnTo>
                  <a:lnTo>
                    <a:pt x="745" y="154"/>
                  </a:lnTo>
                  <a:lnTo>
                    <a:pt x="748" y="156"/>
                  </a:lnTo>
                  <a:lnTo>
                    <a:pt x="750" y="156"/>
                  </a:lnTo>
                  <a:lnTo>
                    <a:pt x="752" y="159"/>
                  </a:lnTo>
                  <a:lnTo>
                    <a:pt x="760" y="156"/>
                  </a:lnTo>
                  <a:lnTo>
                    <a:pt x="762" y="156"/>
                  </a:lnTo>
                  <a:lnTo>
                    <a:pt x="762" y="154"/>
                  </a:lnTo>
                  <a:lnTo>
                    <a:pt x="762" y="154"/>
                  </a:lnTo>
                  <a:lnTo>
                    <a:pt x="762" y="154"/>
                  </a:lnTo>
                  <a:lnTo>
                    <a:pt x="764" y="154"/>
                  </a:lnTo>
                  <a:lnTo>
                    <a:pt x="764" y="156"/>
                  </a:lnTo>
                  <a:lnTo>
                    <a:pt x="767" y="156"/>
                  </a:lnTo>
                  <a:lnTo>
                    <a:pt x="769" y="156"/>
                  </a:lnTo>
                  <a:lnTo>
                    <a:pt x="771" y="156"/>
                  </a:lnTo>
                  <a:lnTo>
                    <a:pt x="771" y="154"/>
                  </a:lnTo>
                  <a:lnTo>
                    <a:pt x="771" y="154"/>
                  </a:lnTo>
                  <a:lnTo>
                    <a:pt x="769" y="154"/>
                  </a:lnTo>
                  <a:lnTo>
                    <a:pt x="769" y="154"/>
                  </a:lnTo>
                  <a:lnTo>
                    <a:pt x="769" y="154"/>
                  </a:lnTo>
                  <a:lnTo>
                    <a:pt x="769" y="154"/>
                  </a:lnTo>
                  <a:lnTo>
                    <a:pt x="769" y="151"/>
                  </a:lnTo>
                  <a:lnTo>
                    <a:pt x="769" y="151"/>
                  </a:lnTo>
                  <a:lnTo>
                    <a:pt x="769" y="151"/>
                  </a:lnTo>
                  <a:lnTo>
                    <a:pt x="769" y="151"/>
                  </a:lnTo>
                  <a:lnTo>
                    <a:pt x="767" y="151"/>
                  </a:lnTo>
                  <a:lnTo>
                    <a:pt x="767" y="149"/>
                  </a:lnTo>
                  <a:lnTo>
                    <a:pt x="767" y="149"/>
                  </a:lnTo>
                  <a:lnTo>
                    <a:pt x="767" y="147"/>
                  </a:lnTo>
                  <a:lnTo>
                    <a:pt x="767" y="144"/>
                  </a:lnTo>
                  <a:lnTo>
                    <a:pt x="764" y="144"/>
                  </a:lnTo>
                  <a:lnTo>
                    <a:pt x="764" y="142"/>
                  </a:lnTo>
                  <a:lnTo>
                    <a:pt x="762" y="142"/>
                  </a:lnTo>
                  <a:lnTo>
                    <a:pt x="764" y="140"/>
                  </a:lnTo>
                  <a:lnTo>
                    <a:pt x="767" y="137"/>
                  </a:lnTo>
                  <a:lnTo>
                    <a:pt x="769" y="137"/>
                  </a:lnTo>
                  <a:lnTo>
                    <a:pt x="774" y="137"/>
                  </a:lnTo>
                  <a:lnTo>
                    <a:pt x="776" y="137"/>
                  </a:lnTo>
                  <a:lnTo>
                    <a:pt x="778" y="137"/>
                  </a:lnTo>
                  <a:lnTo>
                    <a:pt x="778" y="140"/>
                  </a:lnTo>
                  <a:lnTo>
                    <a:pt x="778" y="142"/>
                  </a:lnTo>
                  <a:lnTo>
                    <a:pt x="771" y="142"/>
                  </a:lnTo>
                  <a:lnTo>
                    <a:pt x="769" y="142"/>
                  </a:lnTo>
                  <a:lnTo>
                    <a:pt x="769" y="144"/>
                  </a:lnTo>
                  <a:lnTo>
                    <a:pt x="771" y="147"/>
                  </a:lnTo>
                  <a:lnTo>
                    <a:pt x="774" y="147"/>
                  </a:lnTo>
                  <a:lnTo>
                    <a:pt x="774" y="147"/>
                  </a:lnTo>
                  <a:lnTo>
                    <a:pt x="771" y="149"/>
                  </a:lnTo>
                  <a:lnTo>
                    <a:pt x="774" y="149"/>
                  </a:lnTo>
                  <a:lnTo>
                    <a:pt x="778" y="151"/>
                  </a:lnTo>
                  <a:lnTo>
                    <a:pt x="778" y="151"/>
                  </a:lnTo>
                  <a:lnTo>
                    <a:pt x="778" y="151"/>
                  </a:lnTo>
                  <a:lnTo>
                    <a:pt x="778" y="151"/>
                  </a:lnTo>
                  <a:lnTo>
                    <a:pt x="776" y="154"/>
                  </a:lnTo>
                  <a:lnTo>
                    <a:pt x="778" y="154"/>
                  </a:lnTo>
                  <a:lnTo>
                    <a:pt x="781" y="156"/>
                  </a:lnTo>
                  <a:lnTo>
                    <a:pt x="783" y="156"/>
                  </a:lnTo>
                  <a:lnTo>
                    <a:pt x="783" y="156"/>
                  </a:lnTo>
                  <a:lnTo>
                    <a:pt x="783" y="156"/>
                  </a:lnTo>
                  <a:lnTo>
                    <a:pt x="783" y="154"/>
                  </a:lnTo>
                  <a:lnTo>
                    <a:pt x="781" y="154"/>
                  </a:lnTo>
                  <a:lnTo>
                    <a:pt x="781" y="154"/>
                  </a:lnTo>
                  <a:lnTo>
                    <a:pt x="783" y="151"/>
                  </a:lnTo>
                  <a:lnTo>
                    <a:pt x="783" y="151"/>
                  </a:lnTo>
                  <a:lnTo>
                    <a:pt x="786" y="154"/>
                  </a:lnTo>
                  <a:lnTo>
                    <a:pt x="786" y="149"/>
                  </a:lnTo>
                  <a:lnTo>
                    <a:pt x="786" y="147"/>
                  </a:lnTo>
                  <a:lnTo>
                    <a:pt x="786" y="144"/>
                  </a:lnTo>
                  <a:lnTo>
                    <a:pt x="788" y="144"/>
                  </a:lnTo>
                  <a:lnTo>
                    <a:pt x="790" y="147"/>
                  </a:lnTo>
                  <a:lnTo>
                    <a:pt x="790" y="151"/>
                  </a:lnTo>
                  <a:lnTo>
                    <a:pt x="790" y="154"/>
                  </a:lnTo>
                  <a:lnTo>
                    <a:pt x="793" y="154"/>
                  </a:lnTo>
                  <a:lnTo>
                    <a:pt x="793" y="154"/>
                  </a:lnTo>
                  <a:lnTo>
                    <a:pt x="788" y="156"/>
                  </a:lnTo>
                  <a:lnTo>
                    <a:pt x="788" y="156"/>
                  </a:lnTo>
                  <a:lnTo>
                    <a:pt x="790" y="156"/>
                  </a:lnTo>
                  <a:lnTo>
                    <a:pt x="790" y="156"/>
                  </a:lnTo>
                  <a:lnTo>
                    <a:pt x="790" y="156"/>
                  </a:lnTo>
                  <a:lnTo>
                    <a:pt x="793" y="159"/>
                  </a:lnTo>
                  <a:lnTo>
                    <a:pt x="793" y="159"/>
                  </a:lnTo>
                  <a:lnTo>
                    <a:pt x="795" y="159"/>
                  </a:lnTo>
                  <a:lnTo>
                    <a:pt x="795" y="156"/>
                  </a:lnTo>
                  <a:lnTo>
                    <a:pt x="795" y="154"/>
                  </a:lnTo>
                  <a:lnTo>
                    <a:pt x="793" y="154"/>
                  </a:lnTo>
                  <a:lnTo>
                    <a:pt x="793" y="154"/>
                  </a:lnTo>
                  <a:lnTo>
                    <a:pt x="793" y="151"/>
                  </a:lnTo>
                  <a:lnTo>
                    <a:pt x="793" y="149"/>
                  </a:lnTo>
                  <a:lnTo>
                    <a:pt x="795" y="151"/>
                  </a:lnTo>
                  <a:lnTo>
                    <a:pt x="797" y="151"/>
                  </a:lnTo>
                  <a:lnTo>
                    <a:pt x="800" y="154"/>
                  </a:lnTo>
                  <a:lnTo>
                    <a:pt x="802" y="156"/>
                  </a:lnTo>
                  <a:lnTo>
                    <a:pt x="805" y="156"/>
                  </a:lnTo>
                  <a:lnTo>
                    <a:pt x="805" y="154"/>
                  </a:lnTo>
                  <a:lnTo>
                    <a:pt x="805" y="154"/>
                  </a:lnTo>
                  <a:lnTo>
                    <a:pt x="805" y="151"/>
                  </a:lnTo>
                  <a:lnTo>
                    <a:pt x="805" y="151"/>
                  </a:lnTo>
                  <a:lnTo>
                    <a:pt x="807" y="154"/>
                  </a:lnTo>
                  <a:lnTo>
                    <a:pt x="809" y="154"/>
                  </a:lnTo>
                  <a:lnTo>
                    <a:pt x="816" y="154"/>
                  </a:lnTo>
                  <a:lnTo>
                    <a:pt x="816" y="154"/>
                  </a:lnTo>
                  <a:lnTo>
                    <a:pt x="816" y="151"/>
                  </a:lnTo>
                  <a:lnTo>
                    <a:pt x="819" y="149"/>
                  </a:lnTo>
                  <a:lnTo>
                    <a:pt x="821" y="147"/>
                  </a:lnTo>
                  <a:lnTo>
                    <a:pt x="823" y="147"/>
                  </a:lnTo>
                  <a:lnTo>
                    <a:pt x="823" y="147"/>
                  </a:lnTo>
                  <a:lnTo>
                    <a:pt x="821" y="144"/>
                  </a:lnTo>
                  <a:lnTo>
                    <a:pt x="821" y="142"/>
                  </a:lnTo>
                  <a:lnTo>
                    <a:pt x="823" y="140"/>
                  </a:lnTo>
                  <a:lnTo>
                    <a:pt x="826" y="140"/>
                  </a:lnTo>
                  <a:lnTo>
                    <a:pt x="823" y="142"/>
                  </a:lnTo>
                  <a:lnTo>
                    <a:pt x="826" y="142"/>
                  </a:lnTo>
                  <a:lnTo>
                    <a:pt x="826" y="142"/>
                  </a:lnTo>
                  <a:lnTo>
                    <a:pt x="826" y="142"/>
                  </a:lnTo>
                  <a:lnTo>
                    <a:pt x="826" y="140"/>
                  </a:lnTo>
                  <a:lnTo>
                    <a:pt x="826" y="137"/>
                  </a:lnTo>
                  <a:lnTo>
                    <a:pt x="828" y="137"/>
                  </a:lnTo>
                  <a:lnTo>
                    <a:pt x="828" y="135"/>
                  </a:lnTo>
                  <a:lnTo>
                    <a:pt x="826" y="135"/>
                  </a:lnTo>
                  <a:lnTo>
                    <a:pt x="828" y="133"/>
                  </a:lnTo>
                  <a:lnTo>
                    <a:pt x="828" y="133"/>
                  </a:lnTo>
                  <a:lnTo>
                    <a:pt x="831" y="133"/>
                  </a:lnTo>
                  <a:lnTo>
                    <a:pt x="831" y="130"/>
                  </a:lnTo>
                  <a:lnTo>
                    <a:pt x="828" y="130"/>
                  </a:lnTo>
                  <a:lnTo>
                    <a:pt x="828" y="130"/>
                  </a:lnTo>
                  <a:lnTo>
                    <a:pt x="828" y="128"/>
                  </a:lnTo>
                  <a:lnTo>
                    <a:pt x="828" y="128"/>
                  </a:lnTo>
                  <a:lnTo>
                    <a:pt x="831" y="128"/>
                  </a:lnTo>
                  <a:lnTo>
                    <a:pt x="831" y="128"/>
                  </a:lnTo>
                  <a:lnTo>
                    <a:pt x="835" y="121"/>
                  </a:lnTo>
                  <a:lnTo>
                    <a:pt x="835" y="118"/>
                  </a:lnTo>
                  <a:lnTo>
                    <a:pt x="835" y="116"/>
                  </a:lnTo>
                  <a:lnTo>
                    <a:pt x="833" y="114"/>
                  </a:lnTo>
                  <a:lnTo>
                    <a:pt x="835" y="111"/>
                  </a:lnTo>
                  <a:lnTo>
                    <a:pt x="835" y="11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rgbClr val="F8F8F8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6ECE3EC3-BDD9-47B4-ABD0-645CB538D6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2018" y="-200381"/>
              <a:ext cx="1784240" cy="994246"/>
            </a:xfrm>
            <a:custGeom>
              <a:avLst/>
              <a:gdLst>
                <a:gd name="T0" fmla="*/ 1010 w 1057"/>
                <a:gd name="T1" fmla="*/ 570 h 589"/>
                <a:gd name="T2" fmla="*/ 861 w 1057"/>
                <a:gd name="T3" fmla="*/ 563 h 589"/>
                <a:gd name="T4" fmla="*/ 712 w 1057"/>
                <a:gd name="T5" fmla="*/ 553 h 589"/>
                <a:gd name="T6" fmla="*/ 563 w 1057"/>
                <a:gd name="T7" fmla="*/ 542 h 589"/>
                <a:gd name="T8" fmla="*/ 416 w 1057"/>
                <a:gd name="T9" fmla="*/ 530 h 589"/>
                <a:gd name="T10" fmla="*/ 395 w 1057"/>
                <a:gd name="T11" fmla="*/ 572 h 589"/>
                <a:gd name="T12" fmla="*/ 381 w 1057"/>
                <a:gd name="T13" fmla="*/ 575 h 589"/>
                <a:gd name="T14" fmla="*/ 369 w 1057"/>
                <a:gd name="T15" fmla="*/ 553 h 589"/>
                <a:gd name="T16" fmla="*/ 359 w 1057"/>
                <a:gd name="T17" fmla="*/ 560 h 589"/>
                <a:gd name="T18" fmla="*/ 355 w 1057"/>
                <a:gd name="T19" fmla="*/ 572 h 589"/>
                <a:gd name="T20" fmla="*/ 355 w 1057"/>
                <a:gd name="T21" fmla="*/ 577 h 589"/>
                <a:gd name="T22" fmla="*/ 324 w 1057"/>
                <a:gd name="T23" fmla="*/ 577 h 589"/>
                <a:gd name="T24" fmla="*/ 300 w 1057"/>
                <a:gd name="T25" fmla="*/ 572 h 589"/>
                <a:gd name="T26" fmla="*/ 281 w 1057"/>
                <a:gd name="T27" fmla="*/ 570 h 589"/>
                <a:gd name="T28" fmla="*/ 270 w 1057"/>
                <a:gd name="T29" fmla="*/ 577 h 589"/>
                <a:gd name="T30" fmla="*/ 239 w 1057"/>
                <a:gd name="T31" fmla="*/ 572 h 589"/>
                <a:gd name="T32" fmla="*/ 227 w 1057"/>
                <a:gd name="T33" fmla="*/ 582 h 589"/>
                <a:gd name="T34" fmla="*/ 215 w 1057"/>
                <a:gd name="T35" fmla="*/ 568 h 589"/>
                <a:gd name="T36" fmla="*/ 213 w 1057"/>
                <a:gd name="T37" fmla="*/ 553 h 589"/>
                <a:gd name="T38" fmla="*/ 213 w 1057"/>
                <a:gd name="T39" fmla="*/ 544 h 589"/>
                <a:gd name="T40" fmla="*/ 203 w 1057"/>
                <a:gd name="T41" fmla="*/ 527 h 589"/>
                <a:gd name="T42" fmla="*/ 189 w 1057"/>
                <a:gd name="T43" fmla="*/ 525 h 589"/>
                <a:gd name="T44" fmla="*/ 182 w 1057"/>
                <a:gd name="T45" fmla="*/ 508 h 589"/>
                <a:gd name="T46" fmla="*/ 180 w 1057"/>
                <a:gd name="T47" fmla="*/ 487 h 589"/>
                <a:gd name="T48" fmla="*/ 173 w 1057"/>
                <a:gd name="T49" fmla="*/ 475 h 589"/>
                <a:gd name="T50" fmla="*/ 163 w 1057"/>
                <a:gd name="T51" fmla="*/ 461 h 589"/>
                <a:gd name="T52" fmla="*/ 163 w 1057"/>
                <a:gd name="T53" fmla="*/ 444 h 589"/>
                <a:gd name="T54" fmla="*/ 161 w 1057"/>
                <a:gd name="T55" fmla="*/ 430 h 589"/>
                <a:gd name="T56" fmla="*/ 147 w 1057"/>
                <a:gd name="T57" fmla="*/ 414 h 589"/>
                <a:gd name="T58" fmla="*/ 139 w 1057"/>
                <a:gd name="T59" fmla="*/ 418 h 589"/>
                <a:gd name="T60" fmla="*/ 132 w 1057"/>
                <a:gd name="T61" fmla="*/ 428 h 589"/>
                <a:gd name="T62" fmla="*/ 118 w 1057"/>
                <a:gd name="T63" fmla="*/ 435 h 589"/>
                <a:gd name="T64" fmla="*/ 104 w 1057"/>
                <a:gd name="T65" fmla="*/ 428 h 589"/>
                <a:gd name="T66" fmla="*/ 95 w 1057"/>
                <a:gd name="T67" fmla="*/ 416 h 589"/>
                <a:gd name="T68" fmla="*/ 97 w 1057"/>
                <a:gd name="T69" fmla="*/ 402 h 589"/>
                <a:gd name="T70" fmla="*/ 102 w 1057"/>
                <a:gd name="T71" fmla="*/ 390 h 589"/>
                <a:gd name="T72" fmla="*/ 111 w 1057"/>
                <a:gd name="T73" fmla="*/ 381 h 589"/>
                <a:gd name="T74" fmla="*/ 106 w 1057"/>
                <a:gd name="T75" fmla="*/ 369 h 589"/>
                <a:gd name="T76" fmla="*/ 106 w 1057"/>
                <a:gd name="T77" fmla="*/ 352 h 589"/>
                <a:gd name="T78" fmla="*/ 113 w 1057"/>
                <a:gd name="T79" fmla="*/ 345 h 589"/>
                <a:gd name="T80" fmla="*/ 118 w 1057"/>
                <a:gd name="T81" fmla="*/ 331 h 589"/>
                <a:gd name="T82" fmla="*/ 123 w 1057"/>
                <a:gd name="T83" fmla="*/ 317 h 589"/>
                <a:gd name="T84" fmla="*/ 125 w 1057"/>
                <a:gd name="T85" fmla="*/ 310 h 589"/>
                <a:gd name="T86" fmla="*/ 130 w 1057"/>
                <a:gd name="T87" fmla="*/ 295 h 589"/>
                <a:gd name="T88" fmla="*/ 113 w 1057"/>
                <a:gd name="T89" fmla="*/ 293 h 589"/>
                <a:gd name="T90" fmla="*/ 104 w 1057"/>
                <a:gd name="T91" fmla="*/ 286 h 589"/>
                <a:gd name="T92" fmla="*/ 92 w 1057"/>
                <a:gd name="T93" fmla="*/ 284 h 589"/>
                <a:gd name="T94" fmla="*/ 83 w 1057"/>
                <a:gd name="T95" fmla="*/ 269 h 589"/>
                <a:gd name="T96" fmla="*/ 78 w 1057"/>
                <a:gd name="T97" fmla="*/ 253 h 589"/>
                <a:gd name="T98" fmla="*/ 59 w 1057"/>
                <a:gd name="T99" fmla="*/ 227 h 589"/>
                <a:gd name="T100" fmla="*/ 50 w 1057"/>
                <a:gd name="T101" fmla="*/ 213 h 589"/>
                <a:gd name="T102" fmla="*/ 19 w 1057"/>
                <a:gd name="T103" fmla="*/ 187 h 589"/>
                <a:gd name="T104" fmla="*/ 26 w 1057"/>
                <a:gd name="T105" fmla="*/ 182 h 589"/>
                <a:gd name="T106" fmla="*/ 24 w 1057"/>
                <a:gd name="T107" fmla="*/ 170 h 589"/>
                <a:gd name="T108" fmla="*/ 19 w 1057"/>
                <a:gd name="T109" fmla="*/ 149 h 589"/>
                <a:gd name="T110" fmla="*/ 7 w 1057"/>
                <a:gd name="T111" fmla="*/ 130 h 589"/>
                <a:gd name="T112" fmla="*/ 12 w 1057"/>
                <a:gd name="T113" fmla="*/ 28 h 589"/>
                <a:gd name="T114" fmla="*/ 244 w 1057"/>
                <a:gd name="T115" fmla="*/ 30 h 589"/>
                <a:gd name="T116" fmla="*/ 527 w 1057"/>
                <a:gd name="T117" fmla="*/ 61 h 589"/>
                <a:gd name="T118" fmla="*/ 795 w 1057"/>
                <a:gd name="T119" fmla="*/ 82 h 589"/>
                <a:gd name="T120" fmla="*/ 1057 w 1057"/>
                <a:gd name="T121" fmla="*/ 118 h 589"/>
                <a:gd name="T122" fmla="*/ 1045 w 1057"/>
                <a:gd name="T123" fmla="*/ 459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57" h="589">
                  <a:moveTo>
                    <a:pt x="1045" y="459"/>
                  </a:moveTo>
                  <a:lnTo>
                    <a:pt x="1045" y="471"/>
                  </a:lnTo>
                  <a:lnTo>
                    <a:pt x="1045" y="485"/>
                  </a:lnTo>
                  <a:lnTo>
                    <a:pt x="1045" y="497"/>
                  </a:lnTo>
                  <a:lnTo>
                    <a:pt x="1045" y="511"/>
                  </a:lnTo>
                  <a:lnTo>
                    <a:pt x="1043" y="523"/>
                  </a:lnTo>
                  <a:lnTo>
                    <a:pt x="1043" y="537"/>
                  </a:lnTo>
                  <a:lnTo>
                    <a:pt x="1043" y="549"/>
                  </a:lnTo>
                  <a:lnTo>
                    <a:pt x="1043" y="563"/>
                  </a:lnTo>
                  <a:lnTo>
                    <a:pt x="1043" y="570"/>
                  </a:lnTo>
                  <a:lnTo>
                    <a:pt x="1043" y="572"/>
                  </a:lnTo>
                  <a:lnTo>
                    <a:pt x="1038" y="570"/>
                  </a:lnTo>
                  <a:lnTo>
                    <a:pt x="1029" y="570"/>
                  </a:lnTo>
                  <a:lnTo>
                    <a:pt x="1019" y="570"/>
                  </a:lnTo>
                  <a:lnTo>
                    <a:pt x="1010" y="570"/>
                  </a:lnTo>
                  <a:lnTo>
                    <a:pt x="1000" y="570"/>
                  </a:lnTo>
                  <a:lnTo>
                    <a:pt x="989" y="570"/>
                  </a:lnTo>
                  <a:lnTo>
                    <a:pt x="979" y="568"/>
                  </a:lnTo>
                  <a:lnTo>
                    <a:pt x="970" y="568"/>
                  </a:lnTo>
                  <a:lnTo>
                    <a:pt x="960" y="568"/>
                  </a:lnTo>
                  <a:lnTo>
                    <a:pt x="951" y="568"/>
                  </a:lnTo>
                  <a:lnTo>
                    <a:pt x="941" y="568"/>
                  </a:lnTo>
                  <a:lnTo>
                    <a:pt x="930" y="568"/>
                  </a:lnTo>
                  <a:lnTo>
                    <a:pt x="920" y="565"/>
                  </a:lnTo>
                  <a:lnTo>
                    <a:pt x="911" y="565"/>
                  </a:lnTo>
                  <a:lnTo>
                    <a:pt x="901" y="565"/>
                  </a:lnTo>
                  <a:lnTo>
                    <a:pt x="892" y="565"/>
                  </a:lnTo>
                  <a:lnTo>
                    <a:pt x="880" y="565"/>
                  </a:lnTo>
                  <a:lnTo>
                    <a:pt x="870" y="563"/>
                  </a:lnTo>
                  <a:lnTo>
                    <a:pt x="861" y="563"/>
                  </a:lnTo>
                  <a:lnTo>
                    <a:pt x="851" y="563"/>
                  </a:lnTo>
                  <a:lnTo>
                    <a:pt x="842" y="563"/>
                  </a:lnTo>
                  <a:lnTo>
                    <a:pt x="830" y="560"/>
                  </a:lnTo>
                  <a:lnTo>
                    <a:pt x="821" y="560"/>
                  </a:lnTo>
                  <a:lnTo>
                    <a:pt x="811" y="560"/>
                  </a:lnTo>
                  <a:lnTo>
                    <a:pt x="802" y="560"/>
                  </a:lnTo>
                  <a:lnTo>
                    <a:pt x="792" y="558"/>
                  </a:lnTo>
                  <a:lnTo>
                    <a:pt x="780" y="558"/>
                  </a:lnTo>
                  <a:lnTo>
                    <a:pt x="771" y="558"/>
                  </a:lnTo>
                  <a:lnTo>
                    <a:pt x="762" y="558"/>
                  </a:lnTo>
                  <a:lnTo>
                    <a:pt x="752" y="556"/>
                  </a:lnTo>
                  <a:lnTo>
                    <a:pt x="743" y="556"/>
                  </a:lnTo>
                  <a:lnTo>
                    <a:pt x="731" y="556"/>
                  </a:lnTo>
                  <a:lnTo>
                    <a:pt x="721" y="553"/>
                  </a:lnTo>
                  <a:lnTo>
                    <a:pt x="712" y="553"/>
                  </a:lnTo>
                  <a:lnTo>
                    <a:pt x="702" y="553"/>
                  </a:lnTo>
                  <a:lnTo>
                    <a:pt x="693" y="553"/>
                  </a:lnTo>
                  <a:lnTo>
                    <a:pt x="684" y="551"/>
                  </a:lnTo>
                  <a:lnTo>
                    <a:pt x="672" y="551"/>
                  </a:lnTo>
                  <a:lnTo>
                    <a:pt x="662" y="551"/>
                  </a:lnTo>
                  <a:lnTo>
                    <a:pt x="653" y="549"/>
                  </a:lnTo>
                  <a:lnTo>
                    <a:pt x="643" y="549"/>
                  </a:lnTo>
                  <a:lnTo>
                    <a:pt x="634" y="549"/>
                  </a:lnTo>
                  <a:lnTo>
                    <a:pt x="622" y="546"/>
                  </a:lnTo>
                  <a:lnTo>
                    <a:pt x="613" y="546"/>
                  </a:lnTo>
                  <a:lnTo>
                    <a:pt x="603" y="546"/>
                  </a:lnTo>
                  <a:lnTo>
                    <a:pt x="594" y="544"/>
                  </a:lnTo>
                  <a:lnTo>
                    <a:pt x="584" y="544"/>
                  </a:lnTo>
                  <a:lnTo>
                    <a:pt x="572" y="544"/>
                  </a:lnTo>
                  <a:lnTo>
                    <a:pt x="563" y="542"/>
                  </a:lnTo>
                  <a:lnTo>
                    <a:pt x="553" y="542"/>
                  </a:lnTo>
                  <a:lnTo>
                    <a:pt x="544" y="542"/>
                  </a:lnTo>
                  <a:lnTo>
                    <a:pt x="534" y="539"/>
                  </a:lnTo>
                  <a:lnTo>
                    <a:pt x="525" y="539"/>
                  </a:lnTo>
                  <a:lnTo>
                    <a:pt x="513" y="539"/>
                  </a:lnTo>
                  <a:lnTo>
                    <a:pt x="504" y="537"/>
                  </a:lnTo>
                  <a:lnTo>
                    <a:pt x="494" y="537"/>
                  </a:lnTo>
                  <a:lnTo>
                    <a:pt x="485" y="534"/>
                  </a:lnTo>
                  <a:lnTo>
                    <a:pt x="475" y="534"/>
                  </a:lnTo>
                  <a:lnTo>
                    <a:pt x="464" y="534"/>
                  </a:lnTo>
                  <a:lnTo>
                    <a:pt x="454" y="532"/>
                  </a:lnTo>
                  <a:lnTo>
                    <a:pt x="445" y="532"/>
                  </a:lnTo>
                  <a:lnTo>
                    <a:pt x="435" y="530"/>
                  </a:lnTo>
                  <a:lnTo>
                    <a:pt x="426" y="530"/>
                  </a:lnTo>
                  <a:lnTo>
                    <a:pt x="416" y="530"/>
                  </a:lnTo>
                  <a:lnTo>
                    <a:pt x="404" y="527"/>
                  </a:lnTo>
                  <a:lnTo>
                    <a:pt x="400" y="527"/>
                  </a:lnTo>
                  <a:lnTo>
                    <a:pt x="400" y="530"/>
                  </a:lnTo>
                  <a:lnTo>
                    <a:pt x="400" y="532"/>
                  </a:lnTo>
                  <a:lnTo>
                    <a:pt x="400" y="537"/>
                  </a:lnTo>
                  <a:lnTo>
                    <a:pt x="400" y="542"/>
                  </a:lnTo>
                  <a:lnTo>
                    <a:pt x="400" y="544"/>
                  </a:lnTo>
                  <a:lnTo>
                    <a:pt x="400" y="549"/>
                  </a:lnTo>
                  <a:lnTo>
                    <a:pt x="397" y="551"/>
                  </a:lnTo>
                  <a:lnTo>
                    <a:pt x="397" y="556"/>
                  </a:lnTo>
                  <a:lnTo>
                    <a:pt x="397" y="558"/>
                  </a:lnTo>
                  <a:lnTo>
                    <a:pt x="397" y="563"/>
                  </a:lnTo>
                  <a:lnTo>
                    <a:pt x="397" y="565"/>
                  </a:lnTo>
                  <a:lnTo>
                    <a:pt x="397" y="570"/>
                  </a:lnTo>
                  <a:lnTo>
                    <a:pt x="395" y="572"/>
                  </a:lnTo>
                  <a:lnTo>
                    <a:pt x="395" y="577"/>
                  </a:lnTo>
                  <a:lnTo>
                    <a:pt x="395" y="582"/>
                  </a:lnTo>
                  <a:lnTo>
                    <a:pt x="395" y="584"/>
                  </a:lnTo>
                  <a:lnTo>
                    <a:pt x="395" y="589"/>
                  </a:lnTo>
                  <a:lnTo>
                    <a:pt x="390" y="587"/>
                  </a:lnTo>
                  <a:lnTo>
                    <a:pt x="390" y="584"/>
                  </a:lnTo>
                  <a:lnTo>
                    <a:pt x="388" y="582"/>
                  </a:lnTo>
                  <a:lnTo>
                    <a:pt x="385" y="579"/>
                  </a:lnTo>
                  <a:lnTo>
                    <a:pt x="385" y="577"/>
                  </a:lnTo>
                  <a:lnTo>
                    <a:pt x="383" y="577"/>
                  </a:lnTo>
                  <a:lnTo>
                    <a:pt x="383" y="577"/>
                  </a:lnTo>
                  <a:lnTo>
                    <a:pt x="381" y="575"/>
                  </a:lnTo>
                  <a:lnTo>
                    <a:pt x="381" y="575"/>
                  </a:lnTo>
                  <a:lnTo>
                    <a:pt x="381" y="575"/>
                  </a:lnTo>
                  <a:lnTo>
                    <a:pt x="381" y="575"/>
                  </a:lnTo>
                  <a:lnTo>
                    <a:pt x="381" y="572"/>
                  </a:lnTo>
                  <a:lnTo>
                    <a:pt x="381" y="572"/>
                  </a:lnTo>
                  <a:lnTo>
                    <a:pt x="381" y="570"/>
                  </a:lnTo>
                  <a:lnTo>
                    <a:pt x="381" y="570"/>
                  </a:lnTo>
                  <a:lnTo>
                    <a:pt x="381" y="570"/>
                  </a:lnTo>
                  <a:lnTo>
                    <a:pt x="381" y="568"/>
                  </a:lnTo>
                  <a:lnTo>
                    <a:pt x="381" y="568"/>
                  </a:lnTo>
                  <a:lnTo>
                    <a:pt x="378" y="568"/>
                  </a:lnTo>
                  <a:lnTo>
                    <a:pt x="378" y="568"/>
                  </a:lnTo>
                  <a:lnTo>
                    <a:pt x="378" y="565"/>
                  </a:lnTo>
                  <a:lnTo>
                    <a:pt x="374" y="560"/>
                  </a:lnTo>
                  <a:lnTo>
                    <a:pt x="374" y="558"/>
                  </a:lnTo>
                  <a:lnTo>
                    <a:pt x="374" y="556"/>
                  </a:lnTo>
                  <a:lnTo>
                    <a:pt x="371" y="553"/>
                  </a:lnTo>
                  <a:lnTo>
                    <a:pt x="369" y="553"/>
                  </a:lnTo>
                  <a:lnTo>
                    <a:pt x="369" y="553"/>
                  </a:lnTo>
                  <a:lnTo>
                    <a:pt x="369" y="553"/>
                  </a:lnTo>
                  <a:lnTo>
                    <a:pt x="367" y="556"/>
                  </a:lnTo>
                  <a:lnTo>
                    <a:pt x="367" y="556"/>
                  </a:lnTo>
                  <a:lnTo>
                    <a:pt x="364" y="556"/>
                  </a:lnTo>
                  <a:lnTo>
                    <a:pt x="362" y="556"/>
                  </a:lnTo>
                  <a:lnTo>
                    <a:pt x="362" y="556"/>
                  </a:lnTo>
                  <a:lnTo>
                    <a:pt x="362" y="558"/>
                  </a:lnTo>
                  <a:lnTo>
                    <a:pt x="359" y="558"/>
                  </a:lnTo>
                  <a:lnTo>
                    <a:pt x="359" y="558"/>
                  </a:lnTo>
                  <a:lnTo>
                    <a:pt x="359" y="558"/>
                  </a:lnTo>
                  <a:lnTo>
                    <a:pt x="359" y="560"/>
                  </a:lnTo>
                  <a:lnTo>
                    <a:pt x="359" y="560"/>
                  </a:lnTo>
                  <a:lnTo>
                    <a:pt x="359" y="560"/>
                  </a:lnTo>
                  <a:lnTo>
                    <a:pt x="359" y="560"/>
                  </a:lnTo>
                  <a:lnTo>
                    <a:pt x="359" y="563"/>
                  </a:lnTo>
                  <a:lnTo>
                    <a:pt x="359" y="563"/>
                  </a:lnTo>
                  <a:lnTo>
                    <a:pt x="359" y="563"/>
                  </a:lnTo>
                  <a:lnTo>
                    <a:pt x="359" y="563"/>
                  </a:lnTo>
                  <a:lnTo>
                    <a:pt x="359" y="565"/>
                  </a:lnTo>
                  <a:lnTo>
                    <a:pt x="359" y="565"/>
                  </a:lnTo>
                  <a:lnTo>
                    <a:pt x="357" y="565"/>
                  </a:lnTo>
                  <a:lnTo>
                    <a:pt x="357" y="565"/>
                  </a:lnTo>
                  <a:lnTo>
                    <a:pt x="357" y="565"/>
                  </a:lnTo>
                  <a:lnTo>
                    <a:pt x="355" y="568"/>
                  </a:lnTo>
                  <a:lnTo>
                    <a:pt x="355" y="568"/>
                  </a:lnTo>
                  <a:lnTo>
                    <a:pt x="355" y="570"/>
                  </a:lnTo>
                  <a:lnTo>
                    <a:pt x="355" y="570"/>
                  </a:lnTo>
                  <a:lnTo>
                    <a:pt x="355" y="570"/>
                  </a:lnTo>
                  <a:lnTo>
                    <a:pt x="355" y="572"/>
                  </a:lnTo>
                  <a:lnTo>
                    <a:pt x="355" y="572"/>
                  </a:lnTo>
                  <a:lnTo>
                    <a:pt x="355" y="572"/>
                  </a:lnTo>
                  <a:lnTo>
                    <a:pt x="355" y="575"/>
                  </a:lnTo>
                  <a:lnTo>
                    <a:pt x="355" y="575"/>
                  </a:lnTo>
                  <a:lnTo>
                    <a:pt x="355" y="575"/>
                  </a:lnTo>
                  <a:lnTo>
                    <a:pt x="355" y="575"/>
                  </a:lnTo>
                  <a:lnTo>
                    <a:pt x="355" y="575"/>
                  </a:lnTo>
                  <a:lnTo>
                    <a:pt x="357" y="577"/>
                  </a:lnTo>
                  <a:lnTo>
                    <a:pt x="359" y="577"/>
                  </a:lnTo>
                  <a:lnTo>
                    <a:pt x="359" y="577"/>
                  </a:lnTo>
                  <a:lnTo>
                    <a:pt x="359" y="577"/>
                  </a:lnTo>
                  <a:lnTo>
                    <a:pt x="357" y="577"/>
                  </a:lnTo>
                  <a:lnTo>
                    <a:pt x="357" y="577"/>
                  </a:lnTo>
                  <a:lnTo>
                    <a:pt x="355" y="577"/>
                  </a:lnTo>
                  <a:lnTo>
                    <a:pt x="355" y="577"/>
                  </a:lnTo>
                  <a:lnTo>
                    <a:pt x="355" y="577"/>
                  </a:lnTo>
                  <a:lnTo>
                    <a:pt x="352" y="577"/>
                  </a:lnTo>
                  <a:lnTo>
                    <a:pt x="350" y="575"/>
                  </a:lnTo>
                  <a:lnTo>
                    <a:pt x="350" y="575"/>
                  </a:lnTo>
                  <a:lnTo>
                    <a:pt x="338" y="575"/>
                  </a:lnTo>
                  <a:lnTo>
                    <a:pt x="338" y="575"/>
                  </a:lnTo>
                  <a:lnTo>
                    <a:pt x="333" y="577"/>
                  </a:lnTo>
                  <a:lnTo>
                    <a:pt x="333" y="577"/>
                  </a:lnTo>
                  <a:lnTo>
                    <a:pt x="331" y="577"/>
                  </a:lnTo>
                  <a:lnTo>
                    <a:pt x="329" y="577"/>
                  </a:lnTo>
                  <a:lnTo>
                    <a:pt x="329" y="577"/>
                  </a:lnTo>
                  <a:lnTo>
                    <a:pt x="326" y="577"/>
                  </a:lnTo>
                  <a:lnTo>
                    <a:pt x="326" y="577"/>
                  </a:lnTo>
                  <a:lnTo>
                    <a:pt x="326" y="577"/>
                  </a:lnTo>
                  <a:lnTo>
                    <a:pt x="324" y="577"/>
                  </a:lnTo>
                  <a:lnTo>
                    <a:pt x="324" y="577"/>
                  </a:lnTo>
                  <a:lnTo>
                    <a:pt x="324" y="575"/>
                  </a:lnTo>
                  <a:lnTo>
                    <a:pt x="324" y="575"/>
                  </a:lnTo>
                  <a:lnTo>
                    <a:pt x="324" y="575"/>
                  </a:lnTo>
                  <a:lnTo>
                    <a:pt x="322" y="572"/>
                  </a:lnTo>
                  <a:lnTo>
                    <a:pt x="322" y="572"/>
                  </a:lnTo>
                  <a:lnTo>
                    <a:pt x="317" y="572"/>
                  </a:lnTo>
                  <a:lnTo>
                    <a:pt x="317" y="572"/>
                  </a:lnTo>
                  <a:lnTo>
                    <a:pt x="315" y="572"/>
                  </a:lnTo>
                  <a:lnTo>
                    <a:pt x="315" y="572"/>
                  </a:lnTo>
                  <a:lnTo>
                    <a:pt x="315" y="572"/>
                  </a:lnTo>
                  <a:lnTo>
                    <a:pt x="312" y="572"/>
                  </a:lnTo>
                  <a:lnTo>
                    <a:pt x="312" y="572"/>
                  </a:lnTo>
                  <a:lnTo>
                    <a:pt x="310" y="572"/>
                  </a:lnTo>
                  <a:lnTo>
                    <a:pt x="300" y="572"/>
                  </a:lnTo>
                  <a:lnTo>
                    <a:pt x="300" y="572"/>
                  </a:lnTo>
                  <a:lnTo>
                    <a:pt x="298" y="572"/>
                  </a:lnTo>
                  <a:lnTo>
                    <a:pt x="296" y="570"/>
                  </a:lnTo>
                  <a:lnTo>
                    <a:pt x="293" y="570"/>
                  </a:lnTo>
                  <a:lnTo>
                    <a:pt x="291" y="570"/>
                  </a:lnTo>
                  <a:lnTo>
                    <a:pt x="291" y="570"/>
                  </a:lnTo>
                  <a:lnTo>
                    <a:pt x="291" y="570"/>
                  </a:lnTo>
                  <a:lnTo>
                    <a:pt x="288" y="568"/>
                  </a:lnTo>
                  <a:lnTo>
                    <a:pt x="288" y="568"/>
                  </a:lnTo>
                  <a:lnTo>
                    <a:pt x="286" y="568"/>
                  </a:lnTo>
                  <a:lnTo>
                    <a:pt x="286" y="568"/>
                  </a:lnTo>
                  <a:lnTo>
                    <a:pt x="286" y="570"/>
                  </a:lnTo>
                  <a:lnTo>
                    <a:pt x="284" y="570"/>
                  </a:lnTo>
                  <a:lnTo>
                    <a:pt x="284" y="570"/>
                  </a:lnTo>
                  <a:lnTo>
                    <a:pt x="281" y="570"/>
                  </a:lnTo>
                  <a:lnTo>
                    <a:pt x="281" y="570"/>
                  </a:lnTo>
                  <a:lnTo>
                    <a:pt x="279" y="570"/>
                  </a:lnTo>
                  <a:lnTo>
                    <a:pt x="279" y="570"/>
                  </a:lnTo>
                  <a:lnTo>
                    <a:pt x="279" y="572"/>
                  </a:lnTo>
                  <a:lnTo>
                    <a:pt x="277" y="572"/>
                  </a:lnTo>
                  <a:lnTo>
                    <a:pt x="277" y="575"/>
                  </a:lnTo>
                  <a:lnTo>
                    <a:pt x="274" y="579"/>
                  </a:lnTo>
                  <a:lnTo>
                    <a:pt x="274" y="579"/>
                  </a:lnTo>
                  <a:lnTo>
                    <a:pt x="274" y="579"/>
                  </a:lnTo>
                  <a:lnTo>
                    <a:pt x="272" y="579"/>
                  </a:lnTo>
                  <a:lnTo>
                    <a:pt x="272" y="579"/>
                  </a:lnTo>
                  <a:lnTo>
                    <a:pt x="270" y="579"/>
                  </a:lnTo>
                  <a:lnTo>
                    <a:pt x="270" y="579"/>
                  </a:lnTo>
                  <a:lnTo>
                    <a:pt x="270" y="579"/>
                  </a:lnTo>
                  <a:lnTo>
                    <a:pt x="270" y="577"/>
                  </a:lnTo>
                  <a:lnTo>
                    <a:pt x="267" y="577"/>
                  </a:lnTo>
                  <a:lnTo>
                    <a:pt x="267" y="577"/>
                  </a:lnTo>
                  <a:lnTo>
                    <a:pt x="265" y="577"/>
                  </a:lnTo>
                  <a:lnTo>
                    <a:pt x="262" y="577"/>
                  </a:lnTo>
                  <a:lnTo>
                    <a:pt x="262" y="577"/>
                  </a:lnTo>
                  <a:lnTo>
                    <a:pt x="260" y="575"/>
                  </a:lnTo>
                  <a:lnTo>
                    <a:pt x="260" y="575"/>
                  </a:lnTo>
                  <a:lnTo>
                    <a:pt x="260" y="575"/>
                  </a:lnTo>
                  <a:lnTo>
                    <a:pt x="248" y="572"/>
                  </a:lnTo>
                  <a:lnTo>
                    <a:pt x="246" y="570"/>
                  </a:lnTo>
                  <a:lnTo>
                    <a:pt x="246" y="570"/>
                  </a:lnTo>
                  <a:lnTo>
                    <a:pt x="244" y="570"/>
                  </a:lnTo>
                  <a:lnTo>
                    <a:pt x="244" y="572"/>
                  </a:lnTo>
                  <a:lnTo>
                    <a:pt x="241" y="572"/>
                  </a:lnTo>
                  <a:lnTo>
                    <a:pt x="239" y="572"/>
                  </a:lnTo>
                  <a:lnTo>
                    <a:pt x="239" y="572"/>
                  </a:lnTo>
                  <a:lnTo>
                    <a:pt x="234" y="577"/>
                  </a:lnTo>
                  <a:lnTo>
                    <a:pt x="232" y="577"/>
                  </a:lnTo>
                  <a:lnTo>
                    <a:pt x="232" y="577"/>
                  </a:lnTo>
                  <a:lnTo>
                    <a:pt x="232" y="579"/>
                  </a:lnTo>
                  <a:lnTo>
                    <a:pt x="232" y="579"/>
                  </a:lnTo>
                  <a:lnTo>
                    <a:pt x="232" y="579"/>
                  </a:lnTo>
                  <a:lnTo>
                    <a:pt x="232" y="579"/>
                  </a:lnTo>
                  <a:lnTo>
                    <a:pt x="232" y="584"/>
                  </a:lnTo>
                  <a:lnTo>
                    <a:pt x="232" y="584"/>
                  </a:lnTo>
                  <a:lnTo>
                    <a:pt x="232" y="584"/>
                  </a:lnTo>
                  <a:lnTo>
                    <a:pt x="232" y="584"/>
                  </a:lnTo>
                  <a:lnTo>
                    <a:pt x="229" y="584"/>
                  </a:lnTo>
                  <a:lnTo>
                    <a:pt x="229" y="584"/>
                  </a:lnTo>
                  <a:lnTo>
                    <a:pt x="227" y="582"/>
                  </a:lnTo>
                  <a:lnTo>
                    <a:pt x="227" y="582"/>
                  </a:lnTo>
                  <a:lnTo>
                    <a:pt x="227" y="579"/>
                  </a:lnTo>
                  <a:lnTo>
                    <a:pt x="222" y="579"/>
                  </a:lnTo>
                  <a:lnTo>
                    <a:pt x="222" y="577"/>
                  </a:lnTo>
                  <a:lnTo>
                    <a:pt x="222" y="577"/>
                  </a:lnTo>
                  <a:lnTo>
                    <a:pt x="220" y="575"/>
                  </a:lnTo>
                  <a:lnTo>
                    <a:pt x="220" y="575"/>
                  </a:lnTo>
                  <a:lnTo>
                    <a:pt x="220" y="575"/>
                  </a:lnTo>
                  <a:lnTo>
                    <a:pt x="218" y="575"/>
                  </a:lnTo>
                  <a:lnTo>
                    <a:pt x="218" y="572"/>
                  </a:lnTo>
                  <a:lnTo>
                    <a:pt x="218" y="572"/>
                  </a:lnTo>
                  <a:lnTo>
                    <a:pt x="218" y="570"/>
                  </a:lnTo>
                  <a:lnTo>
                    <a:pt x="218" y="570"/>
                  </a:lnTo>
                  <a:lnTo>
                    <a:pt x="215" y="570"/>
                  </a:lnTo>
                  <a:lnTo>
                    <a:pt x="215" y="568"/>
                  </a:lnTo>
                  <a:lnTo>
                    <a:pt x="215" y="568"/>
                  </a:lnTo>
                  <a:lnTo>
                    <a:pt x="218" y="568"/>
                  </a:lnTo>
                  <a:lnTo>
                    <a:pt x="218" y="565"/>
                  </a:lnTo>
                  <a:lnTo>
                    <a:pt x="218" y="565"/>
                  </a:lnTo>
                  <a:lnTo>
                    <a:pt x="218" y="563"/>
                  </a:lnTo>
                  <a:lnTo>
                    <a:pt x="218" y="563"/>
                  </a:lnTo>
                  <a:lnTo>
                    <a:pt x="215" y="563"/>
                  </a:lnTo>
                  <a:lnTo>
                    <a:pt x="215" y="560"/>
                  </a:lnTo>
                  <a:lnTo>
                    <a:pt x="215" y="560"/>
                  </a:lnTo>
                  <a:lnTo>
                    <a:pt x="215" y="560"/>
                  </a:lnTo>
                  <a:lnTo>
                    <a:pt x="215" y="558"/>
                  </a:lnTo>
                  <a:lnTo>
                    <a:pt x="215" y="558"/>
                  </a:lnTo>
                  <a:lnTo>
                    <a:pt x="213" y="556"/>
                  </a:lnTo>
                  <a:lnTo>
                    <a:pt x="213" y="556"/>
                  </a:lnTo>
                  <a:lnTo>
                    <a:pt x="213" y="553"/>
                  </a:lnTo>
                  <a:lnTo>
                    <a:pt x="213" y="553"/>
                  </a:lnTo>
                  <a:lnTo>
                    <a:pt x="213" y="553"/>
                  </a:lnTo>
                  <a:lnTo>
                    <a:pt x="213" y="553"/>
                  </a:lnTo>
                  <a:lnTo>
                    <a:pt x="215" y="553"/>
                  </a:lnTo>
                  <a:lnTo>
                    <a:pt x="215" y="551"/>
                  </a:lnTo>
                  <a:lnTo>
                    <a:pt x="215" y="551"/>
                  </a:lnTo>
                  <a:lnTo>
                    <a:pt x="215" y="551"/>
                  </a:lnTo>
                  <a:lnTo>
                    <a:pt x="215" y="551"/>
                  </a:lnTo>
                  <a:lnTo>
                    <a:pt x="215" y="549"/>
                  </a:lnTo>
                  <a:lnTo>
                    <a:pt x="215" y="549"/>
                  </a:lnTo>
                  <a:lnTo>
                    <a:pt x="213" y="546"/>
                  </a:lnTo>
                  <a:lnTo>
                    <a:pt x="213" y="546"/>
                  </a:lnTo>
                  <a:lnTo>
                    <a:pt x="213" y="544"/>
                  </a:lnTo>
                  <a:lnTo>
                    <a:pt x="213" y="544"/>
                  </a:lnTo>
                  <a:lnTo>
                    <a:pt x="213" y="544"/>
                  </a:lnTo>
                  <a:lnTo>
                    <a:pt x="213" y="542"/>
                  </a:lnTo>
                  <a:lnTo>
                    <a:pt x="210" y="542"/>
                  </a:lnTo>
                  <a:lnTo>
                    <a:pt x="210" y="542"/>
                  </a:lnTo>
                  <a:lnTo>
                    <a:pt x="210" y="542"/>
                  </a:lnTo>
                  <a:lnTo>
                    <a:pt x="210" y="539"/>
                  </a:lnTo>
                  <a:lnTo>
                    <a:pt x="210" y="539"/>
                  </a:lnTo>
                  <a:lnTo>
                    <a:pt x="210" y="539"/>
                  </a:lnTo>
                  <a:lnTo>
                    <a:pt x="210" y="539"/>
                  </a:lnTo>
                  <a:lnTo>
                    <a:pt x="210" y="537"/>
                  </a:lnTo>
                  <a:lnTo>
                    <a:pt x="208" y="537"/>
                  </a:lnTo>
                  <a:lnTo>
                    <a:pt x="208" y="534"/>
                  </a:lnTo>
                  <a:lnTo>
                    <a:pt x="208" y="534"/>
                  </a:lnTo>
                  <a:lnTo>
                    <a:pt x="206" y="532"/>
                  </a:lnTo>
                  <a:lnTo>
                    <a:pt x="203" y="530"/>
                  </a:lnTo>
                  <a:lnTo>
                    <a:pt x="203" y="527"/>
                  </a:lnTo>
                  <a:lnTo>
                    <a:pt x="201" y="527"/>
                  </a:lnTo>
                  <a:lnTo>
                    <a:pt x="199" y="527"/>
                  </a:lnTo>
                  <a:lnTo>
                    <a:pt x="199" y="527"/>
                  </a:lnTo>
                  <a:lnTo>
                    <a:pt x="196" y="527"/>
                  </a:lnTo>
                  <a:lnTo>
                    <a:pt x="196" y="527"/>
                  </a:lnTo>
                  <a:lnTo>
                    <a:pt x="194" y="530"/>
                  </a:lnTo>
                  <a:lnTo>
                    <a:pt x="194" y="530"/>
                  </a:lnTo>
                  <a:lnTo>
                    <a:pt x="194" y="530"/>
                  </a:lnTo>
                  <a:lnTo>
                    <a:pt x="192" y="530"/>
                  </a:lnTo>
                  <a:lnTo>
                    <a:pt x="192" y="530"/>
                  </a:lnTo>
                  <a:lnTo>
                    <a:pt x="189" y="530"/>
                  </a:lnTo>
                  <a:lnTo>
                    <a:pt x="189" y="527"/>
                  </a:lnTo>
                  <a:lnTo>
                    <a:pt x="189" y="525"/>
                  </a:lnTo>
                  <a:lnTo>
                    <a:pt x="189" y="525"/>
                  </a:lnTo>
                  <a:lnTo>
                    <a:pt x="189" y="525"/>
                  </a:lnTo>
                  <a:lnTo>
                    <a:pt x="184" y="523"/>
                  </a:lnTo>
                  <a:lnTo>
                    <a:pt x="182" y="520"/>
                  </a:lnTo>
                  <a:lnTo>
                    <a:pt x="182" y="520"/>
                  </a:lnTo>
                  <a:lnTo>
                    <a:pt x="182" y="518"/>
                  </a:lnTo>
                  <a:lnTo>
                    <a:pt x="182" y="516"/>
                  </a:lnTo>
                  <a:lnTo>
                    <a:pt x="182" y="513"/>
                  </a:lnTo>
                  <a:lnTo>
                    <a:pt x="180" y="513"/>
                  </a:lnTo>
                  <a:lnTo>
                    <a:pt x="180" y="513"/>
                  </a:lnTo>
                  <a:lnTo>
                    <a:pt x="180" y="511"/>
                  </a:lnTo>
                  <a:lnTo>
                    <a:pt x="180" y="511"/>
                  </a:lnTo>
                  <a:lnTo>
                    <a:pt x="180" y="511"/>
                  </a:lnTo>
                  <a:lnTo>
                    <a:pt x="180" y="511"/>
                  </a:lnTo>
                  <a:lnTo>
                    <a:pt x="180" y="511"/>
                  </a:lnTo>
                  <a:lnTo>
                    <a:pt x="182" y="508"/>
                  </a:lnTo>
                  <a:lnTo>
                    <a:pt x="182" y="508"/>
                  </a:lnTo>
                  <a:lnTo>
                    <a:pt x="182" y="508"/>
                  </a:lnTo>
                  <a:lnTo>
                    <a:pt x="184" y="508"/>
                  </a:lnTo>
                  <a:lnTo>
                    <a:pt x="184" y="506"/>
                  </a:lnTo>
                  <a:lnTo>
                    <a:pt x="184" y="504"/>
                  </a:lnTo>
                  <a:lnTo>
                    <a:pt x="184" y="504"/>
                  </a:lnTo>
                  <a:lnTo>
                    <a:pt x="184" y="504"/>
                  </a:lnTo>
                  <a:lnTo>
                    <a:pt x="184" y="501"/>
                  </a:lnTo>
                  <a:lnTo>
                    <a:pt x="184" y="501"/>
                  </a:lnTo>
                  <a:lnTo>
                    <a:pt x="184" y="497"/>
                  </a:lnTo>
                  <a:lnTo>
                    <a:pt x="182" y="497"/>
                  </a:lnTo>
                  <a:lnTo>
                    <a:pt x="180" y="492"/>
                  </a:lnTo>
                  <a:lnTo>
                    <a:pt x="180" y="492"/>
                  </a:lnTo>
                  <a:lnTo>
                    <a:pt x="180" y="489"/>
                  </a:lnTo>
                  <a:lnTo>
                    <a:pt x="180" y="487"/>
                  </a:lnTo>
                  <a:lnTo>
                    <a:pt x="180" y="487"/>
                  </a:lnTo>
                  <a:lnTo>
                    <a:pt x="177" y="487"/>
                  </a:lnTo>
                  <a:lnTo>
                    <a:pt x="175" y="487"/>
                  </a:lnTo>
                  <a:lnTo>
                    <a:pt x="175" y="487"/>
                  </a:lnTo>
                  <a:lnTo>
                    <a:pt x="175" y="485"/>
                  </a:lnTo>
                  <a:lnTo>
                    <a:pt x="175" y="485"/>
                  </a:lnTo>
                  <a:lnTo>
                    <a:pt x="175" y="485"/>
                  </a:lnTo>
                  <a:lnTo>
                    <a:pt x="175" y="482"/>
                  </a:lnTo>
                  <a:lnTo>
                    <a:pt x="175" y="482"/>
                  </a:lnTo>
                  <a:lnTo>
                    <a:pt x="175" y="482"/>
                  </a:lnTo>
                  <a:lnTo>
                    <a:pt x="175" y="480"/>
                  </a:lnTo>
                  <a:lnTo>
                    <a:pt x="175" y="480"/>
                  </a:lnTo>
                  <a:lnTo>
                    <a:pt x="173" y="480"/>
                  </a:lnTo>
                  <a:lnTo>
                    <a:pt x="173" y="478"/>
                  </a:lnTo>
                  <a:lnTo>
                    <a:pt x="173" y="478"/>
                  </a:lnTo>
                  <a:lnTo>
                    <a:pt x="173" y="475"/>
                  </a:lnTo>
                  <a:lnTo>
                    <a:pt x="170" y="475"/>
                  </a:lnTo>
                  <a:lnTo>
                    <a:pt x="170" y="473"/>
                  </a:lnTo>
                  <a:lnTo>
                    <a:pt x="168" y="471"/>
                  </a:lnTo>
                  <a:lnTo>
                    <a:pt x="168" y="471"/>
                  </a:lnTo>
                  <a:lnTo>
                    <a:pt x="168" y="471"/>
                  </a:lnTo>
                  <a:lnTo>
                    <a:pt x="168" y="468"/>
                  </a:lnTo>
                  <a:lnTo>
                    <a:pt x="168" y="468"/>
                  </a:lnTo>
                  <a:lnTo>
                    <a:pt x="168" y="466"/>
                  </a:lnTo>
                  <a:lnTo>
                    <a:pt x="165" y="466"/>
                  </a:lnTo>
                  <a:lnTo>
                    <a:pt x="165" y="463"/>
                  </a:lnTo>
                  <a:lnTo>
                    <a:pt x="163" y="463"/>
                  </a:lnTo>
                  <a:lnTo>
                    <a:pt x="163" y="463"/>
                  </a:lnTo>
                  <a:lnTo>
                    <a:pt x="163" y="463"/>
                  </a:lnTo>
                  <a:lnTo>
                    <a:pt x="163" y="461"/>
                  </a:lnTo>
                  <a:lnTo>
                    <a:pt x="163" y="461"/>
                  </a:lnTo>
                  <a:lnTo>
                    <a:pt x="163" y="459"/>
                  </a:lnTo>
                  <a:lnTo>
                    <a:pt x="165" y="456"/>
                  </a:lnTo>
                  <a:lnTo>
                    <a:pt x="165" y="454"/>
                  </a:lnTo>
                  <a:lnTo>
                    <a:pt x="165" y="454"/>
                  </a:lnTo>
                  <a:lnTo>
                    <a:pt x="163" y="454"/>
                  </a:lnTo>
                  <a:lnTo>
                    <a:pt x="161" y="452"/>
                  </a:lnTo>
                  <a:lnTo>
                    <a:pt x="161" y="449"/>
                  </a:lnTo>
                  <a:lnTo>
                    <a:pt x="161" y="449"/>
                  </a:lnTo>
                  <a:lnTo>
                    <a:pt x="161" y="447"/>
                  </a:lnTo>
                  <a:lnTo>
                    <a:pt x="161" y="447"/>
                  </a:lnTo>
                  <a:lnTo>
                    <a:pt x="161" y="447"/>
                  </a:lnTo>
                  <a:lnTo>
                    <a:pt x="161" y="447"/>
                  </a:lnTo>
                  <a:lnTo>
                    <a:pt x="161" y="444"/>
                  </a:lnTo>
                  <a:lnTo>
                    <a:pt x="163" y="444"/>
                  </a:lnTo>
                  <a:lnTo>
                    <a:pt x="163" y="444"/>
                  </a:lnTo>
                  <a:lnTo>
                    <a:pt x="163" y="442"/>
                  </a:lnTo>
                  <a:lnTo>
                    <a:pt x="163" y="440"/>
                  </a:lnTo>
                  <a:lnTo>
                    <a:pt x="163" y="440"/>
                  </a:lnTo>
                  <a:lnTo>
                    <a:pt x="163" y="440"/>
                  </a:lnTo>
                  <a:lnTo>
                    <a:pt x="163" y="440"/>
                  </a:lnTo>
                  <a:lnTo>
                    <a:pt x="163" y="437"/>
                  </a:lnTo>
                  <a:lnTo>
                    <a:pt x="158" y="437"/>
                  </a:lnTo>
                  <a:lnTo>
                    <a:pt x="158" y="435"/>
                  </a:lnTo>
                  <a:lnTo>
                    <a:pt x="158" y="435"/>
                  </a:lnTo>
                  <a:lnTo>
                    <a:pt x="158" y="435"/>
                  </a:lnTo>
                  <a:lnTo>
                    <a:pt x="158" y="433"/>
                  </a:lnTo>
                  <a:lnTo>
                    <a:pt x="161" y="433"/>
                  </a:lnTo>
                  <a:lnTo>
                    <a:pt x="161" y="430"/>
                  </a:lnTo>
                  <a:lnTo>
                    <a:pt x="161" y="430"/>
                  </a:lnTo>
                  <a:lnTo>
                    <a:pt x="161" y="430"/>
                  </a:lnTo>
                  <a:lnTo>
                    <a:pt x="161" y="428"/>
                  </a:lnTo>
                  <a:lnTo>
                    <a:pt x="161" y="428"/>
                  </a:lnTo>
                  <a:lnTo>
                    <a:pt x="161" y="428"/>
                  </a:lnTo>
                  <a:lnTo>
                    <a:pt x="161" y="426"/>
                  </a:lnTo>
                  <a:lnTo>
                    <a:pt x="161" y="426"/>
                  </a:lnTo>
                  <a:lnTo>
                    <a:pt x="158" y="426"/>
                  </a:lnTo>
                  <a:lnTo>
                    <a:pt x="154" y="423"/>
                  </a:lnTo>
                  <a:lnTo>
                    <a:pt x="154" y="423"/>
                  </a:lnTo>
                  <a:lnTo>
                    <a:pt x="154" y="421"/>
                  </a:lnTo>
                  <a:lnTo>
                    <a:pt x="154" y="421"/>
                  </a:lnTo>
                  <a:lnTo>
                    <a:pt x="154" y="421"/>
                  </a:lnTo>
                  <a:lnTo>
                    <a:pt x="154" y="418"/>
                  </a:lnTo>
                  <a:lnTo>
                    <a:pt x="151" y="416"/>
                  </a:lnTo>
                  <a:lnTo>
                    <a:pt x="147" y="414"/>
                  </a:lnTo>
                  <a:lnTo>
                    <a:pt x="147" y="414"/>
                  </a:lnTo>
                  <a:lnTo>
                    <a:pt x="144" y="414"/>
                  </a:lnTo>
                  <a:lnTo>
                    <a:pt x="144" y="414"/>
                  </a:lnTo>
                  <a:lnTo>
                    <a:pt x="144" y="414"/>
                  </a:lnTo>
                  <a:lnTo>
                    <a:pt x="144" y="414"/>
                  </a:lnTo>
                  <a:lnTo>
                    <a:pt x="144" y="414"/>
                  </a:lnTo>
                  <a:lnTo>
                    <a:pt x="144" y="416"/>
                  </a:lnTo>
                  <a:lnTo>
                    <a:pt x="144" y="416"/>
                  </a:lnTo>
                  <a:lnTo>
                    <a:pt x="144" y="416"/>
                  </a:lnTo>
                  <a:lnTo>
                    <a:pt x="144" y="416"/>
                  </a:lnTo>
                  <a:lnTo>
                    <a:pt x="144" y="418"/>
                  </a:lnTo>
                  <a:lnTo>
                    <a:pt x="144" y="418"/>
                  </a:lnTo>
                  <a:lnTo>
                    <a:pt x="144" y="418"/>
                  </a:lnTo>
                  <a:lnTo>
                    <a:pt x="144" y="418"/>
                  </a:lnTo>
                  <a:lnTo>
                    <a:pt x="142" y="418"/>
                  </a:lnTo>
                  <a:lnTo>
                    <a:pt x="139" y="418"/>
                  </a:lnTo>
                  <a:lnTo>
                    <a:pt x="139" y="421"/>
                  </a:lnTo>
                  <a:lnTo>
                    <a:pt x="139" y="421"/>
                  </a:lnTo>
                  <a:lnTo>
                    <a:pt x="139" y="421"/>
                  </a:lnTo>
                  <a:lnTo>
                    <a:pt x="137" y="421"/>
                  </a:lnTo>
                  <a:lnTo>
                    <a:pt x="137" y="421"/>
                  </a:lnTo>
                  <a:lnTo>
                    <a:pt x="137" y="423"/>
                  </a:lnTo>
                  <a:lnTo>
                    <a:pt x="137" y="423"/>
                  </a:lnTo>
                  <a:lnTo>
                    <a:pt x="137" y="423"/>
                  </a:lnTo>
                  <a:lnTo>
                    <a:pt x="135" y="423"/>
                  </a:lnTo>
                  <a:lnTo>
                    <a:pt x="135" y="426"/>
                  </a:lnTo>
                  <a:lnTo>
                    <a:pt x="135" y="426"/>
                  </a:lnTo>
                  <a:lnTo>
                    <a:pt x="132" y="426"/>
                  </a:lnTo>
                  <a:lnTo>
                    <a:pt x="132" y="426"/>
                  </a:lnTo>
                  <a:lnTo>
                    <a:pt x="132" y="428"/>
                  </a:lnTo>
                  <a:lnTo>
                    <a:pt x="132" y="428"/>
                  </a:lnTo>
                  <a:lnTo>
                    <a:pt x="132" y="428"/>
                  </a:lnTo>
                  <a:lnTo>
                    <a:pt x="128" y="428"/>
                  </a:lnTo>
                  <a:lnTo>
                    <a:pt x="125" y="430"/>
                  </a:lnTo>
                  <a:lnTo>
                    <a:pt x="125" y="430"/>
                  </a:lnTo>
                  <a:lnTo>
                    <a:pt x="125" y="430"/>
                  </a:lnTo>
                  <a:lnTo>
                    <a:pt x="123" y="430"/>
                  </a:lnTo>
                  <a:lnTo>
                    <a:pt x="123" y="430"/>
                  </a:lnTo>
                  <a:lnTo>
                    <a:pt x="121" y="430"/>
                  </a:lnTo>
                  <a:lnTo>
                    <a:pt x="121" y="430"/>
                  </a:lnTo>
                  <a:lnTo>
                    <a:pt x="121" y="430"/>
                  </a:lnTo>
                  <a:lnTo>
                    <a:pt x="121" y="430"/>
                  </a:lnTo>
                  <a:lnTo>
                    <a:pt x="121" y="430"/>
                  </a:lnTo>
                  <a:lnTo>
                    <a:pt x="118" y="433"/>
                  </a:lnTo>
                  <a:lnTo>
                    <a:pt x="118" y="435"/>
                  </a:lnTo>
                  <a:lnTo>
                    <a:pt x="118" y="435"/>
                  </a:lnTo>
                  <a:lnTo>
                    <a:pt x="118" y="435"/>
                  </a:lnTo>
                  <a:lnTo>
                    <a:pt x="116" y="435"/>
                  </a:lnTo>
                  <a:lnTo>
                    <a:pt x="113" y="435"/>
                  </a:lnTo>
                  <a:lnTo>
                    <a:pt x="113" y="435"/>
                  </a:lnTo>
                  <a:lnTo>
                    <a:pt x="113" y="435"/>
                  </a:lnTo>
                  <a:lnTo>
                    <a:pt x="111" y="435"/>
                  </a:lnTo>
                  <a:lnTo>
                    <a:pt x="111" y="435"/>
                  </a:lnTo>
                  <a:lnTo>
                    <a:pt x="109" y="435"/>
                  </a:lnTo>
                  <a:lnTo>
                    <a:pt x="109" y="435"/>
                  </a:lnTo>
                  <a:lnTo>
                    <a:pt x="109" y="433"/>
                  </a:lnTo>
                  <a:lnTo>
                    <a:pt x="106" y="430"/>
                  </a:lnTo>
                  <a:lnTo>
                    <a:pt x="104" y="430"/>
                  </a:lnTo>
                  <a:lnTo>
                    <a:pt x="104" y="430"/>
                  </a:lnTo>
                  <a:lnTo>
                    <a:pt x="104" y="428"/>
                  </a:lnTo>
                  <a:lnTo>
                    <a:pt x="104" y="428"/>
                  </a:lnTo>
                  <a:lnTo>
                    <a:pt x="104" y="428"/>
                  </a:lnTo>
                  <a:lnTo>
                    <a:pt x="102" y="426"/>
                  </a:lnTo>
                  <a:lnTo>
                    <a:pt x="99" y="426"/>
                  </a:lnTo>
                  <a:lnTo>
                    <a:pt x="97" y="423"/>
                  </a:lnTo>
                  <a:lnTo>
                    <a:pt x="95" y="423"/>
                  </a:lnTo>
                  <a:lnTo>
                    <a:pt x="92" y="423"/>
                  </a:lnTo>
                  <a:lnTo>
                    <a:pt x="92" y="423"/>
                  </a:lnTo>
                  <a:lnTo>
                    <a:pt x="92" y="421"/>
                  </a:lnTo>
                  <a:lnTo>
                    <a:pt x="95" y="421"/>
                  </a:lnTo>
                  <a:lnTo>
                    <a:pt x="95" y="421"/>
                  </a:lnTo>
                  <a:lnTo>
                    <a:pt x="95" y="418"/>
                  </a:lnTo>
                  <a:lnTo>
                    <a:pt x="95" y="418"/>
                  </a:lnTo>
                  <a:lnTo>
                    <a:pt x="95" y="418"/>
                  </a:lnTo>
                  <a:lnTo>
                    <a:pt x="95" y="416"/>
                  </a:lnTo>
                  <a:lnTo>
                    <a:pt x="95" y="416"/>
                  </a:lnTo>
                  <a:lnTo>
                    <a:pt x="95" y="416"/>
                  </a:lnTo>
                  <a:lnTo>
                    <a:pt x="95" y="414"/>
                  </a:lnTo>
                  <a:lnTo>
                    <a:pt x="97" y="414"/>
                  </a:lnTo>
                  <a:lnTo>
                    <a:pt x="99" y="411"/>
                  </a:lnTo>
                  <a:lnTo>
                    <a:pt x="99" y="411"/>
                  </a:lnTo>
                  <a:lnTo>
                    <a:pt x="99" y="411"/>
                  </a:lnTo>
                  <a:lnTo>
                    <a:pt x="99" y="411"/>
                  </a:lnTo>
                  <a:lnTo>
                    <a:pt x="99" y="411"/>
                  </a:lnTo>
                  <a:lnTo>
                    <a:pt x="99" y="409"/>
                  </a:lnTo>
                  <a:lnTo>
                    <a:pt x="99" y="409"/>
                  </a:lnTo>
                  <a:lnTo>
                    <a:pt x="99" y="409"/>
                  </a:lnTo>
                  <a:lnTo>
                    <a:pt x="99" y="407"/>
                  </a:lnTo>
                  <a:lnTo>
                    <a:pt x="99" y="407"/>
                  </a:lnTo>
                  <a:lnTo>
                    <a:pt x="99" y="404"/>
                  </a:lnTo>
                  <a:lnTo>
                    <a:pt x="97" y="402"/>
                  </a:lnTo>
                  <a:lnTo>
                    <a:pt x="97" y="402"/>
                  </a:lnTo>
                  <a:lnTo>
                    <a:pt x="97" y="402"/>
                  </a:lnTo>
                  <a:lnTo>
                    <a:pt x="97" y="400"/>
                  </a:lnTo>
                  <a:lnTo>
                    <a:pt x="97" y="400"/>
                  </a:lnTo>
                  <a:lnTo>
                    <a:pt x="95" y="397"/>
                  </a:lnTo>
                  <a:lnTo>
                    <a:pt x="97" y="397"/>
                  </a:lnTo>
                  <a:lnTo>
                    <a:pt x="97" y="397"/>
                  </a:lnTo>
                  <a:lnTo>
                    <a:pt x="97" y="395"/>
                  </a:lnTo>
                  <a:lnTo>
                    <a:pt x="97" y="395"/>
                  </a:lnTo>
                  <a:lnTo>
                    <a:pt x="99" y="395"/>
                  </a:lnTo>
                  <a:lnTo>
                    <a:pt x="99" y="395"/>
                  </a:lnTo>
                  <a:lnTo>
                    <a:pt x="99" y="392"/>
                  </a:lnTo>
                  <a:lnTo>
                    <a:pt x="102" y="392"/>
                  </a:lnTo>
                  <a:lnTo>
                    <a:pt x="102" y="390"/>
                  </a:lnTo>
                  <a:lnTo>
                    <a:pt x="102" y="390"/>
                  </a:lnTo>
                  <a:lnTo>
                    <a:pt x="102" y="390"/>
                  </a:lnTo>
                  <a:lnTo>
                    <a:pt x="102" y="390"/>
                  </a:lnTo>
                  <a:lnTo>
                    <a:pt x="104" y="390"/>
                  </a:lnTo>
                  <a:lnTo>
                    <a:pt x="104" y="390"/>
                  </a:lnTo>
                  <a:lnTo>
                    <a:pt x="106" y="390"/>
                  </a:lnTo>
                  <a:lnTo>
                    <a:pt x="109" y="390"/>
                  </a:lnTo>
                  <a:lnTo>
                    <a:pt x="109" y="390"/>
                  </a:lnTo>
                  <a:lnTo>
                    <a:pt x="109" y="390"/>
                  </a:lnTo>
                  <a:lnTo>
                    <a:pt x="111" y="388"/>
                  </a:lnTo>
                  <a:lnTo>
                    <a:pt x="111" y="388"/>
                  </a:lnTo>
                  <a:lnTo>
                    <a:pt x="111" y="385"/>
                  </a:lnTo>
                  <a:lnTo>
                    <a:pt x="111" y="385"/>
                  </a:lnTo>
                  <a:lnTo>
                    <a:pt x="111" y="383"/>
                  </a:lnTo>
                  <a:lnTo>
                    <a:pt x="111" y="381"/>
                  </a:lnTo>
                  <a:lnTo>
                    <a:pt x="111" y="381"/>
                  </a:lnTo>
                  <a:lnTo>
                    <a:pt x="111" y="381"/>
                  </a:lnTo>
                  <a:lnTo>
                    <a:pt x="111" y="381"/>
                  </a:lnTo>
                  <a:lnTo>
                    <a:pt x="111" y="378"/>
                  </a:lnTo>
                  <a:lnTo>
                    <a:pt x="111" y="378"/>
                  </a:lnTo>
                  <a:lnTo>
                    <a:pt x="111" y="376"/>
                  </a:lnTo>
                  <a:lnTo>
                    <a:pt x="113" y="376"/>
                  </a:lnTo>
                  <a:lnTo>
                    <a:pt x="113" y="376"/>
                  </a:lnTo>
                  <a:lnTo>
                    <a:pt x="111" y="373"/>
                  </a:lnTo>
                  <a:lnTo>
                    <a:pt x="111" y="373"/>
                  </a:lnTo>
                  <a:lnTo>
                    <a:pt x="109" y="373"/>
                  </a:lnTo>
                  <a:lnTo>
                    <a:pt x="106" y="371"/>
                  </a:lnTo>
                  <a:lnTo>
                    <a:pt x="106" y="371"/>
                  </a:lnTo>
                  <a:lnTo>
                    <a:pt x="106" y="371"/>
                  </a:lnTo>
                  <a:lnTo>
                    <a:pt x="106" y="369"/>
                  </a:lnTo>
                  <a:lnTo>
                    <a:pt x="106" y="369"/>
                  </a:lnTo>
                  <a:lnTo>
                    <a:pt x="106" y="369"/>
                  </a:lnTo>
                  <a:lnTo>
                    <a:pt x="106" y="366"/>
                  </a:lnTo>
                  <a:lnTo>
                    <a:pt x="106" y="366"/>
                  </a:lnTo>
                  <a:lnTo>
                    <a:pt x="106" y="366"/>
                  </a:lnTo>
                  <a:lnTo>
                    <a:pt x="106" y="364"/>
                  </a:lnTo>
                  <a:lnTo>
                    <a:pt x="106" y="364"/>
                  </a:lnTo>
                  <a:lnTo>
                    <a:pt x="109" y="362"/>
                  </a:lnTo>
                  <a:lnTo>
                    <a:pt x="109" y="362"/>
                  </a:lnTo>
                  <a:lnTo>
                    <a:pt x="109" y="362"/>
                  </a:lnTo>
                  <a:lnTo>
                    <a:pt x="109" y="359"/>
                  </a:lnTo>
                  <a:lnTo>
                    <a:pt x="109" y="359"/>
                  </a:lnTo>
                  <a:lnTo>
                    <a:pt x="109" y="359"/>
                  </a:lnTo>
                  <a:lnTo>
                    <a:pt x="109" y="357"/>
                  </a:lnTo>
                  <a:lnTo>
                    <a:pt x="106" y="355"/>
                  </a:lnTo>
                  <a:lnTo>
                    <a:pt x="106" y="352"/>
                  </a:lnTo>
                  <a:lnTo>
                    <a:pt x="106" y="352"/>
                  </a:lnTo>
                  <a:lnTo>
                    <a:pt x="106" y="352"/>
                  </a:lnTo>
                  <a:lnTo>
                    <a:pt x="106" y="352"/>
                  </a:lnTo>
                  <a:lnTo>
                    <a:pt x="106" y="352"/>
                  </a:lnTo>
                  <a:lnTo>
                    <a:pt x="106" y="350"/>
                  </a:lnTo>
                  <a:lnTo>
                    <a:pt x="109" y="350"/>
                  </a:lnTo>
                  <a:lnTo>
                    <a:pt x="111" y="350"/>
                  </a:lnTo>
                  <a:lnTo>
                    <a:pt x="111" y="350"/>
                  </a:lnTo>
                  <a:lnTo>
                    <a:pt x="111" y="350"/>
                  </a:lnTo>
                  <a:lnTo>
                    <a:pt x="113" y="350"/>
                  </a:lnTo>
                  <a:lnTo>
                    <a:pt x="113" y="350"/>
                  </a:lnTo>
                  <a:lnTo>
                    <a:pt x="113" y="350"/>
                  </a:lnTo>
                  <a:lnTo>
                    <a:pt x="113" y="347"/>
                  </a:lnTo>
                  <a:lnTo>
                    <a:pt x="113" y="347"/>
                  </a:lnTo>
                  <a:lnTo>
                    <a:pt x="113" y="345"/>
                  </a:lnTo>
                  <a:lnTo>
                    <a:pt x="113" y="345"/>
                  </a:lnTo>
                  <a:lnTo>
                    <a:pt x="113" y="343"/>
                  </a:lnTo>
                  <a:lnTo>
                    <a:pt x="113" y="343"/>
                  </a:lnTo>
                  <a:lnTo>
                    <a:pt x="111" y="340"/>
                  </a:lnTo>
                  <a:lnTo>
                    <a:pt x="111" y="340"/>
                  </a:lnTo>
                  <a:lnTo>
                    <a:pt x="111" y="340"/>
                  </a:lnTo>
                  <a:lnTo>
                    <a:pt x="113" y="340"/>
                  </a:lnTo>
                  <a:lnTo>
                    <a:pt x="113" y="338"/>
                  </a:lnTo>
                  <a:lnTo>
                    <a:pt x="113" y="338"/>
                  </a:lnTo>
                  <a:lnTo>
                    <a:pt x="113" y="338"/>
                  </a:lnTo>
                  <a:lnTo>
                    <a:pt x="113" y="338"/>
                  </a:lnTo>
                  <a:lnTo>
                    <a:pt x="113" y="336"/>
                  </a:lnTo>
                  <a:lnTo>
                    <a:pt x="113" y="336"/>
                  </a:lnTo>
                  <a:lnTo>
                    <a:pt x="116" y="333"/>
                  </a:lnTo>
                  <a:lnTo>
                    <a:pt x="118" y="331"/>
                  </a:lnTo>
                  <a:lnTo>
                    <a:pt x="118" y="331"/>
                  </a:lnTo>
                  <a:lnTo>
                    <a:pt x="118" y="331"/>
                  </a:lnTo>
                  <a:lnTo>
                    <a:pt x="118" y="331"/>
                  </a:lnTo>
                  <a:lnTo>
                    <a:pt x="118" y="329"/>
                  </a:lnTo>
                  <a:lnTo>
                    <a:pt x="118" y="326"/>
                  </a:lnTo>
                  <a:lnTo>
                    <a:pt x="118" y="326"/>
                  </a:lnTo>
                  <a:lnTo>
                    <a:pt x="118" y="324"/>
                  </a:lnTo>
                  <a:lnTo>
                    <a:pt x="123" y="321"/>
                  </a:lnTo>
                  <a:lnTo>
                    <a:pt x="123" y="319"/>
                  </a:lnTo>
                  <a:lnTo>
                    <a:pt x="123" y="319"/>
                  </a:lnTo>
                  <a:lnTo>
                    <a:pt x="123" y="319"/>
                  </a:lnTo>
                  <a:lnTo>
                    <a:pt x="123" y="317"/>
                  </a:lnTo>
                  <a:lnTo>
                    <a:pt x="123" y="317"/>
                  </a:lnTo>
                  <a:lnTo>
                    <a:pt x="123" y="317"/>
                  </a:lnTo>
                  <a:lnTo>
                    <a:pt x="123" y="317"/>
                  </a:lnTo>
                  <a:lnTo>
                    <a:pt x="121" y="314"/>
                  </a:lnTo>
                  <a:lnTo>
                    <a:pt x="121" y="314"/>
                  </a:lnTo>
                  <a:lnTo>
                    <a:pt x="121" y="314"/>
                  </a:lnTo>
                  <a:lnTo>
                    <a:pt x="121" y="314"/>
                  </a:lnTo>
                  <a:lnTo>
                    <a:pt x="121" y="312"/>
                  </a:lnTo>
                  <a:lnTo>
                    <a:pt x="121" y="312"/>
                  </a:lnTo>
                  <a:lnTo>
                    <a:pt x="121" y="312"/>
                  </a:lnTo>
                  <a:lnTo>
                    <a:pt x="125" y="312"/>
                  </a:lnTo>
                  <a:lnTo>
                    <a:pt x="125" y="312"/>
                  </a:lnTo>
                  <a:lnTo>
                    <a:pt x="125" y="312"/>
                  </a:lnTo>
                  <a:lnTo>
                    <a:pt x="125" y="312"/>
                  </a:lnTo>
                  <a:lnTo>
                    <a:pt x="125" y="310"/>
                  </a:lnTo>
                  <a:lnTo>
                    <a:pt x="128" y="310"/>
                  </a:lnTo>
                  <a:lnTo>
                    <a:pt x="125" y="310"/>
                  </a:lnTo>
                  <a:lnTo>
                    <a:pt x="125" y="310"/>
                  </a:lnTo>
                  <a:lnTo>
                    <a:pt x="125" y="307"/>
                  </a:lnTo>
                  <a:lnTo>
                    <a:pt x="125" y="307"/>
                  </a:lnTo>
                  <a:lnTo>
                    <a:pt x="125" y="307"/>
                  </a:lnTo>
                  <a:lnTo>
                    <a:pt x="125" y="307"/>
                  </a:lnTo>
                  <a:lnTo>
                    <a:pt x="128" y="305"/>
                  </a:lnTo>
                  <a:lnTo>
                    <a:pt x="128" y="305"/>
                  </a:lnTo>
                  <a:lnTo>
                    <a:pt x="128" y="305"/>
                  </a:lnTo>
                  <a:lnTo>
                    <a:pt x="128" y="302"/>
                  </a:lnTo>
                  <a:lnTo>
                    <a:pt x="128" y="302"/>
                  </a:lnTo>
                  <a:lnTo>
                    <a:pt x="128" y="302"/>
                  </a:lnTo>
                  <a:lnTo>
                    <a:pt x="128" y="302"/>
                  </a:lnTo>
                  <a:lnTo>
                    <a:pt x="128" y="300"/>
                  </a:lnTo>
                  <a:lnTo>
                    <a:pt x="130" y="300"/>
                  </a:lnTo>
                  <a:lnTo>
                    <a:pt x="130" y="298"/>
                  </a:lnTo>
                  <a:lnTo>
                    <a:pt x="130" y="295"/>
                  </a:lnTo>
                  <a:lnTo>
                    <a:pt x="130" y="295"/>
                  </a:lnTo>
                  <a:lnTo>
                    <a:pt x="130" y="295"/>
                  </a:lnTo>
                  <a:lnTo>
                    <a:pt x="130" y="293"/>
                  </a:lnTo>
                  <a:lnTo>
                    <a:pt x="130" y="293"/>
                  </a:lnTo>
                  <a:lnTo>
                    <a:pt x="128" y="293"/>
                  </a:lnTo>
                  <a:lnTo>
                    <a:pt x="128" y="293"/>
                  </a:lnTo>
                  <a:lnTo>
                    <a:pt x="128" y="293"/>
                  </a:lnTo>
                  <a:lnTo>
                    <a:pt x="121" y="293"/>
                  </a:lnTo>
                  <a:lnTo>
                    <a:pt x="121" y="293"/>
                  </a:lnTo>
                  <a:lnTo>
                    <a:pt x="118" y="295"/>
                  </a:lnTo>
                  <a:lnTo>
                    <a:pt x="118" y="295"/>
                  </a:lnTo>
                  <a:lnTo>
                    <a:pt x="116" y="295"/>
                  </a:lnTo>
                  <a:lnTo>
                    <a:pt x="116" y="295"/>
                  </a:lnTo>
                  <a:lnTo>
                    <a:pt x="116" y="295"/>
                  </a:lnTo>
                  <a:lnTo>
                    <a:pt x="113" y="293"/>
                  </a:lnTo>
                  <a:lnTo>
                    <a:pt x="113" y="293"/>
                  </a:lnTo>
                  <a:lnTo>
                    <a:pt x="113" y="293"/>
                  </a:lnTo>
                  <a:lnTo>
                    <a:pt x="111" y="295"/>
                  </a:lnTo>
                  <a:lnTo>
                    <a:pt x="109" y="295"/>
                  </a:lnTo>
                  <a:lnTo>
                    <a:pt x="109" y="295"/>
                  </a:lnTo>
                  <a:lnTo>
                    <a:pt x="106" y="293"/>
                  </a:lnTo>
                  <a:lnTo>
                    <a:pt x="106" y="293"/>
                  </a:lnTo>
                  <a:lnTo>
                    <a:pt x="104" y="291"/>
                  </a:lnTo>
                  <a:lnTo>
                    <a:pt x="102" y="291"/>
                  </a:lnTo>
                  <a:lnTo>
                    <a:pt x="102" y="291"/>
                  </a:lnTo>
                  <a:lnTo>
                    <a:pt x="102" y="288"/>
                  </a:lnTo>
                  <a:lnTo>
                    <a:pt x="102" y="288"/>
                  </a:lnTo>
                  <a:lnTo>
                    <a:pt x="102" y="288"/>
                  </a:lnTo>
                  <a:lnTo>
                    <a:pt x="102" y="288"/>
                  </a:lnTo>
                  <a:lnTo>
                    <a:pt x="104" y="286"/>
                  </a:lnTo>
                  <a:lnTo>
                    <a:pt x="104" y="286"/>
                  </a:lnTo>
                  <a:lnTo>
                    <a:pt x="104" y="284"/>
                  </a:lnTo>
                  <a:lnTo>
                    <a:pt x="104" y="284"/>
                  </a:lnTo>
                  <a:lnTo>
                    <a:pt x="104" y="284"/>
                  </a:lnTo>
                  <a:lnTo>
                    <a:pt x="102" y="281"/>
                  </a:lnTo>
                  <a:lnTo>
                    <a:pt x="99" y="281"/>
                  </a:lnTo>
                  <a:lnTo>
                    <a:pt x="99" y="281"/>
                  </a:lnTo>
                  <a:lnTo>
                    <a:pt x="99" y="281"/>
                  </a:lnTo>
                  <a:lnTo>
                    <a:pt x="99" y="281"/>
                  </a:lnTo>
                  <a:lnTo>
                    <a:pt x="97" y="281"/>
                  </a:lnTo>
                  <a:lnTo>
                    <a:pt x="97" y="281"/>
                  </a:lnTo>
                  <a:lnTo>
                    <a:pt x="95" y="284"/>
                  </a:lnTo>
                  <a:lnTo>
                    <a:pt x="92" y="284"/>
                  </a:lnTo>
                  <a:lnTo>
                    <a:pt x="92" y="284"/>
                  </a:lnTo>
                  <a:lnTo>
                    <a:pt x="92" y="284"/>
                  </a:lnTo>
                  <a:lnTo>
                    <a:pt x="92" y="284"/>
                  </a:lnTo>
                  <a:lnTo>
                    <a:pt x="92" y="281"/>
                  </a:lnTo>
                  <a:lnTo>
                    <a:pt x="92" y="281"/>
                  </a:lnTo>
                  <a:lnTo>
                    <a:pt x="92" y="279"/>
                  </a:lnTo>
                  <a:lnTo>
                    <a:pt x="92" y="279"/>
                  </a:lnTo>
                  <a:lnTo>
                    <a:pt x="92" y="276"/>
                  </a:lnTo>
                  <a:lnTo>
                    <a:pt x="92" y="276"/>
                  </a:lnTo>
                  <a:lnTo>
                    <a:pt x="92" y="276"/>
                  </a:lnTo>
                  <a:lnTo>
                    <a:pt x="92" y="276"/>
                  </a:lnTo>
                  <a:lnTo>
                    <a:pt x="90" y="274"/>
                  </a:lnTo>
                  <a:lnTo>
                    <a:pt x="87" y="274"/>
                  </a:lnTo>
                  <a:lnTo>
                    <a:pt x="87" y="272"/>
                  </a:lnTo>
                  <a:lnTo>
                    <a:pt x="85" y="272"/>
                  </a:lnTo>
                  <a:lnTo>
                    <a:pt x="85" y="269"/>
                  </a:lnTo>
                  <a:lnTo>
                    <a:pt x="83" y="269"/>
                  </a:lnTo>
                  <a:lnTo>
                    <a:pt x="80" y="267"/>
                  </a:lnTo>
                  <a:lnTo>
                    <a:pt x="80" y="267"/>
                  </a:lnTo>
                  <a:lnTo>
                    <a:pt x="80" y="265"/>
                  </a:lnTo>
                  <a:lnTo>
                    <a:pt x="80" y="265"/>
                  </a:lnTo>
                  <a:lnTo>
                    <a:pt x="80" y="262"/>
                  </a:lnTo>
                  <a:lnTo>
                    <a:pt x="80" y="260"/>
                  </a:lnTo>
                  <a:lnTo>
                    <a:pt x="80" y="260"/>
                  </a:lnTo>
                  <a:lnTo>
                    <a:pt x="80" y="260"/>
                  </a:lnTo>
                  <a:lnTo>
                    <a:pt x="80" y="258"/>
                  </a:lnTo>
                  <a:lnTo>
                    <a:pt x="80" y="258"/>
                  </a:lnTo>
                  <a:lnTo>
                    <a:pt x="80" y="258"/>
                  </a:lnTo>
                  <a:lnTo>
                    <a:pt x="80" y="258"/>
                  </a:lnTo>
                  <a:lnTo>
                    <a:pt x="78" y="255"/>
                  </a:lnTo>
                  <a:lnTo>
                    <a:pt x="78" y="255"/>
                  </a:lnTo>
                  <a:lnTo>
                    <a:pt x="78" y="253"/>
                  </a:lnTo>
                  <a:lnTo>
                    <a:pt x="76" y="250"/>
                  </a:lnTo>
                  <a:lnTo>
                    <a:pt x="76" y="250"/>
                  </a:lnTo>
                  <a:lnTo>
                    <a:pt x="76" y="248"/>
                  </a:lnTo>
                  <a:lnTo>
                    <a:pt x="73" y="248"/>
                  </a:lnTo>
                  <a:lnTo>
                    <a:pt x="71" y="248"/>
                  </a:lnTo>
                  <a:lnTo>
                    <a:pt x="71" y="248"/>
                  </a:lnTo>
                  <a:lnTo>
                    <a:pt x="71" y="246"/>
                  </a:lnTo>
                  <a:lnTo>
                    <a:pt x="71" y="246"/>
                  </a:lnTo>
                  <a:lnTo>
                    <a:pt x="71" y="246"/>
                  </a:lnTo>
                  <a:lnTo>
                    <a:pt x="71" y="243"/>
                  </a:lnTo>
                  <a:lnTo>
                    <a:pt x="71" y="243"/>
                  </a:lnTo>
                  <a:lnTo>
                    <a:pt x="64" y="234"/>
                  </a:lnTo>
                  <a:lnTo>
                    <a:pt x="61" y="231"/>
                  </a:lnTo>
                  <a:lnTo>
                    <a:pt x="61" y="227"/>
                  </a:lnTo>
                  <a:lnTo>
                    <a:pt x="59" y="227"/>
                  </a:lnTo>
                  <a:lnTo>
                    <a:pt x="57" y="224"/>
                  </a:lnTo>
                  <a:lnTo>
                    <a:pt x="57" y="224"/>
                  </a:lnTo>
                  <a:lnTo>
                    <a:pt x="57" y="222"/>
                  </a:lnTo>
                  <a:lnTo>
                    <a:pt x="57" y="222"/>
                  </a:lnTo>
                  <a:lnTo>
                    <a:pt x="54" y="222"/>
                  </a:lnTo>
                  <a:lnTo>
                    <a:pt x="54" y="222"/>
                  </a:lnTo>
                  <a:lnTo>
                    <a:pt x="54" y="220"/>
                  </a:lnTo>
                  <a:lnTo>
                    <a:pt x="54" y="220"/>
                  </a:lnTo>
                  <a:lnTo>
                    <a:pt x="54" y="217"/>
                  </a:lnTo>
                  <a:lnTo>
                    <a:pt x="54" y="217"/>
                  </a:lnTo>
                  <a:lnTo>
                    <a:pt x="52" y="217"/>
                  </a:lnTo>
                  <a:lnTo>
                    <a:pt x="52" y="217"/>
                  </a:lnTo>
                  <a:lnTo>
                    <a:pt x="52" y="215"/>
                  </a:lnTo>
                  <a:lnTo>
                    <a:pt x="52" y="215"/>
                  </a:lnTo>
                  <a:lnTo>
                    <a:pt x="50" y="213"/>
                  </a:lnTo>
                  <a:lnTo>
                    <a:pt x="50" y="213"/>
                  </a:lnTo>
                  <a:lnTo>
                    <a:pt x="50" y="210"/>
                  </a:lnTo>
                  <a:lnTo>
                    <a:pt x="42" y="208"/>
                  </a:lnTo>
                  <a:lnTo>
                    <a:pt x="38" y="205"/>
                  </a:lnTo>
                  <a:lnTo>
                    <a:pt x="35" y="205"/>
                  </a:lnTo>
                  <a:lnTo>
                    <a:pt x="35" y="205"/>
                  </a:lnTo>
                  <a:lnTo>
                    <a:pt x="35" y="203"/>
                  </a:lnTo>
                  <a:lnTo>
                    <a:pt x="35" y="203"/>
                  </a:lnTo>
                  <a:lnTo>
                    <a:pt x="33" y="201"/>
                  </a:lnTo>
                  <a:lnTo>
                    <a:pt x="33" y="198"/>
                  </a:lnTo>
                  <a:lnTo>
                    <a:pt x="31" y="194"/>
                  </a:lnTo>
                  <a:lnTo>
                    <a:pt x="31" y="194"/>
                  </a:lnTo>
                  <a:lnTo>
                    <a:pt x="24" y="189"/>
                  </a:lnTo>
                  <a:lnTo>
                    <a:pt x="21" y="187"/>
                  </a:lnTo>
                  <a:lnTo>
                    <a:pt x="19" y="187"/>
                  </a:lnTo>
                  <a:lnTo>
                    <a:pt x="19" y="187"/>
                  </a:lnTo>
                  <a:lnTo>
                    <a:pt x="19" y="184"/>
                  </a:lnTo>
                  <a:lnTo>
                    <a:pt x="19" y="184"/>
                  </a:lnTo>
                  <a:lnTo>
                    <a:pt x="19" y="184"/>
                  </a:lnTo>
                  <a:lnTo>
                    <a:pt x="19" y="184"/>
                  </a:lnTo>
                  <a:lnTo>
                    <a:pt x="19" y="184"/>
                  </a:lnTo>
                  <a:lnTo>
                    <a:pt x="21" y="184"/>
                  </a:lnTo>
                  <a:lnTo>
                    <a:pt x="24" y="184"/>
                  </a:lnTo>
                  <a:lnTo>
                    <a:pt x="26" y="184"/>
                  </a:lnTo>
                  <a:lnTo>
                    <a:pt x="26" y="184"/>
                  </a:lnTo>
                  <a:lnTo>
                    <a:pt x="26" y="184"/>
                  </a:lnTo>
                  <a:lnTo>
                    <a:pt x="26" y="184"/>
                  </a:lnTo>
                  <a:lnTo>
                    <a:pt x="26" y="182"/>
                  </a:lnTo>
                  <a:lnTo>
                    <a:pt x="26" y="182"/>
                  </a:lnTo>
                  <a:lnTo>
                    <a:pt x="26" y="182"/>
                  </a:lnTo>
                  <a:lnTo>
                    <a:pt x="24" y="179"/>
                  </a:lnTo>
                  <a:lnTo>
                    <a:pt x="24" y="179"/>
                  </a:lnTo>
                  <a:lnTo>
                    <a:pt x="24" y="179"/>
                  </a:lnTo>
                  <a:lnTo>
                    <a:pt x="24" y="177"/>
                  </a:lnTo>
                  <a:lnTo>
                    <a:pt x="24" y="175"/>
                  </a:lnTo>
                  <a:lnTo>
                    <a:pt x="24" y="175"/>
                  </a:lnTo>
                  <a:lnTo>
                    <a:pt x="21" y="172"/>
                  </a:lnTo>
                  <a:lnTo>
                    <a:pt x="19" y="172"/>
                  </a:lnTo>
                  <a:lnTo>
                    <a:pt x="19" y="172"/>
                  </a:lnTo>
                  <a:lnTo>
                    <a:pt x="21" y="172"/>
                  </a:lnTo>
                  <a:lnTo>
                    <a:pt x="21" y="170"/>
                  </a:lnTo>
                  <a:lnTo>
                    <a:pt x="24" y="170"/>
                  </a:lnTo>
                  <a:lnTo>
                    <a:pt x="24" y="170"/>
                  </a:lnTo>
                  <a:lnTo>
                    <a:pt x="24" y="170"/>
                  </a:lnTo>
                  <a:lnTo>
                    <a:pt x="24" y="170"/>
                  </a:lnTo>
                  <a:lnTo>
                    <a:pt x="26" y="168"/>
                  </a:lnTo>
                  <a:lnTo>
                    <a:pt x="26" y="168"/>
                  </a:lnTo>
                  <a:lnTo>
                    <a:pt x="26" y="165"/>
                  </a:lnTo>
                  <a:lnTo>
                    <a:pt x="26" y="165"/>
                  </a:lnTo>
                  <a:lnTo>
                    <a:pt x="24" y="160"/>
                  </a:lnTo>
                  <a:lnTo>
                    <a:pt x="24" y="160"/>
                  </a:lnTo>
                  <a:lnTo>
                    <a:pt x="24" y="158"/>
                  </a:lnTo>
                  <a:lnTo>
                    <a:pt x="24" y="156"/>
                  </a:lnTo>
                  <a:lnTo>
                    <a:pt x="24" y="156"/>
                  </a:lnTo>
                  <a:lnTo>
                    <a:pt x="24" y="153"/>
                  </a:lnTo>
                  <a:lnTo>
                    <a:pt x="24" y="153"/>
                  </a:lnTo>
                  <a:lnTo>
                    <a:pt x="21" y="151"/>
                  </a:lnTo>
                  <a:lnTo>
                    <a:pt x="19" y="151"/>
                  </a:lnTo>
                  <a:lnTo>
                    <a:pt x="19" y="151"/>
                  </a:lnTo>
                  <a:lnTo>
                    <a:pt x="19" y="149"/>
                  </a:lnTo>
                  <a:lnTo>
                    <a:pt x="19" y="149"/>
                  </a:lnTo>
                  <a:lnTo>
                    <a:pt x="19" y="149"/>
                  </a:lnTo>
                  <a:lnTo>
                    <a:pt x="16" y="146"/>
                  </a:lnTo>
                  <a:lnTo>
                    <a:pt x="16" y="146"/>
                  </a:lnTo>
                  <a:lnTo>
                    <a:pt x="16" y="144"/>
                  </a:lnTo>
                  <a:lnTo>
                    <a:pt x="14" y="139"/>
                  </a:lnTo>
                  <a:lnTo>
                    <a:pt x="14" y="137"/>
                  </a:lnTo>
                  <a:lnTo>
                    <a:pt x="14" y="137"/>
                  </a:lnTo>
                  <a:lnTo>
                    <a:pt x="14" y="137"/>
                  </a:lnTo>
                  <a:lnTo>
                    <a:pt x="12" y="134"/>
                  </a:lnTo>
                  <a:lnTo>
                    <a:pt x="12" y="134"/>
                  </a:lnTo>
                  <a:lnTo>
                    <a:pt x="9" y="132"/>
                  </a:lnTo>
                  <a:lnTo>
                    <a:pt x="9" y="132"/>
                  </a:lnTo>
                  <a:lnTo>
                    <a:pt x="9" y="130"/>
                  </a:lnTo>
                  <a:lnTo>
                    <a:pt x="7" y="130"/>
                  </a:lnTo>
                  <a:lnTo>
                    <a:pt x="7" y="130"/>
                  </a:lnTo>
                  <a:lnTo>
                    <a:pt x="7" y="127"/>
                  </a:lnTo>
                  <a:lnTo>
                    <a:pt x="5" y="125"/>
                  </a:lnTo>
                  <a:lnTo>
                    <a:pt x="5" y="123"/>
                  </a:lnTo>
                  <a:lnTo>
                    <a:pt x="2" y="120"/>
                  </a:lnTo>
                  <a:lnTo>
                    <a:pt x="0" y="118"/>
                  </a:lnTo>
                  <a:lnTo>
                    <a:pt x="0" y="116"/>
                  </a:lnTo>
                  <a:lnTo>
                    <a:pt x="0" y="116"/>
                  </a:lnTo>
                  <a:lnTo>
                    <a:pt x="0" y="111"/>
                  </a:lnTo>
                  <a:lnTo>
                    <a:pt x="2" y="97"/>
                  </a:lnTo>
                  <a:lnTo>
                    <a:pt x="5" y="82"/>
                  </a:lnTo>
                  <a:lnTo>
                    <a:pt x="7" y="68"/>
                  </a:lnTo>
                  <a:lnTo>
                    <a:pt x="9" y="54"/>
                  </a:lnTo>
                  <a:lnTo>
                    <a:pt x="12" y="42"/>
                  </a:lnTo>
                  <a:lnTo>
                    <a:pt x="12" y="28"/>
                  </a:lnTo>
                  <a:lnTo>
                    <a:pt x="14" y="14"/>
                  </a:lnTo>
                  <a:lnTo>
                    <a:pt x="16" y="0"/>
                  </a:lnTo>
                  <a:lnTo>
                    <a:pt x="35" y="2"/>
                  </a:lnTo>
                  <a:lnTo>
                    <a:pt x="54" y="4"/>
                  </a:lnTo>
                  <a:lnTo>
                    <a:pt x="73" y="9"/>
                  </a:lnTo>
                  <a:lnTo>
                    <a:pt x="92" y="11"/>
                  </a:lnTo>
                  <a:lnTo>
                    <a:pt x="111" y="14"/>
                  </a:lnTo>
                  <a:lnTo>
                    <a:pt x="130" y="16"/>
                  </a:lnTo>
                  <a:lnTo>
                    <a:pt x="149" y="18"/>
                  </a:lnTo>
                  <a:lnTo>
                    <a:pt x="168" y="21"/>
                  </a:lnTo>
                  <a:lnTo>
                    <a:pt x="187" y="23"/>
                  </a:lnTo>
                  <a:lnTo>
                    <a:pt x="187" y="23"/>
                  </a:lnTo>
                  <a:lnTo>
                    <a:pt x="206" y="26"/>
                  </a:lnTo>
                  <a:lnTo>
                    <a:pt x="225" y="28"/>
                  </a:lnTo>
                  <a:lnTo>
                    <a:pt x="244" y="30"/>
                  </a:lnTo>
                  <a:lnTo>
                    <a:pt x="262" y="33"/>
                  </a:lnTo>
                  <a:lnTo>
                    <a:pt x="281" y="35"/>
                  </a:lnTo>
                  <a:lnTo>
                    <a:pt x="300" y="37"/>
                  </a:lnTo>
                  <a:lnTo>
                    <a:pt x="319" y="40"/>
                  </a:lnTo>
                  <a:lnTo>
                    <a:pt x="338" y="42"/>
                  </a:lnTo>
                  <a:lnTo>
                    <a:pt x="357" y="45"/>
                  </a:lnTo>
                  <a:lnTo>
                    <a:pt x="376" y="45"/>
                  </a:lnTo>
                  <a:lnTo>
                    <a:pt x="395" y="47"/>
                  </a:lnTo>
                  <a:lnTo>
                    <a:pt x="414" y="49"/>
                  </a:lnTo>
                  <a:lnTo>
                    <a:pt x="433" y="52"/>
                  </a:lnTo>
                  <a:lnTo>
                    <a:pt x="452" y="54"/>
                  </a:lnTo>
                  <a:lnTo>
                    <a:pt x="471" y="56"/>
                  </a:lnTo>
                  <a:lnTo>
                    <a:pt x="490" y="56"/>
                  </a:lnTo>
                  <a:lnTo>
                    <a:pt x="508" y="59"/>
                  </a:lnTo>
                  <a:lnTo>
                    <a:pt x="527" y="61"/>
                  </a:lnTo>
                  <a:lnTo>
                    <a:pt x="539" y="61"/>
                  </a:lnTo>
                  <a:lnTo>
                    <a:pt x="546" y="63"/>
                  </a:lnTo>
                  <a:lnTo>
                    <a:pt x="568" y="63"/>
                  </a:lnTo>
                  <a:lnTo>
                    <a:pt x="587" y="66"/>
                  </a:lnTo>
                  <a:lnTo>
                    <a:pt x="605" y="68"/>
                  </a:lnTo>
                  <a:lnTo>
                    <a:pt x="624" y="68"/>
                  </a:lnTo>
                  <a:lnTo>
                    <a:pt x="643" y="71"/>
                  </a:lnTo>
                  <a:lnTo>
                    <a:pt x="662" y="73"/>
                  </a:lnTo>
                  <a:lnTo>
                    <a:pt x="681" y="73"/>
                  </a:lnTo>
                  <a:lnTo>
                    <a:pt x="700" y="75"/>
                  </a:lnTo>
                  <a:lnTo>
                    <a:pt x="719" y="75"/>
                  </a:lnTo>
                  <a:lnTo>
                    <a:pt x="738" y="78"/>
                  </a:lnTo>
                  <a:lnTo>
                    <a:pt x="757" y="80"/>
                  </a:lnTo>
                  <a:lnTo>
                    <a:pt x="776" y="80"/>
                  </a:lnTo>
                  <a:lnTo>
                    <a:pt x="795" y="82"/>
                  </a:lnTo>
                  <a:lnTo>
                    <a:pt x="814" y="82"/>
                  </a:lnTo>
                  <a:lnTo>
                    <a:pt x="833" y="85"/>
                  </a:lnTo>
                  <a:lnTo>
                    <a:pt x="851" y="85"/>
                  </a:lnTo>
                  <a:lnTo>
                    <a:pt x="873" y="87"/>
                  </a:lnTo>
                  <a:lnTo>
                    <a:pt x="892" y="87"/>
                  </a:lnTo>
                  <a:lnTo>
                    <a:pt x="911" y="87"/>
                  </a:lnTo>
                  <a:lnTo>
                    <a:pt x="930" y="89"/>
                  </a:lnTo>
                  <a:lnTo>
                    <a:pt x="948" y="89"/>
                  </a:lnTo>
                  <a:lnTo>
                    <a:pt x="967" y="92"/>
                  </a:lnTo>
                  <a:lnTo>
                    <a:pt x="986" y="92"/>
                  </a:lnTo>
                  <a:lnTo>
                    <a:pt x="1005" y="92"/>
                  </a:lnTo>
                  <a:lnTo>
                    <a:pt x="1024" y="94"/>
                  </a:lnTo>
                  <a:lnTo>
                    <a:pt x="1043" y="94"/>
                  </a:lnTo>
                  <a:lnTo>
                    <a:pt x="1057" y="94"/>
                  </a:lnTo>
                  <a:lnTo>
                    <a:pt x="1057" y="118"/>
                  </a:lnTo>
                  <a:lnTo>
                    <a:pt x="1055" y="139"/>
                  </a:lnTo>
                  <a:lnTo>
                    <a:pt x="1055" y="163"/>
                  </a:lnTo>
                  <a:lnTo>
                    <a:pt x="1055" y="184"/>
                  </a:lnTo>
                  <a:lnTo>
                    <a:pt x="1053" y="208"/>
                  </a:lnTo>
                  <a:lnTo>
                    <a:pt x="1053" y="229"/>
                  </a:lnTo>
                  <a:lnTo>
                    <a:pt x="1053" y="253"/>
                  </a:lnTo>
                  <a:lnTo>
                    <a:pt x="1053" y="274"/>
                  </a:lnTo>
                  <a:lnTo>
                    <a:pt x="1050" y="298"/>
                  </a:lnTo>
                  <a:lnTo>
                    <a:pt x="1050" y="321"/>
                  </a:lnTo>
                  <a:lnTo>
                    <a:pt x="1050" y="343"/>
                  </a:lnTo>
                  <a:lnTo>
                    <a:pt x="1048" y="366"/>
                  </a:lnTo>
                  <a:lnTo>
                    <a:pt x="1048" y="390"/>
                  </a:lnTo>
                  <a:lnTo>
                    <a:pt x="1048" y="411"/>
                  </a:lnTo>
                  <a:lnTo>
                    <a:pt x="1045" y="435"/>
                  </a:lnTo>
                  <a:lnTo>
                    <a:pt x="1045" y="459"/>
                  </a:lnTo>
                  <a:lnTo>
                    <a:pt x="1045" y="45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rgbClr val="F8F8F8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29" name="Freeform 30">
              <a:extLst>
                <a:ext uri="{FF2B5EF4-FFF2-40B4-BE49-F238E27FC236}">
                  <a16:creationId xmlns:a16="http://schemas.microsoft.com/office/drawing/2014/main" id="{F15FB70B-B8EA-4951-9DC5-196A507BC48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29406" y="2743530"/>
              <a:ext cx="602625" cy="1043197"/>
            </a:xfrm>
            <a:custGeom>
              <a:avLst/>
              <a:gdLst>
                <a:gd name="T0" fmla="*/ 284 w 357"/>
                <a:gd name="T1" fmla="*/ 603 h 618"/>
                <a:gd name="T2" fmla="*/ 286 w 357"/>
                <a:gd name="T3" fmla="*/ 606 h 618"/>
                <a:gd name="T4" fmla="*/ 286 w 357"/>
                <a:gd name="T5" fmla="*/ 599 h 618"/>
                <a:gd name="T6" fmla="*/ 298 w 357"/>
                <a:gd name="T7" fmla="*/ 603 h 618"/>
                <a:gd name="T8" fmla="*/ 357 w 357"/>
                <a:gd name="T9" fmla="*/ 596 h 618"/>
                <a:gd name="T10" fmla="*/ 345 w 357"/>
                <a:gd name="T11" fmla="*/ 504 h 618"/>
                <a:gd name="T12" fmla="*/ 331 w 357"/>
                <a:gd name="T13" fmla="*/ 400 h 618"/>
                <a:gd name="T14" fmla="*/ 328 w 357"/>
                <a:gd name="T15" fmla="*/ 343 h 618"/>
                <a:gd name="T16" fmla="*/ 328 w 357"/>
                <a:gd name="T17" fmla="*/ 220 h 618"/>
                <a:gd name="T18" fmla="*/ 328 w 357"/>
                <a:gd name="T19" fmla="*/ 76 h 618"/>
                <a:gd name="T20" fmla="*/ 328 w 357"/>
                <a:gd name="T21" fmla="*/ 12 h 618"/>
                <a:gd name="T22" fmla="*/ 288 w 357"/>
                <a:gd name="T23" fmla="*/ 5 h 618"/>
                <a:gd name="T24" fmla="*/ 182 w 357"/>
                <a:gd name="T25" fmla="*/ 14 h 618"/>
                <a:gd name="T26" fmla="*/ 106 w 357"/>
                <a:gd name="T27" fmla="*/ 26 h 618"/>
                <a:gd name="T28" fmla="*/ 90 w 357"/>
                <a:gd name="T29" fmla="*/ 52 h 618"/>
                <a:gd name="T30" fmla="*/ 78 w 357"/>
                <a:gd name="T31" fmla="*/ 64 h 618"/>
                <a:gd name="T32" fmla="*/ 71 w 357"/>
                <a:gd name="T33" fmla="*/ 102 h 618"/>
                <a:gd name="T34" fmla="*/ 64 w 357"/>
                <a:gd name="T35" fmla="*/ 109 h 618"/>
                <a:gd name="T36" fmla="*/ 56 w 357"/>
                <a:gd name="T37" fmla="*/ 113 h 618"/>
                <a:gd name="T38" fmla="*/ 45 w 357"/>
                <a:gd name="T39" fmla="*/ 135 h 618"/>
                <a:gd name="T40" fmla="*/ 38 w 357"/>
                <a:gd name="T41" fmla="*/ 151 h 618"/>
                <a:gd name="T42" fmla="*/ 38 w 357"/>
                <a:gd name="T43" fmla="*/ 163 h 618"/>
                <a:gd name="T44" fmla="*/ 33 w 357"/>
                <a:gd name="T45" fmla="*/ 180 h 618"/>
                <a:gd name="T46" fmla="*/ 21 w 357"/>
                <a:gd name="T47" fmla="*/ 194 h 618"/>
                <a:gd name="T48" fmla="*/ 23 w 357"/>
                <a:gd name="T49" fmla="*/ 206 h 618"/>
                <a:gd name="T50" fmla="*/ 33 w 357"/>
                <a:gd name="T51" fmla="*/ 220 h 618"/>
                <a:gd name="T52" fmla="*/ 35 w 357"/>
                <a:gd name="T53" fmla="*/ 241 h 618"/>
                <a:gd name="T54" fmla="*/ 35 w 357"/>
                <a:gd name="T55" fmla="*/ 260 h 618"/>
                <a:gd name="T56" fmla="*/ 40 w 357"/>
                <a:gd name="T57" fmla="*/ 282 h 618"/>
                <a:gd name="T58" fmla="*/ 40 w 357"/>
                <a:gd name="T59" fmla="*/ 296 h 618"/>
                <a:gd name="T60" fmla="*/ 45 w 357"/>
                <a:gd name="T61" fmla="*/ 315 h 618"/>
                <a:gd name="T62" fmla="*/ 40 w 357"/>
                <a:gd name="T63" fmla="*/ 327 h 618"/>
                <a:gd name="T64" fmla="*/ 45 w 357"/>
                <a:gd name="T65" fmla="*/ 341 h 618"/>
                <a:gd name="T66" fmla="*/ 61 w 357"/>
                <a:gd name="T67" fmla="*/ 357 h 618"/>
                <a:gd name="T68" fmla="*/ 59 w 357"/>
                <a:gd name="T69" fmla="*/ 376 h 618"/>
                <a:gd name="T70" fmla="*/ 54 w 357"/>
                <a:gd name="T71" fmla="*/ 395 h 618"/>
                <a:gd name="T72" fmla="*/ 38 w 357"/>
                <a:gd name="T73" fmla="*/ 416 h 618"/>
                <a:gd name="T74" fmla="*/ 21 w 357"/>
                <a:gd name="T75" fmla="*/ 435 h 618"/>
                <a:gd name="T76" fmla="*/ 12 w 357"/>
                <a:gd name="T77" fmla="*/ 466 h 618"/>
                <a:gd name="T78" fmla="*/ 14 w 357"/>
                <a:gd name="T79" fmla="*/ 483 h 618"/>
                <a:gd name="T80" fmla="*/ 0 w 357"/>
                <a:gd name="T81" fmla="*/ 499 h 618"/>
                <a:gd name="T82" fmla="*/ 4 w 357"/>
                <a:gd name="T83" fmla="*/ 509 h 618"/>
                <a:gd name="T84" fmla="*/ 7 w 357"/>
                <a:gd name="T85" fmla="*/ 530 h 618"/>
                <a:gd name="T86" fmla="*/ 104 w 357"/>
                <a:gd name="T87" fmla="*/ 523 h 618"/>
                <a:gd name="T88" fmla="*/ 198 w 357"/>
                <a:gd name="T89" fmla="*/ 513 h 618"/>
                <a:gd name="T90" fmla="*/ 201 w 357"/>
                <a:gd name="T91" fmla="*/ 540 h 618"/>
                <a:gd name="T92" fmla="*/ 203 w 357"/>
                <a:gd name="T93" fmla="*/ 558 h 618"/>
                <a:gd name="T94" fmla="*/ 220 w 357"/>
                <a:gd name="T95" fmla="*/ 580 h 618"/>
                <a:gd name="T96" fmla="*/ 224 w 357"/>
                <a:gd name="T97" fmla="*/ 599 h 618"/>
                <a:gd name="T98" fmla="*/ 239 w 357"/>
                <a:gd name="T99" fmla="*/ 611 h 618"/>
                <a:gd name="T100" fmla="*/ 246 w 357"/>
                <a:gd name="T101" fmla="*/ 611 h 618"/>
                <a:gd name="T102" fmla="*/ 248 w 357"/>
                <a:gd name="T103" fmla="*/ 601 h 618"/>
                <a:gd name="T104" fmla="*/ 255 w 357"/>
                <a:gd name="T105" fmla="*/ 589 h 618"/>
                <a:gd name="T106" fmla="*/ 265 w 357"/>
                <a:gd name="T107" fmla="*/ 592 h 618"/>
                <a:gd name="T108" fmla="*/ 291 w 357"/>
                <a:gd name="T109" fmla="*/ 582 h 618"/>
                <a:gd name="T110" fmla="*/ 295 w 357"/>
                <a:gd name="T111" fmla="*/ 575 h 618"/>
                <a:gd name="T112" fmla="*/ 336 w 357"/>
                <a:gd name="T113" fmla="*/ 575 h 618"/>
                <a:gd name="T114" fmla="*/ 345 w 357"/>
                <a:gd name="T115" fmla="*/ 582 h 618"/>
                <a:gd name="T116" fmla="*/ 357 w 357"/>
                <a:gd name="T117" fmla="*/ 577 h 618"/>
                <a:gd name="T118" fmla="*/ 326 w 357"/>
                <a:gd name="T119" fmla="*/ 594 h 618"/>
                <a:gd name="T120" fmla="*/ 336 w 357"/>
                <a:gd name="T121" fmla="*/ 596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57" h="618">
                  <a:moveTo>
                    <a:pt x="286" y="599"/>
                  </a:moveTo>
                  <a:lnTo>
                    <a:pt x="286" y="601"/>
                  </a:lnTo>
                  <a:lnTo>
                    <a:pt x="284" y="601"/>
                  </a:lnTo>
                  <a:lnTo>
                    <a:pt x="279" y="601"/>
                  </a:lnTo>
                  <a:lnTo>
                    <a:pt x="279" y="603"/>
                  </a:lnTo>
                  <a:lnTo>
                    <a:pt x="281" y="601"/>
                  </a:lnTo>
                  <a:lnTo>
                    <a:pt x="284" y="601"/>
                  </a:lnTo>
                  <a:lnTo>
                    <a:pt x="284" y="603"/>
                  </a:lnTo>
                  <a:lnTo>
                    <a:pt x="284" y="603"/>
                  </a:lnTo>
                  <a:lnTo>
                    <a:pt x="286" y="603"/>
                  </a:lnTo>
                  <a:lnTo>
                    <a:pt x="286" y="603"/>
                  </a:lnTo>
                  <a:lnTo>
                    <a:pt x="284" y="606"/>
                  </a:lnTo>
                  <a:lnTo>
                    <a:pt x="284" y="606"/>
                  </a:lnTo>
                  <a:lnTo>
                    <a:pt x="284" y="606"/>
                  </a:lnTo>
                  <a:lnTo>
                    <a:pt x="286" y="606"/>
                  </a:lnTo>
                  <a:lnTo>
                    <a:pt x="286" y="606"/>
                  </a:lnTo>
                  <a:lnTo>
                    <a:pt x="286" y="606"/>
                  </a:lnTo>
                  <a:lnTo>
                    <a:pt x="288" y="601"/>
                  </a:lnTo>
                  <a:lnTo>
                    <a:pt x="288" y="601"/>
                  </a:lnTo>
                  <a:lnTo>
                    <a:pt x="288" y="599"/>
                  </a:lnTo>
                  <a:lnTo>
                    <a:pt x="288" y="599"/>
                  </a:lnTo>
                  <a:lnTo>
                    <a:pt x="288" y="599"/>
                  </a:lnTo>
                  <a:lnTo>
                    <a:pt x="288" y="599"/>
                  </a:lnTo>
                  <a:lnTo>
                    <a:pt x="286" y="599"/>
                  </a:lnTo>
                  <a:close/>
                  <a:moveTo>
                    <a:pt x="248" y="615"/>
                  </a:moveTo>
                  <a:lnTo>
                    <a:pt x="248" y="618"/>
                  </a:lnTo>
                  <a:lnTo>
                    <a:pt x="250" y="618"/>
                  </a:lnTo>
                  <a:lnTo>
                    <a:pt x="250" y="615"/>
                  </a:lnTo>
                  <a:lnTo>
                    <a:pt x="250" y="615"/>
                  </a:lnTo>
                  <a:lnTo>
                    <a:pt x="248" y="615"/>
                  </a:lnTo>
                  <a:close/>
                  <a:moveTo>
                    <a:pt x="298" y="603"/>
                  </a:moveTo>
                  <a:lnTo>
                    <a:pt x="298" y="603"/>
                  </a:lnTo>
                  <a:lnTo>
                    <a:pt x="300" y="601"/>
                  </a:lnTo>
                  <a:lnTo>
                    <a:pt x="302" y="601"/>
                  </a:lnTo>
                  <a:lnTo>
                    <a:pt x="300" y="601"/>
                  </a:lnTo>
                  <a:lnTo>
                    <a:pt x="298" y="603"/>
                  </a:lnTo>
                  <a:close/>
                  <a:moveTo>
                    <a:pt x="347" y="596"/>
                  </a:moveTo>
                  <a:lnTo>
                    <a:pt x="352" y="596"/>
                  </a:lnTo>
                  <a:lnTo>
                    <a:pt x="354" y="596"/>
                  </a:lnTo>
                  <a:lnTo>
                    <a:pt x="357" y="596"/>
                  </a:lnTo>
                  <a:lnTo>
                    <a:pt x="347" y="596"/>
                  </a:lnTo>
                  <a:lnTo>
                    <a:pt x="347" y="596"/>
                  </a:lnTo>
                  <a:close/>
                  <a:moveTo>
                    <a:pt x="357" y="575"/>
                  </a:moveTo>
                  <a:lnTo>
                    <a:pt x="352" y="551"/>
                  </a:lnTo>
                  <a:lnTo>
                    <a:pt x="352" y="540"/>
                  </a:lnTo>
                  <a:lnTo>
                    <a:pt x="350" y="528"/>
                  </a:lnTo>
                  <a:lnTo>
                    <a:pt x="347" y="516"/>
                  </a:lnTo>
                  <a:lnTo>
                    <a:pt x="345" y="504"/>
                  </a:lnTo>
                  <a:lnTo>
                    <a:pt x="343" y="495"/>
                  </a:lnTo>
                  <a:lnTo>
                    <a:pt x="343" y="483"/>
                  </a:lnTo>
                  <a:lnTo>
                    <a:pt x="338" y="459"/>
                  </a:lnTo>
                  <a:lnTo>
                    <a:pt x="338" y="447"/>
                  </a:lnTo>
                  <a:lnTo>
                    <a:pt x="336" y="435"/>
                  </a:lnTo>
                  <a:lnTo>
                    <a:pt x="333" y="424"/>
                  </a:lnTo>
                  <a:lnTo>
                    <a:pt x="331" y="412"/>
                  </a:lnTo>
                  <a:lnTo>
                    <a:pt x="331" y="400"/>
                  </a:lnTo>
                  <a:lnTo>
                    <a:pt x="328" y="390"/>
                  </a:lnTo>
                  <a:lnTo>
                    <a:pt x="328" y="388"/>
                  </a:lnTo>
                  <a:lnTo>
                    <a:pt x="328" y="386"/>
                  </a:lnTo>
                  <a:lnTo>
                    <a:pt x="328" y="381"/>
                  </a:lnTo>
                  <a:lnTo>
                    <a:pt x="328" y="374"/>
                  </a:lnTo>
                  <a:lnTo>
                    <a:pt x="328" y="364"/>
                  </a:lnTo>
                  <a:lnTo>
                    <a:pt x="328" y="355"/>
                  </a:lnTo>
                  <a:lnTo>
                    <a:pt x="328" y="343"/>
                  </a:lnTo>
                  <a:lnTo>
                    <a:pt x="328" y="331"/>
                  </a:lnTo>
                  <a:lnTo>
                    <a:pt x="328" y="317"/>
                  </a:lnTo>
                  <a:lnTo>
                    <a:pt x="328" y="303"/>
                  </a:lnTo>
                  <a:lnTo>
                    <a:pt x="328" y="289"/>
                  </a:lnTo>
                  <a:lnTo>
                    <a:pt x="328" y="272"/>
                  </a:lnTo>
                  <a:lnTo>
                    <a:pt x="328" y="256"/>
                  </a:lnTo>
                  <a:lnTo>
                    <a:pt x="328" y="239"/>
                  </a:lnTo>
                  <a:lnTo>
                    <a:pt x="328" y="220"/>
                  </a:lnTo>
                  <a:lnTo>
                    <a:pt x="328" y="187"/>
                  </a:lnTo>
                  <a:lnTo>
                    <a:pt x="328" y="168"/>
                  </a:lnTo>
                  <a:lnTo>
                    <a:pt x="328" y="151"/>
                  </a:lnTo>
                  <a:lnTo>
                    <a:pt x="328" y="135"/>
                  </a:lnTo>
                  <a:lnTo>
                    <a:pt x="328" y="118"/>
                  </a:lnTo>
                  <a:lnTo>
                    <a:pt x="328" y="104"/>
                  </a:lnTo>
                  <a:lnTo>
                    <a:pt x="328" y="90"/>
                  </a:lnTo>
                  <a:lnTo>
                    <a:pt x="328" y="76"/>
                  </a:lnTo>
                  <a:lnTo>
                    <a:pt x="328" y="64"/>
                  </a:lnTo>
                  <a:lnTo>
                    <a:pt x="328" y="52"/>
                  </a:lnTo>
                  <a:lnTo>
                    <a:pt x="328" y="42"/>
                  </a:lnTo>
                  <a:lnTo>
                    <a:pt x="328" y="33"/>
                  </a:lnTo>
                  <a:lnTo>
                    <a:pt x="328" y="21"/>
                  </a:lnTo>
                  <a:lnTo>
                    <a:pt x="328" y="19"/>
                  </a:lnTo>
                  <a:lnTo>
                    <a:pt x="328" y="12"/>
                  </a:lnTo>
                  <a:lnTo>
                    <a:pt x="328" y="12"/>
                  </a:lnTo>
                  <a:lnTo>
                    <a:pt x="328" y="12"/>
                  </a:lnTo>
                  <a:lnTo>
                    <a:pt x="324" y="9"/>
                  </a:lnTo>
                  <a:lnTo>
                    <a:pt x="321" y="5"/>
                  </a:lnTo>
                  <a:lnTo>
                    <a:pt x="319" y="0"/>
                  </a:lnTo>
                  <a:lnTo>
                    <a:pt x="319" y="0"/>
                  </a:lnTo>
                  <a:lnTo>
                    <a:pt x="314" y="0"/>
                  </a:lnTo>
                  <a:lnTo>
                    <a:pt x="300" y="2"/>
                  </a:lnTo>
                  <a:lnTo>
                    <a:pt x="288" y="5"/>
                  </a:lnTo>
                  <a:lnTo>
                    <a:pt x="274" y="5"/>
                  </a:lnTo>
                  <a:lnTo>
                    <a:pt x="262" y="7"/>
                  </a:lnTo>
                  <a:lnTo>
                    <a:pt x="248" y="7"/>
                  </a:lnTo>
                  <a:lnTo>
                    <a:pt x="234" y="9"/>
                  </a:lnTo>
                  <a:lnTo>
                    <a:pt x="222" y="9"/>
                  </a:lnTo>
                  <a:lnTo>
                    <a:pt x="208" y="12"/>
                  </a:lnTo>
                  <a:lnTo>
                    <a:pt x="196" y="14"/>
                  </a:lnTo>
                  <a:lnTo>
                    <a:pt x="182" y="14"/>
                  </a:lnTo>
                  <a:lnTo>
                    <a:pt x="168" y="16"/>
                  </a:lnTo>
                  <a:lnTo>
                    <a:pt x="156" y="16"/>
                  </a:lnTo>
                  <a:lnTo>
                    <a:pt x="142" y="19"/>
                  </a:lnTo>
                  <a:lnTo>
                    <a:pt x="130" y="19"/>
                  </a:lnTo>
                  <a:lnTo>
                    <a:pt x="116" y="21"/>
                  </a:lnTo>
                  <a:lnTo>
                    <a:pt x="101" y="21"/>
                  </a:lnTo>
                  <a:lnTo>
                    <a:pt x="104" y="21"/>
                  </a:lnTo>
                  <a:lnTo>
                    <a:pt x="106" y="26"/>
                  </a:lnTo>
                  <a:lnTo>
                    <a:pt x="106" y="31"/>
                  </a:lnTo>
                  <a:lnTo>
                    <a:pt x="104" y="35"/>
                  </a:lnTo>
                  <a:lnTo>
                    <a:pt x="99" y="38"/>
                  </a:lnTo>
                  <a:lnTo>
                    <a:pt x="87" y="45"/>
                  </a:lnTo>
                  <a:lnTo>
                    <a:pt x="87" y="45"/>
                  </a:lnTo>
                  <a:lnTo>
                    <a:pt x="87" y="47"/>
                  </a:lnTo>
                  <a:lnTo>
                    <a:pt x="90" y="50"/>
                  </a:lnTo>
                  <a:lnTo>
                    <a:pt x="90" y="52"/>
                  </a:lnTo>
                  <a:lnTo>
                    <a:pt x="87" y="54"/>
                  </a:lnTo>
                  <a:lnTo>
                    <a:pt x="87" y="57"/>
                  </a:lnTo>
                  <a:lnTo>
                    <a:pt x="85" y="57"/>
                  </a:lnTo>
                  <a:lnTo>
                    <a:pt x="82" y="57"/>
                  </a:lnTo>
                  <a:lnTo>
                    <a:pt x="80" y="54"/>
                  </a:lnTo>
                  <a:lnTo>
                    <a:pt x="80" y="57"/>
                  </a:lnTo>
                  <a:lnTo>
                    <a:pt x="78" y="59"/>
                  </a:lnTo>
                  <a:lnTo>
                    <a:pt x="78" y="64"/>
                  </a:lnTo>
                  <a:lnTo>
                    <a:pt x="78" y="69"/>
                  </a:lnTo>
                  <a:lnTo>
                    <a:pt x="80" y="76"/>
                  </a:lnTo>
                  <a:lnTo>
                    <a:pt x="80" y="87"/>
                  </a:lnTo>
                  <a:lnTo>
                    <a:pt x="80" y="92"/>
                  </a:lnTo>
                  <a:lnTo>
                    <a:pt x="80" y="95"/>
                  </a:lnTo>
                  <a:lnTo>
                    <a:pt x="75" y="99"/>
                  </a:lnTo>
                  <a:lnTo>
                    <a:pt x="73" y="102"/>
                  </a:lnTo>
                  <a:lnTo>
                    <a:pt x="71" y="102"/>
                  </a:lnTo>
                  <a:lnTo>
                    <a:pt x="66" y="104"/>
                  </a:lnTo>
                  <a:lnTo>
                    <a:pt x="64" y="104"/>
                  </a:lnTo>
                  <a:lnTo>
                    <a:pt x="64" y="104"/>
                  </a:lnTo>
                  <a:lnTo>
                    <a:pt x="61" y="102"/>
                  </a:lnTo>
                  <a:lnTo>
                    <a:pt x="61" y="104"/>
                  </a:lnTo>
                  <a:lnTo>
                    <a:pt x="61" y="104"/>
                  </a:lnTo>
                  <a:lnTo>
                    <a:pt x="64" y="106"/>
                  </a:lnTo>
                  <a:lnTo>
                    <a:pt x="64" y="109"/>
                  </a:lnTo>
                  <a:lnTo>
                    <a:pt x="64" y="109"/>
                  </a:lnTo>
                  <a:lnTo>
                    <a:pt x="64" y="111"/>
                  </a:lnTo>
                  <a:lnTo>
                    <a:pt x="64" y="113"/>
                  </a:lnTo>
                  <a:lnTo>
                    <a:pt x="61" y="113"/>
                  </a:lnTo>
                  <a:lnTo>
                    <a:pt x="61" y="116"/>
                  </a:lnTo>
                  <a:lnTo>
                    <a:pt x="61" y="116"/>
                  </a:lnTo>
                  <a:lnTo>
                    <a:pt x="59" y="113"/>
                  </a:lnTo>
                  <a:lnTo>
                    <a:pt x="56" y="113"/>
                  </a:lnTo>
                  <a:lnTo>
                    <a:pt x="56" y="113"/>
                  </a:lnTo>
                  <a:lnTo>
                    <a:pt x="56" y="116"/>
                  </a:lnTo>
                  <a:lnTo>
                    <a:pt x="54" y="125"/>
                  </a:lnTo>
                  <a:lnTo>
                    <a:pt x="52" y="125"/>
                  </a:lnTo>
                  <a:lnTo>
                    <a:pt x="52" y="128"/>
                  </a:lnTo>
                  <a:lnTo>
                    <a:pt x="45" y="130"/>
                  </a:lnTo>
                  <a:lnTo>
                    <a:pt x="45" y="132"/>
                  </a:lnTo>
                  <a:lnTo>
                    <a:pt x="45" y="135"/>
                  </a:lnTo>
                  <a:lnTo>
                    <a:pt x="52" y="137"/>
                  </a:lnTo>
                  <a:lnTo>
                    <a:pt x="54" y="142"/>
                  </a:lnTo>
                  <a:lnTo>
                    <a:pt x="52" y="144"/>
                  </a:lnTo>
                  <a:lnTo>
                    <a:pt x="49" y="147"/>
                  </a:lnTo>
                  <a:lnTo>
                    <a:pt x="49" y="147"/>
                  </a:lnTo>
                  <a:lnTo>
                    <a:pt x="47" y="147"/>
                  </a:lnTo>
                  <a:lnTo>
                    <a:pt x="45" y="147"/>
                  </a:lnTo>
                  <a:lnTo>
                    <a:pt x="38" y="151"/>
                  </a:lnTo>
                  <a:lnTo>
                    <a:pt x="33" y="154"/>
                  </a:lnTo>
                  <a:lnTo>
                    <a:pt x="33" y="154"/>
                  </a:lnTo>
                  <a:lnTo>
                    <a:pt x="33" y="156"/>
                  </a:lnTo>
                  <a:lnTo>
                    <a:pt x="33" y="156"/>
                  </a:lnTo>
                  <a:lnTo>
                    <a:pt x="35" y="156"/>
                  </a:lnTo>
                  <a:lnTo>
                    <a:pt x="38" y="158"/>
                  </a:lnTo>
                  <a:lnTo>
                    <a:pt x="38" y="161"/>
                  </a:lnTo>
                  <a:lnTo>
                    <a:pt x="38" y="163"/>
                  </a:lnTo>
                  <a:lnTo>
                    <a:pt x="35" y="166"/>
                  </a:lnTo>
                  <a:lnTo>
                    <a:pt x="38" y="170"/>
                  </a:lnTo>
                  <a:lnTo>
                    <a:pt x="38" y="173"/>
                  </a:lnTo>
                  <a:lnTo>
                    <a:pt x="38" y="175"/>
                  </a:lnTo>
                  <a:lnTo>
                    <a:pt x="38" y="177"/>
                  </a:lnTo>
                  <a:lnTo>
                    <a:pt x="38" y="177"/>
                  </a:lnTo>
                  <a:lnTo>
                    <a:pt x="33" y="180"/>
                  </a:lnTo>
                  <a:lnTo>
                    <a:pt x="33" y="180"/>
                  </a:lnTo>
                  <a:lnTo>
                    <a:pt x="33" y="180"/>
                  </a:lnTo>
                  <a:lnTo>
                    <a:pt x="30" y="182"/>
                  </a:lnTo>
                  <a:lnTo>
                    <a:pt x="28" y="182"/>
                  </a:lnTo>
                  <a:lnTo>
                    <a:pt x="28" y="184"/>
                  </a:lnTo>
                  <a:lnTo>
                    <a:pt x="26" y="189"/>
                  </a:lnTo>
                  <a:lnTo>
                    <a:pt x="23" y="192"/>
                  </a:lnTo>
                  <a:lnTo>
                    <a:pt x="21" y="192"/>
                  </a:lnTo>
                  <a:lnTo>
                    <a:pt x="21" y="194"/>
                  </a:lnTo>
                  <a:lnTo>
                    <a:pt x="23" y="196"/>
                  </a:lnTo>
                  <a:lnTo>
                    <a:pt x="28" y="196"/>
                  </a:lnTo>
                  <a:lnTo>
                    <a:pt x="30" y="199"/>
                  </a:lnTo>
                  <a:lnTo>
                    <a:pt x="30" y="201"/>
                  </a:lnTo>
                  <a:lnTo>
                    <a:pt x="30" y="203"/>
                  </a:lnTo>
                  <a:lnTo>
                    <a:pt x="28" y="206"/>
                  </a:lnTo>
                  <a:lnTo>
                    <a:pt x="26" y="206"/>
                  </a:lnTo>
                  <a:lnTo>
                    <a:pt x="23" y="206"/>
                  </a:lnTo>
                  <a:lnTo>
                    <a:pt x="21" y="208"/>
                  </a:lnTo>
                  <a:lnTo>
                    <a:pt x="21" y="211"/>
                  </a:lnTo>
                  <a:lnTo>
                    <a:pt x="23" y="211"/>
                  </a:lnTo>
                  <a:lnTo>
                    <a:pt x="26" y="213"/>
                  </a:lnTo>
                  <a:lnTo>
                    <a:pt x="28" y="213"/>
                  </a:lnTo>
                  <a:lnTo>
                    <a:pt x="30" y="215"/>
                  </a:lnTo>
                  <a:lnTo>
                    <a:pt x="33" y="218"/>
                  </a:lnTo>
                  <a:lnTo>
                    <a:pt x="33" y="220"/>
                  </a:lnTo>
                  <a:lnTo>
                    <a:pt x="35" y="222"/>
                  </a:lnTo>
                  <a:lnTo>
                    <a:pt x="35" y="227"/>
                  </a:lnTo>
                  <a:lnTo>
                    <a:pt x="33" y="229"/>
                  </a:lnTo>
                  <a:lnTo>
                    <a:pt x="30" y="234"/>
                  </a:lnTo>
                  <a:lnTo>
                    <a:pt x="30" y="237"/>
                  </a:lnTo>
                  <a:lnTo>
                    <a:pt x="30" y="239"/>
                  </a:lnTo>
                  <a:lnTo>
                    <a:pt x="33" y="239"/>
                  </a:lnTo>
                  <a:lnTo>
                    <a:pt x="35" y="241"/>
                  </a:lnTo>
                  <a:lnTo>
                    <a:pt x="38" y="241"/>
                  </a:lnTo>
                  <a:lnTo>
                    <a:pt x="38" y="244"/>
                  </a:lnTo>
                  <a:lnTo>
                    <a:pt x="38" y="251"/>
                  </a:lnTo>
                  <a:lnTo>
                    <a:pt x="40" y="253"/>
                  </a:lnTo>
                  <a:lnTo>
                    <a:pt x="40" y="256"/>
                  </a:lnTo>
                  <a:lnTo>
                    <a:pt x="40" y="258"/>
                  </a:lnTo>
                  <a:lnTo>
                    <a:pt x="38" y="260"/>
                  </a:lnTo>
                  <a:lnTo>
                    <a:pt x="35" y="260"/>
                  </a:lnTo>
                  <a:lnTo>
                    <a:pt x="35" y="260"/>
                  </a:lnTo>
                  <a:lnTo>
                    <a:pt x="33" y="263"/>
                  </a:lnTo>
                  <a:lnTo>
                    <a:pt x="35" y="274"/>
                  </a:lnTo>
                  <a:lnTo>
                    <a:pt x="35" y="279"/>
                  </a:lnTo>
                  <a:lnTo>
                    <a:pt x="35" y="282"/>
                  </a:lnTo>
                  <a:lnTo>
                    <a:pt x="38" y="282"/>
                  </a:lnTo>
                  <a:lnTo>
                    <a:pt x="38" y="282"/>
                  </a:lnTo>
                  <a:lnTo>
                    <a:pt x="40" y="282"/>
                  </a:lnTo>
                  <a:lnTo>
                    <a:pt x="42" y="282"/>
                  </a:lnTo>
                  <a:lnTo>
                    <a:pt x="42" y="284"/>
                  </a:lnTo>
                  <a:lnTo>
                    <a:pt x="45" y="286"/>
                  </a:lnTo>
                  <a:lnTo>
                    <a:pt x="45" y="289"/>
                  </a:lnTo>
                  <a:lnTo>
                    <a:pt x="42" y="291"/>
                  </a:lnTo>
                  <a:lnTo>
                    <a:pt x="42" y="293"/>
                  </a:lnTo>
                  <a:lnTo>
                    <a:pt x="40" y="293"/>
                  </a:lnTo>
                  <a:lnTo>
                    <a:pt x="40" y="296"/>
                  </a:lnTo>
                  <a:lnTo>
                    <a:pt x="38" y="300"/>
                  </a:lnTo>
                  <a:lnTo>
                    <a:pt x="38" y="305"/>
                  </a:lnTo>
                  <a:lnTo>
                    <a:pt x="38" y="308"/>
                  </a:lnTo>
                  <a:lnTo>
                    <a:pt x="40" y="308"/>
                  </a:lnTo>
                  <a:lnTo>
                    <a:pt x="45" y="310"/>
                  </a:lnTo>
                  <a:lnTo>
                    <a:pt x="47" y="310"/>
                  </a:lnTo>
                  <a:lnTo>
                    <a:pt x="47" y="312"/>
                  </a:lnTo>
                  <a:lnTo>
                    <a:pt x="45" y="315"/>
                  </a:lnTo>
                  <a:lnTo>
                    <a:pt x="45" y="315"/>
                  </a:lnTo>
                  <a:lnTo>
                    <a:pt x="40" y="317"/>
                  </a:lnTo>
                  <a:lnTo>
                    <a:pt x="38" y="317"/>
                  </a:lnTo>
                  <a:lnTo>
                    <a:pt x="38" y="319"/>
                  </a:lnTo>
                  <a:lnTo>
                    <a:pt x="38" y="322"/>
                  </a:lnTo>
                  <a:lnTo>
                    <a:pt x="38" y="324"/>
                  </a:lnTo>
                  <a:lnTo>
                    <a:pt x="40" y="327"/>
                  </a:lnTo>
                  <a:lnTo>
                    <a:pt x="40" y="327"/>
                  </a:lnTo>
                  <a:lnTo>
                    <a:pt x="42" y="329"/>
                  </a:lnTo>
                  <a:lnTo>
                    <a:pt x="45" y="329"/>
                  </a:lnTo>
                  <a:lnTo>
                    <a:pt x="45" y="331"/>
                  </a:lnTo>
                  <a:lnTo>
                    <a:pt x="47" y="331"/>
                  </a:lnTo>
                  <a:lnTo>
                    <a:pt x="45" y="334"/>
                  </a:lnTo>
                  <a:lnTo>
                    <a:pt x="45" y="336"/>
                  </a:lnTo>
                  <a:lnTo>
                    <a:pt x="45" y="336"/>
                  </a:lnTo>
                  <a:lnTo>
                    <a:pt x="45" y="341"/>
                  </a:lnTo>
                  <a:lnTo>
                    <a:pt x="47" y="343"/>
                  </a:lnTo>
                  <a:lnTo>
                    <a:pt x="47" y="345"/>
                  </a:lnTo>
                  <a:lnTo>
                    <a:pt x="52" y="348"/>
                  </a:lnTo>
                  <a:lnTo>
                    <a:pt x="54" y="348"/>
                  </a:lnTo>
                  <a:lnTo>
                    <a:pt x="56" y="350"/>
                  </a:lnTo>
                  <a:lnTo>
                    <a:pt x="59" y="355"/>
                  </a:lnTo>
                  <a:lnTo>
                    <a:pt x="59" y="355"/>
                  </a:lnTo>
                  <a:lnTo>
                    <a:pt x="61" y="357"/>
                  </a:lnTo>
                  <a:lnTo>
                    <a:pt x="64" y="357"/>
                  </a:lnTo>
                  <a:lnTo>
                    <a:pt x="66" y="357"/>
                  </a:lnTo>
                  <a:lnTo>
                    <a:pt x="68" y="360"/>
                  </a:lnTo>
                  <a:lnTo>
                    <a:pt x="68" y="362"/>
                  </a:lnTo>
                  <a:lnTo>
                    <a:pt x="66" y="362"/>
                  </a:lnTo>
                  <a:lnTo>
                    <a:pt x="66" y="362"/>
                  </a:lnTo>
                  <a:lnTo>
                    <a:pt x="64" y="367"/>
                  </a:lnTo>
                  <a:lnTo>
                    <a:pt x="59" y="376"/>
                  </a:lnTo>
                  <a:lnTo>
                    <a:pt x="56" y="383"/>
                  </a:lnTo>
                  <a:lnTo>
                    <a:pt x="52" y="383"/>
                  </a:lnTo>
                  <a:lnTo>
                    <a:pt x="49" y="383"/>
                  </a:lnTo>
                  <a:lnTo>
                    <a:pt x="49" y="386"/>
                  </a:lnTo>
                  <a:lnTo>
                    <a:pt x="49" y="386"/>
                  </a:lnTo>
                  <a:lnTo>
                    <a:pt x="49" y="386"/>
                  </a:lnTo>
                  <a:lnTo>
                    <a:pt x="54" y="390"/>
                  </a:lnTo>
                  <a:lnTo>
                    <a:pt x="54" y="395"/>
                  </a:lnTo>
                  <a:lnTo>
                    <a:pt x="52" y="400"/>
                  </a:lnTo>
                  <a:lnTo>
                    <a:pt x="49" y="402"/>
                  </a:lnTo>
                  <a:lnTo>
                    <a:pt x="45" y="405"/>
                  </a:lnTo>
                  <a:lnTo>
                    <a:pt x="45" y="405"/>
                  </a:lnTo>
                  <a:lnTo>
                    <a:pt x="45" y="405"/>
                  </a:lnTo>
                  <a:lnTo>
                    <a:pt x="42" y="409"/>
                  </a:lnTo>
                  <a:lnTo>
                    <a:pt x="42" y="409"/>
                  </a:lnTo>
                  <a:lnTo>
                    <a:pt x="38" y="416"/>
                  </a:lnTo>
                  <a:lnTo>
                    <a:pt x="35" y="416"/>
                  </a:lnTo>
                  <a:lnTo>
                    <a:pt x="33" y="419"/>
                  </a:lnTo>
                  <a:lnTo>
                    <a:pt x="30" y="419"/>
                  </a:lnTo>
                  <a:lnTo>
                    <a:pt x="28" y="421"/>
                  </a:lnTo>
                  <a:lnTo>
                    <a:pt x="26" y="424"/>
                  </a:lnTo>
                  <a:lnTo>
                    <a:pt x="26" y="426"/>
                  </a:lnTo>
                  <a:lnTo>
                    <a:pt x="23" y="431"/>
                  </a:lnTo>
                  <a:lnTo>
                    <a:pt x="21" y="435"/>
                  </a:lnTo>
                  <a:lnTo>
                    <a:pt x="21" y="438"/>
                  </a:lnTo>
                  <a:lnTo>
                    <a:pt x="21" y="440"/>
                  </a:lnTo>
                  <a:lnTo>
                    <a:pt x="21" y="452"/>
                  </a:lnTo>
                  <a:lnTo>
                    <a:pt x="21" y="454"/>
                  </a:lnTo>
                  <a:lnTo>
                    <a:pt x="21" y="457"/>
                  </a:lnTo>
                  <a:lnTo>
                    <a:pt x="21" y="457"/>
                  </a:lnTo>
                  <a:lnTo>
                    <a:pt x="14" y="464"/>
                  </a:lnTo>
                  <a:lnTo>
                    <a:pt x="12" y="466"/>
                  </a:lnTo>
                  <a:lnTo>
                    <a:pt x="12" y="473"/>
                  </a:lnTo>
                  <a:lnTo>
                    <a:pt x="12" y="473"/>
                  </a:lnTo>
                  <a:lnTo>
                    <a:pt x="14" y="473"/>
                  </a:lnTo>
                  <a:lnTo>
                    <a:pt x="14" y="478"/>
                  </a:lnTo>
                  <a:lnTo>
                    <a:pt x="16" y="478"/>
                  </a:lnTo>
                  <a:lnTo>
                    <a:pt x="16" y="480"/>
                  </a:lnTo>
                  <a:lnTo>
                    <a:pt x="14" y="480"/>
                  </a:lnTo>
                  <a:lnTo>
                    <a:pt x="14" y="483"/>
                  </a:lnTo>
                  <a:lnTo>
                    <a:pt x="14" y="490"/>
                  </a:lnTo>
                  <a:lnTo>
                    <a:pt x="14" y="492"/>
                  </a:lnTo>
                  <a:lnTo>
                    <a:pt x="12" y="495"/>
                  </a:lnTo>
                  <a:lnTo>
                    <a:pt x="9" y="495"/>
                  </a:lnTo>
                  <a:lnTo>
                    <a:pt x="4" y="495"/>
                  </a:lnTo>
                  <a:lnTo>
                    <a:pt x="2" y="495"/>
                  </a:lnTo>
                  <a:lnTo>
                    <a:pt x="0" y="497"/>
                  </a:lnTo>
                  <a:lnTo>
                    <a:pt x="0" y="499"/>
                  </a:lnTo>
                  <a:lnTo>
                    <a:pt x="2" y="502"/>
                  </a:lnTo>
                  <a:lnTo>
                    <a:pt x="4" y="502"/>
                  </a:lnTo>
                  <a:lnTo>
                    <a:pt x="4" y="504"/>
                  </a:lnTo>
                  <a:lnTo>
                    <a:pt x="4" y="504"/>
                  </a:lnTo>
                  <a:lnTo>
                    <a:pt x="4" y="506"/>
                  </a:lnTo>
                  <a:lnTo>
                    <a:pt x="4" y="506"/>
                  </a:lnTo>
                  <a:lnTo>
                    <a:pt x="4" y="506"/>
                  </a:lnTo>
                  <a:lnTo>
                    <a:pt x="4" y="509"/>
                  </a:lnTo>
                  <a:lnTo>
                    <a:pt x="4" y="511"/>
                  </a:lnTo>
                  <a:lnTo>
                    <a:pt x="4" y="511"/>
                  </a:lnTo>
                  <a:lnTo>
                    <a:pt x="4" y="516"/>
                  </a:lnTo>
                  <a:lnTo>
                    <a:pt x="9" y="518"/>
                  </a:lnTo>
                  <a:lnTo>
                    <a:pt x="9" y="523"/>
                  </a:lnTo>
                  <a:lnTo>
                    <a:pt x="2" y="530"/>
                  </a:lnTo>
                  <a:lnTo>
                    <a:pt x="2" y="530"/>
                  </a:lnTo>
                  <a:lnTo>
                    <a:pt x="7" y="530"/>
                  </a:lnTo>
                  <a:lnTo>
                    <a:pt x="9" y="530"/>
                  </a:lnTo>
                  <a:lnTo>
                    <a:pt x="16" y="530"/>
                  </a:lnTo>
                  <a:lnTo>
                    <a:pt x="26" y="528"/>
                  </a:lnTo>
                  <a:lnTo>
                    <a:pt x="38" y="528"/>
                  </a:lnTo>
                  <a:lnTo>
                    <a:pt x="52" y="525"/>
                  </a:lnTo>
                  <a:lnTo>
                    <a:pt x="68" y="525"/>
                  </a:lnTo>
                  <a:lnTo>
                    <a:pt x="85" y="523"/>
                  </a:lnTo>
                  <a:lnTo>
                    <a:pt x="104" y="523"/>
                  </a:lnTo>
                  <a:lnTo>
                    <a:pt x="120" y="521"/>
                  </a:lnTo>
                  <a:lnTo>
                    <a:pt x="137" y="518"/>
                  </a:lnTo>
                  <a:lnTo>
                    <a:pt x="153" y="518"/>
                  </a:lnTo>
                  <a:lnTo>
                    <a:pt x="168" y="516"/>
                  </a:lnTo>
                  <a:lnTo>
                    <a:pt x="179" y="516"/>
                  </a:lnTo>
                  <a:lnTo>
                    <a:pt x="189" y="513"/>
                  </a:lnTo>
                  <a:lnTo>
                    <a:pt x="196" y="513"/>
                  </a:lnTo>
                  <a:lnTo>
                    <a:pt x="198" y="513"/>
                  </a:lnTo>
                  <a:lnTo>
                    <a:pt x="203" y="513"/>
                  </a:lnTo>
                  <a:lnTo>
                    <a:pt x="205" y="513"/>
                  </a:lnTo>
                  <a:lnTo>
                    <a:pt x="208" y="513"/>
                  </a:lnTo>
                  <a:lnTo>
                    <a:pt x="208" y="518"/>
                  </a:lnTo>
                  <a:lnTo>
                    <a:pt x="205" y="523"/>
                  </a:lnTo>
                  <a:lnTo>
                    <a:pt x="203" y="528"/>
                  </a:lnTo>
                  <a:lnTo>
                    <a:pt x="203" y="535"/>
                  </a:lnTo>
                  <a:lnTo>
                    <a:pt x="201" y="540"/>
                  </a:lnTo>
                  <a:lnTo>
                    <a:pt x="201" y="542"/>
                  </a:lnTo>
                  <a:lnTo>
                    <a:pt x="201" y="544"/>
                  </a:lnTo>
                  <a:lnTo>
                    <a:pt x="198" y="549"/>
                  </a:lnTo>
                  <a:lnTo>
                    <a:pt x="198" y="551"/>
                  </a:lnTo>
                  <a:lnTo>
                    <a:pt x="198" y="554"/>
                  </a:lnTo>
                  <a:lnTo>
                    <a:pt x="201" y="556"/>
                  </a:lnTo>
                  <a:lnTo>
                    <a:pt x="201" y="556"/>
                  </a:lnTo>
                  <a:lnTo>
                    <a:pt x="203" y="558"/>
                  </a:lnTo>
                  <a:lnTo>
                    <a:pt x="201" y="561"/>
                  </a:lnTo>
                  <a:lnTo>
                    <a:pt x="205" y="568"/>
                  </a:lnTo>
                  <a:lnTo>
                    <a:pt x="205" y="568"/>
                  </a:lnTo>
                  <a:lnTo>
                    <a:pt x="210" y="570"/>
                  </a:lnTo>
                  <a:lnTo>
                    <a:pt x="213" y="570"/>
                  </a:lnTo>
                  <a:lnTo>
                    <a:pt x="213" y="575"/>
                  </a:lnTo>
                  <a:lnTo>
                    <a:pt x="217" y="577"/>
                  </a:lnTo>
                  <a:lnTo>
                    <a:pt x="220" y="580"/>
                  </a:lnTo>
                  <a:lnTo>
                    <a:pt x="220" y="580"/>
                  </a:lnTo>
                  <a:lnTo>
                    <a:pt x="220" y="582"/>
                  </a:lnTo>
                  <a:lnTo>
                    <a:pt x="220" y="584"/>
                  </a:lnTo>
                  <a:lnTo>
                    <a:pt x="220" y="584"/>
                  </a:lnTo>
                  <a:lnTo>
                    <a:pt x="220" y="587"/>
                  </a:lnTo>
                  <a:lnTo>
                    <a:pt x="224" y="592"/>
                  </a:lnTo>
                  <a:lnTo>
                    <a:pt x="224" y="594"/>
                  </a:lnTo>
                  <a:lnTo>
                    <a:pt x="224" y="599"/>
                  </a:lnTo>
                  <a:lnTo>
                    <a:pt x="227" y="601"/>
                  </a:lnTo>
                  <a:lnTo>
                    <a:pt x="231" y="608"/>
                  </a:lnTo>
                  <a:lnTo>
                    <a:pt x="234" y="611"/>
                  </a:lnTo>
                  <a:lnTo>
                    <a:pt x="234" y="611"/>
                  </a:lnTo>
                  <a:lnTo>
                    <a:pt x="236" y="611"/>
                  </a:lnTo>
                  <a:lnTo>
                    <a:pt x="239" y="611"/>
                  </a:lnTo>
                  <a:lnTo>
                    <a:pt x="239" y="611"/>
                  </a:lnTo>
                  <a:lnTo>
                    <a:pt x="239" y="611"/>
                  </a:lnTo>
                  <a:lnTo>
                    <a:pt x="239" y="611"/>
                  </a:lnTo>
                  <a:lnTo>
                    <a:pt x="241" y="611"/>
                  </a:lnTo>
                  <a:lnTo>
                    <a:pt x="241" y="611"/>
                  </a:lnTo>
                  <a:lnTo>
                    <a:pt x="243" y="611"/>
                  </a:lnTo>
                  <a:lnTo>
                    <a:pt x="243" y="608"/>
                  </a:lnTo>
                  <a:lnTo>
                    <a:pt x="246" y="611"/>
                  </a:lnTo>
                  <a:lnTo>
                    <a:pt x="246" y="611"/>
                  </a:lnTo>
                  <a:lnTo>
                    <a:pt x="246" y="611"/>
                  </a:lnTo>
                  <a:lnTo>
                    <a:pt x="246" y="611"/>
                  </a:lnTo>
                  <a:lnTo>
                    <a:pt x="248" y="611"/>
                  </a:lnTo>
                  <a:lnTo>
                    <a:pt x="248" y="611"/>
                  </a:lnTo>
                  <a:lnTo>
                    <a:pt x="248" y="608"/>
                  </a:lnTo>
                  <a:lnTo>
                    <a:pt x="248" y="606"/>
                  </a:lnTo>
                  <a:lnTo>
                    <a:pt x="250" y="603"/>
                  </a:lnTo>
                  <a:lnTo>
                    <a:pt x="250" y="603"/>
                  </a:lnTo>
                  <a:lnTo>
                    <a:pt x="248" y="601"/>
                  </a:lnTo>
                  <a:lnTo>
                    <a:pt x="258" y="594"/>
                  </a:lnTo>
                  <a:lnTo>
                    <a:pt x="260" y="594"/>
                  </a:lnTo>
                  <a:lnTo>
                    <a:pt x="260" y="592"/>
                  </a:lnTo>
                  <a:lnTo>
                    <a:pt x="260" y="589"/>
                  </a:lnTo>
                  <a:lnTo>
                    <a:pt x="258" y="589"/>
                  </a:lnTo>
                  <a:lnTo>
                    <a:pt x="255" y="589"/>
                  </a:lnTo>
                  <a:lnTo>
                    <a:pt x="255" y="589"/>
                  </a:lnTo>
                  <a:lnTo>
                    <a:pt x="255" y="589"/>
                  </a:lnTo>
                  <a:lnTo>
                    <a:pt x="255" y="587"/>
                  </a:lnTo>
                  <a:lnTo>
                    <a:pt x="258" y="587"/>
                  </a:lnTo>
                  <a:lnTo>
                    <a:pt x="258" y="584"/>
                  </a:lnTo>
                  <a:lnTo>
                    <a:pt x="260" y="584"/>
                  </a:lnTo>
                  <a:lnTo>
                    <a:pt x="265" y="587"/>
                  </a:lnTo>
                  <a:lnTo>
                    <a:pt x="267" y="589"/>
                  </a:lnTo>
                  <a:lnTo>
                    <a:pt x="265" y="589"/>
                  </a:lnTo>
                  <a:lnTo>
                    <a:pt x="265" y="592"/>
                  </a:lnTo>
                  <a:lnTo>
                    <a:pt x="265" y="592"/>
                  </a:lnTo>
                  <a:lnTo>
                    <a:pt x="267" y="592"/>
                  </a:lnTo>
                  <a:lnTo>
                    <a:pt x="267" y="592"/>
                  </a:lnTo>
                  <a:lnTo>
                    <a:pt x="274" y="589"/>
                  </a:lnTo>
                  <a:lnTo>
                    <a:pt x="281" y="587"/>
                  </a:lnTo>
                  <a:lnTo>
                    <a:pt x="288" y="584"/>
                  </a:lnTo>
                  <a:lnTo>
                    <a:pt x="291" y="582"/>
                  </a:lnTo>
                  <a:lnTo>
                    <a:pt x="291" y="582"/>
                  </a:lnTo>
                  <a:lnTo>
                    <a:pt x="295" y="580"/>
                  </a:lnTo>
                  <a:lnTo>
                    <a:pt x="295" y="580"/>
                  </a:lnTo>
                  <a:lnTo>
                    <a:pt x="302" y="580"/>
                  </a:lnTo>
                  <a:lnTo>
                    <a:pt x="305" y="580"/>
                  </a:lnTo>
                  <a:lnTo>
                    <a:pt x="307" y="577"/>
                  </a:lnTo>
                  <a:lnTo>
                    <a:pt x="293" y="577"/>
                  </a:lnTo>
                  <a:lnTo>
                    <a:pt x="293" y="575"/>
                  </a:lnTo>
                  <a:lnTo>
                    <a:pt x="295" y="575"/>
                  </a:lnTo>
                  <a:lnTo>
                    <a:pt x="298" y="575"/>
                  </a:lnTo>
                  <a:lnTo>
                    <a:pt x="300" y="573"/>
                  </a:lnTo>
                  <a:lnTo>
                    <a:pt x="310" y="575"/>
                  </a:lnTo>
                  <a:lnTo>
                    <a:pt x="321" y="582"/>
                  </a:lnTo>
                  <a:lnTo>
                    <a:pt x="324" y="582"/>
                  </a:lnTo>
                  <a:lnTo>
                    <a:pt x="328" y="582"/>
                  </a:lnTo>
                  <a:lnTo>
                    <a:pt x="333" y="580"/>
                  </a:lnTo>
                  <a:lnTo>
                    <a:pt x="336" y="575"/>
                  </a:lnTo>
                  <a:lnTo>
                    <a:pt x="336" y="575"/>
                  </a:lnTo>
                  <a:lnTo>
                    <a:pt x="336" y="577"/>
                  </a:lnTo>
                  <a:lnTo>
                    <a:pt x="338" y="577"/>
                  </a:lnTo>
                  <a:lnTo>
                    <a:pt x="340" y="580"/>
                  </a:lnTo>
                  <a:lnTo>
                    <a:pt x="340" y="582"/>
                  </a:lnTo>
                  <a:lnTo>
                    <a:pt x="343" y="582"/>
                  </a:lnTo>
                  <a:lnTo>
                    <a:pt x="343" y="582"/>
                  </a:lnTo>
                  <a:lnTo>
                    <a:pt x="345" y="582"/>
                  </a:lnTo>
                  <a:lnTo>
                    <a:pt x="347" y="582"/>
                  </a:lnTo>
                  <a:lnTo>
                    <a:pt x="350" y="582"/>
                  </a:lnTo>
                  <a:lnTo>
                    <a:pt x="352" y="582"/>
                  </a:lnTo>
                  <a:lnTo>
                    <a:pt x="352" y="582"/>
                  </a:lnTo>
                  <a:lnTo>
                    <a:pt x="352" y="580"/>
                  </a:lnTo>
                  <a:lnTo>
                    <a:pt x="354" y="580"/>
                  </a:lnTo>
                  <a:lnTo>
                    <a:pt x="354" y="580"/>
                  </a:lnTo>
                  <a:lnTo>
                    <a:pt x="357" y="577"/>
                  </a:lnTo>
                  <a:lnTo>
                    <a:pt x="357" y="577"/>
                  </a:lnTo>
                  <a:lnTo>
                    <a:pt x="357" y="575"/>
                  </a:lnTo>
                  <a:lnTo>
                    <a:pt x="357" y="575"/>
                  </a:lnTo>
                  <a:lnTo>
                    <a:pt x="357" y="575"/>
                  </a:lnTo>
                  <a:close/>
                  <a:moveTo>
                    <a:pt x="336" y="596"/>
                  </a:moveTo>
                  <a:lnTo>
                    <a:pt x="333" y="596"/>
                  </a:lnTo>
                  <a:lnTo>
                    <a:pt x="331" y="594"/>
                  </a:lnTo>
                  <a:lnTo>
                    <a:pt x="326" y="594"/>
                  </a:lnTo>
                  <a:lnTo>
                    <a:pt x="324" y="594"/>
                  </a:lnTo>
                  <a:lnTo>
                    <a:pt x="321" y="596"/>
                  </a:lnTo>
                  <a:lnTo>
                    <a:pt x="321" y="596"/>
                  </a:lnTo>
                  <a:lnTo>
                    <a:pt x="343" y="596"/>
                  </a:lnTo>
                  <a:lnTo>
                    <a:pt x="343" y="596"/>
                  </a:lnTo>
                  <a:lnTo>
                    <a:pt x="345" y="596"/>
                  </a:lnTo>
                  <a:lnTo>
                    <a:pt x="343" y="596"/>
                  </a:lnTo>
                  <a:lnTo>
                    <a:pt x="336" y="596"/>
                  </a:lnTo>
                  <a:close/>
                  <a:moveTo>
                    <a:pt x="307" y="599"/>
                  </a:moveTo>
                  <a:lnTo>
                    <a:pt x="305" y="599"/>
                  </a:lnTo>
                  <a:lnTo>
                    <a:pt x="305" y="601"/>
                  </a:lnTo>
                  <a:lnTo>
                    <a:pt x="305" y="599"/>
                  </a:lnTo>
                  <a:lnTo>
                    <a:pt x="307" y="599"/>
                  </a:lnTo>
                  <a:lnTo>
                    <a:pt x="307" y="599"/>
                  </a:lnTo>
                  <a:lnTo>
                    <a:pt x="307" y="59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rgbClr val="F8F8F8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30" name="Freeform 32">
              <a:extLst>
                <a:ext uri="{FF2B5EF4-FFF2-40B4-BE49-F238E27FC236}">
                  <a16:creationId xmlns:a16="http://schemas.microsoft.com/office/drawing/2014/main" id="{5AA6C9BC-ACCC-4AB0-A6E9-E9AC57121AA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35568" y="-121045"/>
              <a:ext cx="1137728" cy="1195120"/>
            </a:xfrm>
            <a:custGeom>
              <a:avLst/>
              <a:gdLst>
                <a:gd name="T0" fmla="*/ 648 w 674"/>
                <a:gd name="T1" fmla="*/ 132 h 708"/>
                <a:gd name="T2" fmla="*/ 596 w 674"/>
                <a:gd name="T3" fmla="*/ 125 h 708"/>
                <a:gd name="T4" fmla="*/ 577 w 674"/>
                <a:gd name="T5" fmla="*/ 128 h 708"/>
                <a:gd name="T6" fmla="*/ 563 w 674"/>
                <a:gd name="T7" fmla="*/ 113 h 708"/>
                <a:gd name="T8" fmla="*/ 525 w 674"/>
                <a:gd name="T9" fmla="*/ 132 h 708"/>
                <a:gd name="T10" fmla="*/ 499 w 674"/>
                <a:gd name="T11" fmla="*/ 132 h 708"/>
                <a:gd name="T12" fmla="*/ 473 w 674"/>
                <a:gd name="T13" fmla="*/ 123 h 708"/>
                <a:gd name="T14" fmla="*/ 437 w 674"/>
                <a:gd name="T15" fmla="*/ 106 h 708"/>
                <a:gd name="T16" fmla="*/ 428 w 674"/>
                <a:gd name="T17" fmla="*/ 121 h 708"/>
                <a:gd name="T18" fmla="*/ 402 w 674"/>
                <a:gd name="T19" fmla="*/ 99 h 708"/>
                <a:gd name="T20" fmla="*/ 395 w 674"/>
                <a:gd name="T21" fmla="*/ 85 h 708"/>
                <a:gd name="T22" fmla="*/ 331 w 674"/>
                <a:gd name="T23" fmla="*/ 87 h 708"/>
                <a:gd name="T24" fmla="*/ 293 w 674"/>
                <a:gd name="T25" fmla="*/ 80 h 708"/>
                <a:gd name="T26" fmla="*/ 257 w 674"/>
                <a:gd name="T27" fmla="*/ 73 h 708"/>
                <a:gd name="T28" fmla="*/ 220 w 674"/>
                <a:gd name="T29" fmla="*/ 59 h 708"/>
                <a:gd name="T30" fmla="*/ 208 w 674"/>
                <a:gd name="T31" fmla="*/ 9 h 708"/>
                <a:gd name="T32" fmla="*/ 179 w 674"/>
                <a:gd name="T33" fmla="*/ 42 h 708"/>
                <a:gd name="T34" fmla="*/ 45 w 674"/>
                <a:gd name="T35" fmla="*/ 50 h 708"/>
                <a:gd name="T36" fmla="*/ 2 w 674"/>
                <a:gd name="T37" fmla="*/ 61 h 708"/>
                <a:gd name="T38" fmla="*/ 9 w 674"/>
                <a:gd name="T39" fmla="*/ 99 h 708"/>
                <a:gd name="T40" fmla="*/ 11 w 674"/>
                <a:gd name="T41" fmla="*/ 132 h 708"/>
                <a:gd name="T42" fmla="*/ 21 w 674"/>
                <a:gd name="T43" fmla="*/ 180 h 708"/>
                <a:gd name="T44" fmla="*/ 26 w 674"/>
                <a:gd name="T45" fmla="*/ 192 h 708"/>
                <a:gd name="T46" fmla="*/ 37 w 674"/>
                <a:gd name="T47" fmla="*/ 215 h 708"/>
                <a:gd name="T48" fmla="*/ 37 w 674"/>
                <a:gd name="T49" fmla="*/ 234 h 708"/>
                <a:gd name="T50" fmla="*/ 40 w 674"/>
                <a:gd name="T51" fmla="*/ 267 h 708"/>
                <a:gd name="T52" fmla="*/ 45 w 674"/>
                <a:gd name="T53" fmla="*/ 291 h 708"/>
                <a:gd name="T54" fmla="*/ 47 w 674"/>
                <a:gd name="T55" fmla="*/ 296 h 708"/>
                <a:gd name="T56" fmla="*/ 47 w 674"/>
                <a:gd name="T57" fmla="*/ 317 h 708"/>
                <a:gd name="T58" fmla="*/ 52 w 674"/>
                <a:gd name="T59" fmla="*/ 345 h 708"/>
                <a:gd name="T60" fmla="*/ 63 w 674"/>
                <a:gd name="T61" fmla="*/ 367 h 708"/>
                <a:gd name="T62" fmla="*/ 68 w 674"/>
                <a:gd name="T63" fmla="*/ 388 h 708"/>
                <a:gd name="T64" fmla="*/ 68 w 674"/>
                <a:gd name="T65" fmla="*/ 416 h 708"/>
                <a:gd name="T66" fmla="*/ 52 w 674"/>
                <a:gd name="T67" fmla="*/ 442 h 708"/>
                <a:gd name="T68" fmla="*/ 56 w 674"/>
                <a:gd name="T69" fmla="*/ 471 h 708"/>
                <a:gd name="T70" fmla="*/ 80 w 674"/>
                <a:gd name="T71" fmla="*/ 490 h 708"/>
                <a:gd name="T72" fmla="*/ 87 w 674"/>
                <a:gd name="T73" fmla="*/ 682 h 708"/>
                <a:gd name="T74" fmla="*/ 359 w 674"/>
                <a:gd name="T75" fmla="*/ 696 h 708"/>
                <a:gd name="T76" fmla="*/ 572 w 674"/>
                <a:gd name="T77" fmla="*/ 674 h 708"/>
                <a:gd name="T78" fmla="*/ 570 w 674"/>
                <a:gd name="T79" fmla="*/ 648 h 708"/>
                <a:gd name="T80" fmla="*/ 563 w 674"/>
                <a:gd name="T81" fmla="*/ 632 h 708"/>
                <a:gd name="T82" fmla="*/ 551 w 674"/>
                <a:gd name="T83" fmla="*/ 620 h 708"/>
                <a:gd name="T84" fmla="*/ 527 w 674"/>
                <a:gd name="T85" fmla="*/ 615 h 708"/>
                <a:gd name="T86" fmla="*/ 466 w 674"/>
                <a:gd name="T87" fmla="*/ 570 h 708"/>
                <a:gd name="T88" fmla="*/ 432 w 674"/>
                <a:gd name="T89" fmla="*/ 551 h 708"/>
                <a:gd name="T90" fmla="*/ 421 w 674"/>
                <a:gd name="T91" fmla="*/ 518 h 708"/>
                <a:gd name="T92" fmla="*/ 418 w 674"/>
                <a:gd name="T93" fmla="*/ 492 h 708"/>
                <a:gd name="T94" fmla="*/ 421 w 674"/>
                <a:gd name="T95" fmla="*/ 469 h 708"/>
                <a:gd name="T96" fmla="*/ 416 w 674"/>
                <a:gd name="T97" fmla="*/ 442 h 708"/>
                <a:gd name="T98" fmla="*/ 411 w 674"/>
                <a:gd name="T99" fmla="*/ 412 h 708"/>
                <a:gd name="T100" fmla="*/ 430 w 674"/>
                <a:gd name="T101" fmla="*/ 390 h 708"/>
                <a:gd name="T102" fmla="*/ 442 w 674"/>
                <a:gd name="T103" fmla="*/ 383 h 708"/>
                <a:gd name="T104" fmla="*/ 451 w 674"/>
                <a:gd name="T105" fmla="*/ 371 h 708"/>
                <a:gd name="T106" fmla="*/ 449 w 674"/>
                <a:gd name="T107" fmla="*/ 308 h 708"/>
                <a:gd name="T108" fmla="*/ 456 w 674"/>
                <a:gd name="T109" fmla="*/ 303 h 708"/>
                <a:gd name="T110" fmla="*/ 461 w 674"/>
                <a:gd name="T111" fmla="*/ 296 h 708"/>
                <a:gd name="T112" fmla="*/ 494 w 674"/>
                <a:gd name="T113" fmla="*/ 265 h 708"/>
                <a:gd name="T114" fmla="*/ 508 w 674"/>
                <a:gd name="T115" fmla="*/ 251 h 708"/>
                <a:gd name="T116" fmla="*/ 633 w 674"/>
                <a:gd name="T117" fmla="*/ 154 h 708"/>
                <a:gd name="T118" fmla="*/ 674 w 674"/>
                <a:gd name="T119" fmla="*/ 128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74" h="708">
                  <a:moveTo>
                    <a:pt x="674" y="128"/>
                  </a:moveTo>
                  <a:lnTo>
                    <a:pt x="669" y="128"/>
                  </a:lnTo>
                  <a:lnTo>
                    <a:pt x="667" y="128"/>
                  </a:lnTo>
                  <a:lnTo>
                    <a:pt x="662" y="128"/>
                  </a:lnTo>
                  <a:lnTo>
                    <a:pt x="662" y="128"/>
                  </a:lnTo>
                  <a:lnTo>
                    <a:pt x="660" y="128"/>
                  </a:lnTo>
                  <a:lnTo>
                    <a:pt x="660" y="128"/>
                  </a:lnTo>
                  <a:lnTo>
                    <a:pt x="657" y="128"/>
                  </a:lnTo>
                  <a:lnTo>
                    <a:pt x="655" y="128"/>
                  </a:lnTo>
                  <a:lnTo>
                    <a:pt x="648" y="132"/>
                  </a:lnTo>
                  <a:lnTo>
                    <a:pt x="645" y="132"/>
                  </a:lnTo>
                  <a:lnTo>
                    <a:pt x="641" y="130"/>
                  </a:lnTo>
                  <a:lnTo>
                    <a:pt x="638" y="130"/>
                  </a:lnTo>
                  <a:lnTo>
                    <a:pt x="636" y="128"/>
                  </a:lnTo>
                  <a:lnTo>
                    <a:pt x="631" y="121"/>
                  </a:lnTo>
                  <a:lnTo>
                    <a:pt x="631" y="121"/>
                  </a:lnTo>
                  <a:lnTo>
                    <a:pt x="626" y="118"/>
                  </a:lnTo>
                  <a:lnTo>
                    <a:pt x="622" y="118"/>
                  </a:lnTo>
                  <a:lnTo>
                    <a:pt x="596" y="125"/>
                  </a:lnTo>
                  <a:lnTo>
                    <a:pt x="596" y="125"/>
                  </a:lnTo>
                  <a:lnTo>
                    <a:pt x="596" y="125"/>
                  </a:lnTo>
                  <a:lnTo>
                    <a:pt x="593" y="123"/>
                  </a:lnTo>
                  <a:lnTo>
                    <a:pt x="593" y="125"/>
                  </a:lnTo>
                  <a:lnTo>
                    <a:pt x="591" y="125"/>
                  </a:lnTo>
                  <a:lnTo>
                    <a:pt x="589" y="125"/>
                  </a:lnTo>
                  <a:lnTo>
                    <a:pt x="589" y="125"/>
                  </a:lnTo>
                  <a:lnTo>
                    <a:pt x="586" y="125"/>
                  </a:lnTo>
                  <a:lnTo>
                    <a:pt x="586" y="123"/>
                  </a:lnTo>
                  <a:lnTo>
                    <a:pt x="584" y="123"/>
                  </a:lnTo>
                  <a:lnTo>
                    <a:pt x="577" y="128"/>
                  </a:lnTo>
                  <a:lnTo>
                    <a:pt x="572" y="128"/>
                  </a:lnTo>
                  <a:lnTo>
                    <a:pt x="567" y="125"/>
                  </a:lnTo>
                  <a:lnTo>
                    <a:pt x="567" y="123"/>
                  </a:lnTo>
                  <a:lnTo>
                    <a:pt x="565" y="121"/>
                  </a:lnTo>
                  <a:lnTo>
                    <a:pt x="565" y="118"/>
                  </a:lnTo>
                  <a:lnTo>
                    <a:pt x="565" y="118"/>
                  </a:lnTo>
                  <a:lnTo>
                    <a:pt x="563" y="118"/>
                  </a:lnTo>
                  <a:lnTo>
                    <a:pt x="563" y="118"/>
                  </a:lnTo>
                  <a:lnTo>
                    <a:pt x="563" y="116"/>
                  </a:lnTo>
                  <a:lnTo>
                    <a:pt x="563" y="113"/>
                  </a:lnTo>
                  <a:lnTo>
                    <a:pt x="563" y="113"/>
                  </a:lnTo>
                  <a:lnTo>
                    <a:pt x="563" y="111"/>
                  </a:lnTo>
                  <a:lnTo>
                    <a:pt x="560" y="111"/>
                  </a:lnTo>
                  <a:lnTo>
                    <a:pt x="555" y="111"/>
                  </a:lnTo>
                  <a:lnTo>
                    <a:pt x="548" y="116"/>
                  </a:lnTo>
                  <a:lnTo>
                    <a:pt x="546" y="118"/>
                  </a:lnTo>
                  <a:lnTo>
                    <a:pt x="541" y="121"/>
                  </a:lnTo>
                  <a:lnTo>
                    <a:pt x="532" y="128"/>
                  </a:lnTo>
                  <a:lnTo>
                    <a:pt x="529" y="130"/>
                  </a:lnTo>
                  <a:lnTo>
                    <a:pt x="525" y="132"/>
                  </a:lnTo>
                  <a:lnTo>
                    <a:pt x="518" y="135"/>
                  </a:lnTo>
                  <a:lnTo>
                    <a:pt x="513" y="137"/>
                  </a:lnTo>
                  <a:lnTo>
                    <a:pt x="510" y="137"/>
                  </a:lnTo>
                  <a:lnTo>
                    <a:pt x="508" y="137"/>
                  </a:lnTo>
                  <a:lnTo>
                    <a:pt x="508" y="137"/>
                  </a:lnTo>
                  <a:lnTo>
                    <a:pt x="499" y="137"/>
                  </a:lnTo>
                  <a:lnTo>
                    <a:pt x="499" y="137"/>
                  </a:lnTo>
                  <a:lnTo>
                    <a:pt x="499" y="137"/>
                  </a:lnTo>
                  <a:lnTo>
                    <a:pt x="499" y="135"/>
                  </a:lnTo>
                  <a:lnTo>
                    <a:pt x="499" y="132"/>
                  </a:lnTo>
                  <a:lnTo>
                    <a:pt x="499" y="132"/>
                  </a:lnTo>
                  <a:lnTo>
                    <a:pt x="496" y="132"/>
                  </a:lnTo>
                  <a:lnTo>
                    <a:pt x="496" y="132"/>
                  </a:lnTo>
                  <a:lnTo>
                    <a:pt x="489" y="132"/>
                  </a:lnTo>
                  <a:lnTo>
                    <a:pt x="487" y="130"/>
                  </a:lnTo>
                  <a:lnTo>
                    <a:pt x="487" y="128"/>
                  </a:lnTo>
                  <a:lnTo>
                    <a:pt x="484" y="125"/>
                  </a:lnTo>
                  <a:lnTo>
                    <a:pt x="484" y="123"/>
                  </a:lnTo>
                  <a:lnTo>
                    <a:pt x="482" y="123"/>
                  </a:lnTo>
                  <a:lnTo>
                    <a:pt x="473" y="123"/>
                  </a:lnTo>
                  <a:lnTo>
                    <a:pt x="463" y="118"/>
                  </a:lnTo>
                  <a:lnTo>
                    <a:pt x="463" y="118"/>
                  </a:lnTo>
                  <a:lnTo>
                    <a:pt x="461" y="116"/>
                  </a:lnTo>
                  <a:lnTo>
                    <a:pt x="458" y="116"/>
                  </a:lnTo>
                  <a:lnTo>
                    <a:pt x="458" y="111"/>
                  </a:lnTo>
                  <a:lnTo>
                    <a:pt x="456" y="109"/>
                  </a:lnTo>
                  <a:lnTo>
                    <a:pt x="456" y="106"/>
                  </a:lnTo>
                  <a:lnTo>
                    <a:pt x="454" y="106"/>
                  </a:lnTo>
                  <a:lnTo>
                    <a:pt x="447" y="106"/>
                  </a:lnTo>
                  <a:lnTo>
                    <a:pt x="437" y="106"/>
                  </a:lnTo>
                  <a:lnTo>
                    <a:pt x="435" y="109"/>
                  </a:lnTo>
                  <a:lnTo>
                    <a:pt x="432" y="111"/>
                  </a:lnTo>
                  <a:lnTo>
                    <a:pt x="432" y="113"/>
                  </a:lnTo>
                  <a:lnTo>
                    <a:pt x="435" y="116"/>
                  </a:lnTo>
                  <a:lnTo>
                    <a:pt x="435" y="118"/>
                  </a:lnTo>
                  <a:lnTo>
                    <a:pt x="435" y="121"/>
                  </a:lnTo>
                  <a:lnTo>
                    <a:pt x="432" y="121"/>
                  </a:lnTo>
                  <a:lnTo>
                    <a:pt x="430" y="121"/>
                  </a:lnTo>
                  <a:lnTo>
                    <a:pt x="428" y="123"/>
                  </a:lnTo>
                  <a:lnTo>
                    <a:pt x="428" y="121"/>
                  </a:lnTo>
                  <a:lnTo>
                    <a:pt x="423" y="116"/>
                  </a:lnTo>
                  <a:lnTo>
                    <a:pt x="421" y="111"/>
                  </a:lnTo>
                  <a:lnTo>
                    <a:pt x="418" y="109"/>
                  </a:lnTo>
                  <a:lnTo>
                    <a:pt x="418" y="106"/>
                  </a:lnTo>
                  <a:lnTo>
                    <a:pt x="418" y="102"/>
                  </a:lnTo>
                  <a:lnTo>
                    <a:pt x="418" y="99"/>
                  </a:lnTo>
                  <a:lnTo>
                    <a:pt x="416" y="97"/>
                  </a:lnTo>
                  <a:lnTo>
                    <a:pt x="414" y="97"/>
                  </a:lnTo>
                  <a:lnTo>
                    <a:pt x="409" y="97"/>
                  </a:lnTo>
                  <a:lnTo>
                    <a:pt x="402" y="99"/>
                  </a:lnTo>
                  <a:lnTo>
                    <a:pt x="399" y="97"/>
                  </a:lnTo>
                  <a:lnTo>
                    <a:pt x="397" y="97"/>
                  </a:lnTo>
                  <a:lnTo>
                    <a:pt x="395" y="97"/>
                  </a:lnTo>
                  <a:lnTo>
                    <a:pt x="397" y="92"/>
                  </a:lnTo>
                  <a:lnTo>
                    <a:pt x="397" y="92"/>
                  </a:lnTo>
                  <a:lnTo>
                    <a:pt x="402" y="92"/>
                  </a:lnTo>
                  <a:lnTo>
                    <a:pt x="404" y="90"/>
                  </a:lnTo>
                  <a:lnTo>
                    <a:pt x="404" y="87"/>
                  </a:lnTo>
                  <a:lnTo>
                    <a:pt x="402" y="87"/>
                  </a:lnTo>
                  <a:lnTo>
                    <a:pt x="395" y="85"/>
                  </a:lnTo>
                  <a:lnTo>
                    <a:pt x="380" y="83"/>
                  </a:lnTo>
                  <a:lnTo>
                    <a:pt x="373" y="80"/>
                  </a:lnTo>
                  <a:lnTo>
                    <a:pt x="371" y="78"/>
                  </a:lnTo>
                  <a:lnTo>
                    <a:pt x="359" y="78"/>
                  </a:lnTo>
                  <a:lnTo>
                    <a:pt x="347" y="78"/>
                  </a:lnTo>
                  <a:lnTo>
                    <a:pt x="335" y="80"/>
                  </a:lnTo>
                  <a:lnTo>
                    <a:pt x="333" y="83"/>
                  </a:lnTo>
                  <a:lnTo>
                    <a:pt x="331" y="83"/>
                  </a:lnTo>
                  <a:lnTo>
                    <a:pt x="331" y="85"/>
                  </a:lnTo>
                  <a:lnTo>
                    <a:pt x="331" y="87"/>
                  </a:lnTo>
                  <a:lnTo>
                    <a:pt x="331" y="87"/>
                  </a:lnTo>
                  <a:lnTo>
                    <a:pt x="328" y="90"/>
                  </a:lnTo>
                  <a:lnTo>
                    <a:pt x="321" y="92"/>
                  </a:lnTo>
                  <a:lnTo>
                    <a:pt x="319" y="92"/>
                  </a:lnTo>
                  <a:lnTo>
                    <a:pt x="317" y="92"/>
                  </a:lnTo>
                  <a:lnTo>
                    <a:pt x="305" y="95"/>
                  </a:lnTo>
                  <a:lnTo>
                    <a:pt x="302" y="95"/>
                  </a:lnTo>
                  <a:lnTo>
                    <a:pt x="300" y="92"/>
                  </a:lnTo>
                  <a:lnTo>
                    <a:pt x="298" y="83"/>
                  </a:lnTo>
                  <a:lnTo>
                    <a:pt x="293" y="80"/>
                  </a:lnTo>
                  <a:lnTo>
                    <a:pt x="279" y="80"/>
                  </a:lnTo>
                  <a:lnTo>
                    <a:pt x="262" y="80"/>
                  </a:lnTo>
                  <a:lnTo>
                    <a:pt x="260" y="80"/>
                  </a:lnTo>
                  <a:lnTo>
                    <a:pt x="260" y="80"/>
                  </a:lnTo>
                  <a:lnTo>
                    <a:pt x="260" y="78"/>
                  </a:lnTo>
                  <a:lnTo>
                    <a:pt x="260" y="76"/>
                  </a:lnTo>
                  <a:lnTo>
                    <a:pt x="260" y="76"/>
                  </a:lnTo>
                  <a:lnTo>
                    <a:pt x="257" y="76"/>
                  </a:lnTo>
                  <a:lnTo>
                    <a:pt x="257" y="76"/>
                  </a:lnTo>
                  <a:lnTo>
                    <a:pt x="257" y="73"/>
                  </a:lnTo>
                  <a:lnTo>
                    <a:pt x="255" y="73"/>
                  </a:lnTo>
                  <a:lnTo>
                    <a:pt x="241" y="76"/>
                  </a:lnTo>
                  <a:lnTo>
                    <a:pt x="236" y="76"/>
                  </a:lnTo>
                  <a:lnTo>
                    <a:pt x="231" y="73"/>
                  </a:lnTo>
                  <a:lnTo>
                    <a:pt x="222" y="69"/>
                  </a:lnTo>
                  <a:lnTo>
                    <a:pt x="220" y="66"/>
                  </a:lnTo>
                  <a:lnTo>
                    <a:pt x="220" y="64"/>
                  </a:lnTo>
                  <a:lnTo>
                    <a:pt x="220" y="64"/>
                  </a:lnTo>
                  <a:lnTo>
                    <a:pt x="220" y="61"/>
                  </a:lnTo>
                  <a:lnTo>
                    <a:pt x="220" y="59"/>
                  </a:lnTo>
                  <a:lnTo>
                    <a:pt x="220" y="59"/>
                  </a:lnTo>
                  <a:lnTo>
                    <a:pt x="220" y="52"/>
                  </a:lnTo>
                  <a:lnTo>
                    <a:pt x="215" y="40"/>
                  </a:lnTo>
                  <a:lnTo>
                    <a:pt x="210" y="28"/>
                  </a:lnTo>
                  <a:lnTo>
                    <a:pt x="210" y="26"/>
                  </a:lnTo>
                  <a:lnTo>
                    <a:pt x="210" y="24"/>
                  </a:lnTo>
                  <a:lnTo>
                    <a:pt x="210" y="19"/>
                  </a:lnTo>
                  <a:lnTo>
                    <a:pt x="208" y="16"/>
                  </a:lnTo>
                  <a:lnTo>
                    <a:pt x="208" y="14"/>
                  </a:lnTo>
                  <a:lnTo>
                    <a:pt x="208" y="9"/>
                  </a:lnTo>
                  <a:lnTo>
                    <a:pt x="205" y="7"/>
                  </a:lnTo>
                  <a:lnTo>
                    <a:pt x="205" y="5"/>
                  </a:lnTo>
                  <a:lnTo>
                    <a:pt x="198" y="2"/>
                  </a:lnTo>
                  <a:lnTo>
                    <a:pt x="194" y="2"/>
                  </a:lnTo>
                  <a:lnTo>
                    <a:pt x="182" y="2"/>
                  </a:lnTo>
                  <a:lnTo>
                    <a:pt x="177" y="0"/>
                  </a:lnTo>
                  <a:lnTo>
                    <a:pt x="177" y="7"/>
                  </a:lnTo>
                  <a:lnTo>
                    <a:pt x="179" y="16"/>
                  </a:lnTo>
                  <a:lnTo>
                    <a:pt x="179" y="31"/>
                  </a:lnTo>
                  <a:lnTo>
                    <a:pt x="179" y="42"/>
                  </a:lnTo>
                  <a:lnTo>
                    <a:pt x="179" y="45"/>
                  </a:lnTo>
                  <a:lnTo>
                    <a:pt x="179" y="45"/>
                  </a:lnTo>
                  <a:lnTo>
                    <a:pt x="177" y="45"/>
                  </a:lnTo>
                  <a:lnTo>
                    <a:pt x="158" y="45"/>
                  </a:lnTo>
                  <a:lnTo>
                    <a:pt x="139" y="47"/>
                  </a:lnTo>
                  <a:lnTo>
                    <a:pt x="120" y="47"/>
                  </a:lnTo>
                  <a:lnTo>
                    <a:pt x="101" y="47"/>
                  </a:lnTo>
                  <a:lnTo>
                    <a:pt x="82" y="50"/>
                  </a:lnTo>
                  <a:lnTo>
                    <a:pt x="63" y="50"/>
                  </a:lnTo>
                  <a:lnTo>
                    <a:pt x="45" y="50"/>
                  </a:lnTo>
                  <a:lnTo>
                    <a:pt x="26" y="50"/>
                  </a:lnTo>
                  <a:lnTo>
                    <a:pt x="7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4"/>
                  </a:lnTo>
                  <a:lnTo>
                    <a:pt x="0" y="57"/>
                  </a:lnTo>
                  <a:lnTo>
                    <a:pt x="2" y="57"/>
                  </a:lnTo>
                  <a:lnTo>
                    <a:pt x="2" y="59"/>
                  </a:lnTo>
                  <a:lnTo>
                    <a:pt x="2" y="61"/>
                  </a:lnTo>
                  <a:lnTo>
                    <a:pt x="2" y="61"/>
                  </a:lnTo>
                  <a:lnTo>
                    <a:pt x="4" y="64"/>
                  </a:lnTo>
                  <a:lnTo>
                    <a:pt x="4" y="64"/>
                  </a:lnTo>
                  <a:lnTo>
                    <a:pt x="4" y="69"/>
                  </a:lnTo>
                  <a:lnTo>
                    <a:pt x="7" y="76"/>
                  </a:lnTo>
                  <a:lnTo>
                    <a:pt x="9" y="80"/>
                  </a:lnTo>
                  <a:lnTo>
                    <a:pt x="9" y="80"/>
                  </a:lnTo>
                  <a:lnTo>
                    <a:pt x="11" y="85"/>
                  </a:lnTo>
                  <a:lnTo>
                    <a:pt x="11" y="92"/>
                  </a:lnTo>
                  <a:lnTo>
                    <a:pt x="11" y="95"/>
                  </a:lnTo>
                  <a:lnTo>
                    <a:pt x="9" y="99"/>
                  </a:lnTo>
                  <a:lnTo>
                    <a:pt x="7" y="104"/>
                  </a:lnTo>
                  <a:lnTo>
                    <a:pt x="9" y="111"/>
                  </a:lnTo>
                  <a:lnTo>
                    <a:pt x="9" y="116"/>
                  </a:lnTo>
                  <a:lnTo>
                    <a:pt x="11" y="118"/>
                  </a:lnTo>
                  <a:lnTo>
                    <a:pt x="11" y="118"/>
                  </a:lnTo>
                  <a:lnTo>
                    <a:pt x="11" y="121"/>
                  </a:lnTo>
                  <a:lnTo>
                    <a:pt x="9" y="123"/>
                  </a:lnTo>
                  <a:lnTo>
                    <a:pt x="9" y="123"/>
                  </a:lnTo>
                  <a:lnTo>
                    <a:pt x="11" y="132"/>
                  </a:lnTo>
                  <a:lnTo>
                    <a:pt x="11" y="132"/>
                  </a:lnTo>
                  <a:lnTo>
                    <a:pt x="11" y="135"/>
                  </a:lnTo>
                  <a:lnTo>
                    <a:pt x="11" y="142"/>
                  </a:lnTo>
                  <a:lnTo>
                    <a:pt x="11" y="149"/>
                  </a:lnTo>
                  <a:lnTo>
                    <a:pt x="11" y="151"/>
                  </a:lnTo>
                  <a:lnTo>
                    <a:pt x="14" y="156"/>
                  </a:lnTo>
                  <a:lnTo>
                    <a:pt x="18" y="166"/>
                  </a:lnTo>
                  <a:lnTo>
                    <a:pt x="18" y="170"/>
                  </a:lnTo>
                  <a:lnTo>
                    <a:pt x="21" y="173"/>
                  </a:lnTo>
                  <a:lnTo>
                    <a:pt x="23" y="177"/>
                  </a:lnTo>
                  <a:lnTo>
                    <a:pt x="21" y="180"/>
                  </a:lnTo>
                  <a:lnTo>
                    <a:pt x="23" y="182"/>
                  </a:lnTo>
                  <a:lnTo>
                    <a:pt x="26" y="189"/>
                  </a:lnTo>
                  <a:lnTo>
                    <a:pt x="26" y="189"/>
                  </a:lnTo>
                  <a:lnTo>
                    <a:pt x="23" y="189"/>
                  </a:lnTo>
                  <a:lnTo>
                    <a:pt x="23" y="189"/>
                  </a:lnTo>
                  <a:lnTo>
                    <a:pt x="26" y="192"/>
                  </a:lnTo>
                  <a:lnTo>
                    <a:pt x="26" y="192"/>
                  </a:lnTo>
                  <a:lnTo>
                    <a:pt x="26" y="192"/>
                  </a:lnTo>
                  <a:lnTo>
                    <a:pt x="26" y="192"/>
                  </a:lnTo>
                  <a:lnTo>
                    <a:pt x="26" y="192"/>
                  </a:lnTo>
                  <a:lnTo>
                    <a:pt x="28" y="194"/>
                  </a:lnTo>
                  <a:lnTo>
                    <a:pt x="28" y="196"/>
                  </a:lnTo>
                  <a:lnTo>
                    <a:pt x="30" y="199"/>
                  </a:lnTo>
                  <a:lnTo>
                    <a:pt x="30" y="201"/>
                  </a:lnTo>
                  <a:lnTo>
                    <a:pt x="33" y="203"/>
                  </a:lnTo>
                  <a:lnTo>
                    <a:pt x="33" y="206"/>
                  </a:lnTo>
                  <a:lnTo>
                    <a:pt x="35" y="211"/>
                  </a:lnTo>
                  <a:lnTo>
                    <a:pt x="35" y="213"/>
                  </a:lnTo>
                  <a:lnTo>
                    <a:pt x="37" y="215"/>
                  </a:lnTo>
                  <a:lnTo>
                    <a:pt x="37" y="215"/>
                  </a:lnTo>
                  <a:lnTo>
                    <a:pt x="37" y="215"/>
                  </a:lnTo>
                  <a:lnTo>
                    <a:pt x="37" y="215"/>
                  </a:lnTo>
                  <a:lnTo>
                    <a:pt x="37" y="218"/>
                  </a:lnTo>
                  <a:lnTo>
                    <a:pt x="37" y="218"/>
                  </a:lnTo>
                  <a:lnTo>
                    <a:pt x="37" y="220"/>
                  </a:lnTo>
                  <a:lnTo>
                    <a:pt x="37" y="222"/>
                  </a:lnTo>
                  <a:lnTo>
                    <a:pt x="37" y="225"/>
                  </a:lnTo>
                  <a:lnTo>
                    <a:pt x="37" y="227"/>
                  </a:lnTo>
                  <a:lnTo>
                    <a:pt x="37" y="227"/>
                  </a:lnTo>
                  <a:lnTo>
                    <a:pt x="37" y="234"/>
                  </a:lnTo>
                  <a:lnTo>
                    <a:pt x="37" y="237"/>
                  </a:lnTo>
                  <a:lnTo>
                    <a:pt x="37" y="237"/>
                  </a:lnTo>
                  <a:lnTo>
                    <a:pt x="37" y="239"/>
                  </a:lnTo>
                  <a:lnTo>
                    <a:pt x="37" y="239"/>
                  </a:lnTo>
                  <a:lnTo>
                    <a:pt x="40" y="241"/>
                  </a:lnTo>
                  <a:lnTo>
                    <a:pt x="40" y="255"/>
                  </a:lnTo>
                  <a:lnTo>
                    <a:pt x="40" y="258"/>
                  </a:lnTo>
                  <a:lnTo>
                    <a:pt x="40" y="265"/>
                  </a:lnTo>
                  <a:lnTo>
                    <a:pt x="40" y="267"/>
                  </a:lnTo>
                  <a:lnTo>
                    <a:pt x="40" y="267"/>
                  </a:lnTo>
                  <a:lnTo>
                    <a:pt x="40" y="267"/>
                  </a:lnTo>
                  <a:lnTo>
                    <a:pt x="40" y="270"/>
                  </a:lnTo>
                  <a:lnTo>
                    <a:pt x="40" y="272"/>
                  </a:lnTo>
                  <a:lnTo>
                    <a:pt x="42" y="277"/>
                  </a:lnTo>
                  <a:lnTo>
                    <a:pt x="42" y="279"/>
                  </a:lnTo>
                  <a:lnTo>
                    <a:pt x="42" y="286"/>
                  </a:lnTo>
                  <a:lnTo>
                    <a:pt x="42" y="289"/>
                  </a:lnTo>
                  <a:lnTo>
                    <a:pt x="42" y="289"/>
                  </a:lnTo>
                  <a:lnTo>
                    <a:pt x="45" y="291"/>
                  </a:lnTo>
                  <a:lnTo>
                    <a:pt x="45" y="291"/>
                  </a:lnTo>
                  <a:lnTo>
                    <a:pt x="45" y="293"/>
                  </a:lnTo>
                  <a:lnTo>
                    <a:pt x="45" y="293"/>
                  </a:lnTo>
                  <a:lnTo>
                    <a:pt x="45" y="293"/>
                  </a:lnTo>
                  <a:lnTo>
                    <a:pt x="45" y="293"/>
                  </a:lnTo>
                  <a:lnTo>
                    <a:pt x="47" y="293"/>
                  </a:lnTo>
                  <a:lnTo>
                    <a:pt x="47" y="293"/>
                  </a:lnTo>
                  <a:lnTo>
                    <a:pt x="47" y="296"/>
                  </a:lnTo>
                  <a:lnTo>
                    <a:pt x="47" y="296"/>
                  </a:lnTo>
                  <a:lnTo>
                    <a:pt x="47" y="296"/>
                  </a:lnTo>
                  <a:lnTo>
                    <a:pt x="47" y="296"/>
                  </a:lnTo>
                  <a:lnTo>
                    <a:pt x="47" y="298"/>
                  </a:lnTo>
                  <a:lnTo>
                    <a:pt x="47" y="300"/>
                  </a:lnTo>
                  <a:lnTo>
                    <a:pt x="45" y="300"/>
                  </a:lnTo>
                  <a:lnTo>
                    <a:pt x="47" y="305"/>
                  </a:lnTo>
                  <a:lnTo>
                    <a:pt x="45" y="308"/>
                  </a:lnTo>
                  <a:lnTo>
                    <a:pt x="45" y="308"/>
                  </a:lnTo>
                  <a:lnTo>
                    <a:pt x="45" y="310"/>
                  </a:lnTo>
                  <a:lnTo>
                    <a:pt x="45" y="310"/>
                  </a:lnTo>
                  <a:lnTo>
                    <a:pt x="45" y="312"/>
                  </a:lnTo>
                  <a:lnTo>
                    <a:pt x="47" y="317"/>
                  </a:lnTo>
                  <a:lnTo>
                    <a:pt x="47" y="319"/>
                  </a:lnTo>
                  <a:lnTo>
                    <a:pt x="47" y="322"/>
                  </a:lnTo>
                  <a:lnTo>
                    <a:pt x="45" y="326"/>
                  </a:lnTo>
                  <a:lnTo>
                    <a:pt x="45" y="329"/>
                  </a:lnTo>
                  <a:lnTo>
                    <a:pt x="47" y="331"/>
                  </a:lnTo>
                  <a:lnTo>
                    <a:pt x="49" y="334"/>
                  </a:lnTo>
                  <a:lnTo>
                    <a:pt x="49" y="336"/>
                  </a:lnTo>
                  <a:lnTo>
                    <a:pt x="52" y="341"/>
                  </a:lnTo>
                  <a:lnTo>
                    <a:pt x="52" y="343"/>
                  </a:lnTo>
                  <a:lnTo>
                    <a:pt x="52" y="345"/>
                  </a:lnTo>
                  <a:lnTo>
                    <a:pt x="52" y="348"/>
                  </a:lnTo>
                  <a:lnTo>
                    <a:pt x="52" y="348"/>
                  </a:lnTo>
                  <a:lnTo>
                    <a:pt x="54" y="350"/>
                  </a:lnTo>
                  <a:lnTo>
                    <a:pt x="54" y="350"/>
                  </a:lnTo>
                  <a:lnTo>
                    <a:pt x="54" y="350"/>
                  </a:lnTo>
                  <a:lnTo>
                    <a:pt x="54" y="353"/>
                  </a:lnTo>
                  <a:lnTo>
                    <a:pt x="54" y="355"/>
                  </a:lnTo>
                  <a:lnTo>
                    <a:pt x="59" y="362"/>
                  </a:lnTo>
                  <a:lnTo>
                    <a:pt x="63" y="364"/>
                  </a:lnTo>
                  <a:lnTo>
                    <a:pt x="63" y="367"/>
                  </a:lnTo>
                  <a:lnTo>
                    <a:pt x="66" y="369"/>
                  </a:lnTo>
                  <a:lnTo>
                    <a:pt x="66" y="376"/>
                  </a:lnTo>
                  <a:lnTo>
                    <a:pt x="66" y="379"/>
                  </a:lnTo>
                  <a:lnTo>
                    <a:pt x="66" y="381"/>
                  </a:lnTo>
                  <a:lnTo>
                    <a:pt x="66" y="381"/>
                  </a:lnTo>
                  <a:lnTo>
                    <a:pt x="68" y="386"/>
                  </a:lnTo>
                  <a:lnTo>
                    <a:pt x="68" y="386"/>
                  </a:lnTo>
                  <a:lnTo>
                    <a:pt x="68" y="386"/>
                  </a:lnTo>
                  <a:lnTo>
                    <a:pt x="68" y="388"/>
                  </a:lnTo>
                  <a:lnTo>
                    <a:pt x="68" y="388"/>
                  </a:lnTo>
                  <a:lnTo>
                    <a:pt x="68" y="393"/>
                  </a:lnTo>
                  <a:lnTo>
                    <a:pt x="68" y="395"/>
                  </a:lnTo>
                  <a:lnTo>
                    <a:pt x="68" y="397"/>
                  </a:lnTo>
                  <a:lnTo>
                    <a:pt x="68" y="400"/>
                  </a:lnTo>
                  <a:lnTo>
                    <a:pt x="68" y="405"/>
                  </a:lnTo>
                  <a:lnTo>
                    <a:pt x="71" y="412"/>
                  </a:lnTo>
                  <a:lnTo>
                    <a:pt x="68" y="414"/>
                  </a:lnTo>
                  <a:lnTo>
                    <a:pt x="68" y="414"/>
                  </a:lnTo>
                  <a:lnTo>
                    <a:pt x="68" y="414"/>
                  </a:lnTo>
                  <a:lnTo>
                    <a:pt x="68" y="416"/>
                  </a:lnTo>
                  <a:lnTo>
                    <a:pt x="68" y="424"/>
                  </a:lnTo>
                  <a:lnTo>
                    <a:pt x="68" y="426"/>
                  </a:lnTo>
                  <a:lnTo>
                    <a:pt x="66" y="428"/>
                  </a:lnTo>
                  <a:lnTo>
                    <a:pt x="63" y="433"/>
                  </a:lnTo>
                  <a:lnTo>
                    <a:pt x="63" y="435"/>
                  </a:lnTo>
                  <a:lnTo>
                    <a:pt x="61" y="435"/>
                  </a:lnTo>
                  <a:lnTo>
                    <a:pt x="61" y="435"/>
                  </a:lnTo>
                  <a:lnTo>
                    <a:pt x="59" y="438"/>
                  </a:lnTo>
                  <a:lnTo>
                    <a:pt x="52" y="442"/>
                  </a:lnTo>
                  <a:lnTo>
                    <a:pt x="52" y="442"/>
                  </a:lnTo>
                  <a:lnTo>
                    <a:pt x="49" y="445"/>
                  </a:lnTo>
                  <a:lnTo>
                    <a:pt x="47" y="447"/>
                  </a:lnTo>
                  <a:lnTo>
                    <a:pt x="45" y="450"/>
                  </a:lnTo>
                  <a:lnTo>
                    <a:pt x="45" y="450"/>
                  </a:lnTo>
                  <a:lnTo>
                    <a:pt x="45" y="452"/>
                  </a:lnTo>
                  <a:lnTo>
                    <a:pt x="42" y="454"/>
                  </a:lnTo>
                  <a:lnTo>
                    <a:pt x="45" y="457"/>
                  </a:lnTo>
                  <a:lnTo>
                    <a:pt x="49" y="461"/>
                  </a:lnTo>
                  <a:lnTo>
                    <a:pt x="52" y="464"/>
                  </a:lnTo>
                  <a:lnTo>
                    <a:pt x="56" y="471"/>
                  </a:lnTo>
                  <a:lnTo>
                    <a:pt x="59" y="476"/>
                  </a:lnTo>
                  <a:lnTo>
                    <a:pt x="59" y="478"/>
                  </a:lnTo>
                  <a:lnTo>
                    <a:pt x="66" y="478"/>
                  </a:lnTo>
                  <a:lnTo>
                    <a:pt x="71" y="478"/>
                  </a:lnTo>
                  <a:lnTo>
                    <a:pt x="73" y="480"/>
                  </a:lnTo>
                  <a:lnTo>
                    <a:pt x="75" y="480"/>
                  </a:lnTo>
                  <a:lnTo>
                    <a:pt x="78" y="483"/>
                  </a:lnTo>
                  <a:lnTo>
                    <a:pt x="78" y="483"/>
                  </a:lnTo>
                  <a:lnTo>
                    <a:pt x="80" y="487"/>
                  </a:lnTo>
                  <a:lnTo>
                    <a:pt x="80" y="490"/>
                  </a:lnTo>
                  <a:lnTo>
                    <a:pt x="82" y="490"/>
                  </a:lnTo>
                  <a:lnTo>
                    <a:pt x="82" y="490"/>
                  </a:lnTo>
                  <a:lnTo>
                    <a:pt x="82" y="495"/>
                  </a:lnTo>
                  <a:lnTo>
                    <a:pt x="82" y="521"/>
                  </a:lnTo>
                  <a:lnTo>
                    <a:pt x="82" y="547"/>
                  </a:lnTo>
                  <a:lnTo>
                    <a:pt x="85" y="575"/>
                  </a:lnTo>
                  <a:lnTo>
                    <a:pt x="85" y="601"/>
                  </a:lnTo>
                  <a:lnTo>
                    <a:pt x="85" y="627"/>
                  </a:lnTo>
                  <a:lnTo>
                    <a:pt x="87" y="653"/>
                  </a:lnTo>
                  <a:lnTo>
                    <a:pt x="87" y="682"/>
                  </a:lnTo>
                  <a:lnTo>
                    <a:pt x="89" y="708"/>
                  </a:lnTo>
                  <a:lnTo>
                    <a:pt x="118" y="708"/>
                  </a:lnTo>
                  <a:lnTo>
                    <a:pt x="149" y="705"/>
                  </a:lnTo>
                  <a:lnTo>
                    <a:pt x="179" y="705"/>
                  </a:lnTo>
                  <a:lnTo>
                    <a:pt x="210" y="703"/>
                  </a:lnTo>
                  <a:lnTo>
                    <a:pt x="238" y="700"/>
                  </a:lnTo>
                  <a:lnTo>
                    <a:pt x="269" y="700"/>
                  </a:lnTo>
                  <a:lnTo>
                    <a:pt x="300" y="698"/>
                  </a:lnTo>
                  <a:lnTo>
                    <a:pt x="331" y="696"/>
                  </a:lnTo>
                  <a:lnTo>
                    <a:pt x="359" y="696"/>
                  </a:lnTo>
                  <a:lnTo>
                    <a:pt x="390" y="693"/>
                  </a:lnTo>
                  <a:lnTo>
                    <a:pt x="421" y="691"/>
                  </a:lnTo>
                  <a:lnTo>
                    <a:pt x="451" y="689"/>
                  </a:lnTo>
                  <a:lnTo>
                    <a:pt x="480" y="686"/>
                  </a:lnTo>
                  <a:lnTo>
                    <a:pt x="510" y="686"/>
                  </a:lnTo>
                  <a:lnTo>
                    <a:pt x="541" y="684"/>
                  </a:lnTo>
                  <a:lnTo>
                    <a:pt x="572" y="682"/>
                  </a:lnTo>
                  <a:lnTo>
                    <a:pt x="572" y="677"/>
                  </a:lnTo>
                  <a:lnTo>
                    <a:pt x="572" y="677"/>
                  </a:lnTo>
                  <a:lnTo>
                    <a:pt x="572" y="674"/>
                  </a:lnTo>
                  <a:lnTo>
                    <a:pt x="570" y="672"/>
                  </a:lnTo>
                  <a:lnTo>
                    <a:pt x="570" y="670"/>
                  </a:lnTo>
                  <a:lnTo>
                    <a:pt x="570" y="665"/>
                  </a:lnTo>
                  <a:lnTo>
                    <a:pt x="570" y="665"/>
                  </a:lnTo>
                  <a:lnTo>
                    <a:pt x="570" y="663"/>
                  </a:lnTo>
                  <a:lnTo>
                    <a:pt x="570" y="660"/>
                  </a:lnTo>
                  <a:lnTo>
                    <a:pt x="570" y="653"/>
                  </a:lnTo>
                  <a:lnTo>
                    <a:pt x="570" y="651"/>
                  </a:lnTo>
                  <a:lnTo>
                    <a:pt x="570" y="648"/>
                  </a:lnTo>
                  <a:lnTo>
                    <a:pt x="570" y="648"/>
                  </a:lnTo>
                  <a:lnTo>
                    <a:pt x="567" y="646"/>
                  </a:lnTo>
                  <a:lnTo>
                    <a:pt x="567" y="646"/>
                  </a:lnTo>
                  <a:lnTo>
                    <a:pt x="565" y="646"/>
                  </a:lnTo>
                  <a:lnTo>
                    <a:pt x="565" y="644"/>
                  </a:lnTo>
                  <a:lnTo>
                    <a:pt x="565" y="644"/>
                  </a:lnTo>
                  <a:lnTo>
                    <a:pt x="565" y="641"/>
                  </a:lnTo>
                  <a:lnTo>
                    <a:pt x="565" y="639"/>
                  </a:lnTo>
                  <a:lnTo>
                    <a:pt x="565" y="637"/>
                  </a:lnTo>
                  <a:lnTo>
                    <a:pt x="565" y="632"/>
                  </a:lnTo>
                  <a:lnTo>
                    <a:pt x="563" y="632"/>
                  </a:lnTo>
                  <a:lnTo>
                    <a:pt x="563" y="629"/>
                  </a:lnTo>
                  <a:lnTo>
                    <a:pt x="563" y="629"/>
                  </a:lnTo>
                  <a:lnTo>
                    <a:pt x="560" y="629"/>
                  </a:lnTo>
                  <a:lnTo>
                    <a:pt x="555" y="627"/>
                  </a:lnTo>
                  <a:lnTo>
                    <a:pt x="555" y="627"/>
                  </a:lnTo>
                  <a:lnTo>
                    <a:pt x="553" y="625"/>
                  </a:lnTo>
                  <a:lnTo>
                    <a:pt x="553" y="622"/>
                  </a:lnTo>
                  <a:lnTo>
                    <a:pt x="553" y="620"/>
                  </a:lnTo>
                  <a:lnTo>
                    <a:pt x="553" y="620"/>
                  </a:lnTo>
                  <a:lnTo>
                    <a:pt x="551" y="620"/>
                  </a:lnTo>
                  <a:lnTo>
                    <a:pt x="551" y="620"/>
                  </a:lnTo>
                  <a:lnTo>
                    <a:pt x="551" y="618"/>
                  </a:lnTo>
                  <a:lnTo>
                    <a:pt x="546" y="618"/>
                  </a:lnTo>
                  <a:lnTo>
                    <a:pt x="546" y="618"/>
                  </a:lnTo>
                  <a:lnTo>
                    <a:pt x="546" y="618"/>
                  </a:lnTo>
                  <a:lnTo>
                    <a:pt x="539" y="615"/>
                  </a:lnTo>
                  <a:lnTo>
                    <a:pt x="539" y="615"/>
                  </a:lnTo>
                  <a:lnTo>
                    <a:pt x="529" y="615"/>
                  </a:lnTo>
                  <a:lnTo>
                    <a:pt x="529" y="615"/>
                  </a:lnTo>
                  <a:lnTo>
                    <a:pt x="527" y="615"/>
                  </a:lnTo>
                  <a:lnTo>
                    <a:pt x="515" y="606"/>
                  </a:lnTo>
                  <a:lnTo>
                    <a:pt x="513" y="603"/>
                  </a:lnTo>
                  <a:lnTo>
                    <a:pt x="510" y="601"/>
                  </a:lnTo>
                  <a:lnTo>
                    <a:pt x="503" y="589"/>
                  </a:lnTo>
                  <a:lnTo>
                    <a:pt x="499" y="584"/>
                  </a:lnTo>
                  <a:lnTo>
                    <a:pt x="484" y="573"/>
                  </a:lnTo>
                  <a:lnTo>
                    <a:pt x="480" y="573"/>
                  </a:lnTo>
                  <a:lnTo>
                    <a:pt x="468" y="570"/>
                  </a:lnTo>
                  <a:lnTo>
                    <a:pt x="468" y="570"/>
                  </a:lnTo>
                  <a:lnTo>
                    <a:pt x="466" y="570"/>
                  </a:lnTo>
                  <a:lnTo>
                    <a:pt x="466" y="568"/>
                  </a:lnTo>
                  <a:lnTo>
                    <a:pt x="463" y="563"/>
                  </a:lnTo>
                  <a:lnTo>
                    <a:pt x="458" y="561"/>
                  </a:lnTo>
                  <a:lnTo>
                    <a:pt x="456" y="558"/>
                  </a:lnTo>
                  <a:lnTo>
                    <a:pt x="454" y="556"/>
                  </a:lnTo>
                  <a:lnTo>
                    <a:pt x="440" y="556"/>
                  </a:lnTo>
                  <a:lnTo>
                    <a:pt x="435" y="554"/>
                  </a:lnTo>
                  <a:lnTo>
                    <a:pt x="435" y="554"/>
                  </a:lnTo>
                  <a:lnTo>
                    <a:pt x="432" y="551"/>
                  </a:lnTo>
                  <a:lnTo>
                    <a:pt x="432" y="551"/>
                  </a:lnTo>
                  <a:lnTo>
                    <a:pt x="430" y="549"/>
                  </a:lnTo>
                  <a:lnTo>
                    <a:pt x="423" y="544"/>
                  </a:lnTo>
                  <a:lnTo>
                    <a:pt x="418" y="542"/>
                  </a:lnTo>
                  <a:lnTo>
                    <a:pt x="416" y="540"/>
                  </a:lnTo>
                  <a:lnTo>
                    <a:pt x="418" y="530"/>
                  </a:lnTo>
                  <a:lnTo>
                    <a:pt x="418" y="528"/>
                  </a:lnTo>
                  <a:lnTo>
                    <a:pt x="418" y="525"/>
                  </a:lnTo>
                  <a:lnTo>
                    <a:pt x="418" y="523"/>
                  </a:lnTo>
                  <a:lnTo>
                    <a:pt x="418" y="521"/>
                  </a:lnTo>
                  <a:lnTo>
                    <a:pt x="421" y="518"/>
                  </a:lnTo>
                  <a:lnTo>
                    <a:pt x="421" y="518"/>
                  </a:lnTo>
                  <a:lnTo>
                    <a:pt x="418" y="513"/>
                  </a:lnTo>
                  <a:lnTo>
                    <a:pt x="418" y="509"/>
                  </a:lnTo>
                  <a:lnTo>
                    <a:pt x="416" y="502"/>
                  </a:lnTo>
                  <a:lnTo>
                    <a:pt x="416" y="499"/>
                  </a:lnTo>
                  <a:lnTo>
                    <a:pt x="416" y="499"/>
                  </a:lnTo>
                  <a:lnTo>
                    <a:pt x="418" y="497"/>
                  </a:lnTo>
                  <a:lnTo>
                    <a:pt x="418" y="497"/>
                  </a:lnTo>
                  <a:lnTo>
                    <a:pt x="418" y="495"/>
                  </a:lnTo>
                  <a:lnTo>
                    <a:pt x="418" y="492"/>
                  </a:lnTo>
                  <a:lnTo>
                    <a:pt x="416" y="487"/>
                  </a:lnTo>
                  <a:lnTo>
                    <a:pt x="416" y="487"/>
                  </a:lnTo>
                  <a:lnTo>
                    <a:pt x="416" y="485"/>
                  </a:lnTo>
                  <a:lnTo>
                    <a:pt x="418" y="483"/>
                  </a:lnTo>
                  <a:lnTo>
                    <a:pt x="416" y="478"/>
                  </a:lnTo>
                  <a:lnTo>
                    <a:pt x="416" y="476"/>
                  </a:lnTo>
                  <a:lnTo>
                    <a:pt x="418" y="473"/>
                  </a:lnTo>
                  <a:lnTo>
                    <a:pt x="418" y="471"/>
                  </a:lnTo>
                  <a:lnTo>
                    <a:pt x="421" y="471"/>
                  </a:lnTo>
                  <a:lnTo>
                    <a:pt x="421" y="469"/>
                  </a:lnTo>
                  <a:lnTo>
                    <a:pt x="421" y="466"/>
                  </a:lnTo>
                  <a:lnTo>
                    <a:pt x="423" y="464"/>
                  </a:lnTo>
                  <a:lnTo>
                    <a:pt x="425" y="459"/>
                  </a:lnTo>
                  <a:lnTo>
                    <a:pt x="425" y="457"/>
                  </a:lnTo>
                  <a:lnTo>
                    <a:pt x="423" y="454"/>
                  </a:lnTo>
                  <a:lnTo>
                    <a:pt x="423" y="454"/>
                  </a:lnTo>
                  <a:lnTo>
                    <a:pt x="421" y="452"/>
                  </a:lnTo>
                  <a:lnTo>
                    <a:pt x="418" y="450"/>
                  </a:lnTo>
                  <a:lnTo>
                    <a:pt x="418" y="447"/>
                  </a:lnTo>
                  <a:lnTo>
                    <a:pt x="416" y="442"/>
                  </a:lnTo>
                  <a:lnTo>
                    <a:pt x="416" y="442"/>
                  </a:lnTo>
                  <a:lnTo>
                    <a:pt x="411" y="440"/>
                  </a:lnTo>
                  <a:lnTo>
                    <a:pt x="406" y="440"/>
                  </a:lnTo>
                  <a:lnTo>
                    <a:pt x="404" y="440"/>
                  </a:lnTo>
                  <a:lnTo>
                    <a:pt x="402" y="435"/>
                  </a:lnTo>
                  <a:lnTo>
                    <a:pt x="402" y="428"/>
                  </a:lnTo>
                  <a:lnTo>
                    <a:pt x="402" y="426"/>
                  </a:lnTo>
                  <a:lnTo>
                    <a:pt x="402" y="424"/>
                  </a:lnTo>
                  <a:lnTo>
                    <a:pt x="409" y="416"/>
                  </a:lnTo>
                  <a:lnTo>
                    <a:pt x="411" y="412"/>
                  </a:lnTo>
                  <a:lnTo>
                    <a:pt x="411" y="409"/>
                  </a:lnTo>
                  <a:lnTo>
                    <a:pt x="416" y="402"/>
                  </a:lnTo>
                  <a:lnTo>
                    <a:pt x="418" y="400"/>
                  </a:lnTo>
                  <a:lnTo>
                    <a:pt x="421" y="397"/>
                  </a:lnTo>
                  <a:lnTo>
                    <a:pt x="421" y="397"/>
                  </a:lnTo>
                  <a:lnTo>
                    <a:pt x="425" y="393"/>
                  </a:lnTo>
                  <a:lnTo>
                    <a:pt x="428" y="393"/>
                  </a:lnTo>
                  <a:lnTo>
                    <a:pt x="430" y="393"/>
                  </a:lnTo>
                  <a:lnTo>
                    <a:pt x="430" y="393"/>
                  </a:lnTo>
                  <a:lnTo>
                    <a:pt x="430" y="390"/>
                  </a:lnTo>
                  <a:lnTo>
                    <a:pt x="430" y="390"/>
                  </a:lnTo>
                  <a:lnTo>
                    <a:pt x="430" y="390"/>
                  </a:lnTo>
                  <a:lnTo>
                    <a:pt x="432" y="390"/>
                  </a:lnTo>
                  <a:lnTo>
                    <a:pt x="432" y="388"/>
                  </a:lnTo>
                  <a:lnTo>
                    <a:pt x="432" y="388"/>
                  </a:lnTo>
                  <a:lnTo>
                    <a:pt x="437" y="388"/>
                  </a:lnTo>
                  <a:lnTo>
                    <a:pt x="437" y="388"/>
                  </a:lnTo>
                  <a:lnTo>
                    <a:pt x="440" y="383"/>
                  </a:lnTo>
                  <a:lnTo>
                    <a:pt x="442" y="383"/>
                  </a:lnTo>
                  <a:lnTo>
                    <a:pt x="442" y="383"/>
                  </a:lnTo>
                  <a:lnTo>
                    <a:pt x="444" y="383"/>
                  </a:lnTo>
                  <a:lnTo>
                    <a:pt x="447" y="383"/>
                  </a:lnTo>
                  <a:lnTo>
                    <a:pt x="447" y="383"/>
                  </a:lnTo>
                  <a:lnTo>
                    <a:pt x="449" y="381"/>
                  </a:lnTo>
                  <a:lnTo>
                    <a:pt x="449" y="379"/>
                  </a:lnTo>
                  <a:lnTo>
                    <a:pt x="449" y="379"/>
                  </a:lnTo>
                  <a:lnTo>
                    <a:pt x="451" y="376"/>
                  </a:lnTo>
                  <a:lnTo>
                    <a:pt x="454" y="376"/>
                  </a:lnTo>
                  <a:lnTo>
                    <a:pt x="451" y="371"/>
                  </a:lnTo>
                  <a:lnTo>
                    <a:pt x="451" y="371"/>
                  </a:lnTo>
                  <a:lnTo>
                    <a:pt x="451" y="362"/>
                  </a:lnTo>
                  <a:lnTo>
                    <a:pt x="451" y="355"/>
                  </a:lnTo>
                  <a:lnTo>
                    <a:pt x="451" y="348"/>
                  </a:lnTo>
                  <a:lnTo>
                    <a:pt x="451" y="341"/>
                  </a:lnTo>
                  <a:lnTo>
                    <a:pt x="449" y="334"/>
                  </a:lnTo>
                  <a:lnTo>
                    <a:pt x="449" y="324"/>
                  </a:lnTo>
                  <a:lnTo>
                    <a:pt x="449" y="317"/>
                  </a:lnTo>
                  <a:lnTo>
                    <a:pt x="449" y="310"/>
                  </a:lnTo>
                  <a:lnTo>
                    <a:pt x="449" y="308"/>
                  </a:lnTo>
                  <a:lnTo>
                    <a:pt x="449" y="308"/>
                  </a:lnTo>
                  <a:lnTo>
                    <a:pt x="449" y="308"/>
                  </a:lnTo>
                  <a:lnTo>
                    <a:pt x="449" y="308"/>
                  </a:lnTo>
                  <a:lnTo>
                    <a:pt x="451" y="308"/>
                  </a:lnTo>
                  <a:lnTo>
                    <a:pt x="454" y="308"/>
                  </a:lnTo>
                  <a:lnTo>
                    <a:pt x="454" y="308"/>
                  </a:lnTo>
                  <a:lnTo>
                    <a:pt x="454" y="305"/>
                  </a:lnTo>
                  <a:lnTo>
                    <a:pt x="456" y="305"/>
                  </a:lnTo>
                  <a:lnTo>
                    <a:pt x="456" y="305"/>
                  </a:lnTo>
                  <a:lnTo>
                    <a:pt x="456" y="305"/>
                  </a:lnTo>
                  <a:lnTo>
                    <a:pt x="456" y="303"/>
                  </a:lnTo>
                  <a:lnTo>
                    <a:pt x="456" y="300"/>
                  </a:lnTo>
                  <a:lnTo>
                    <a:pt x="456" y="300"/>
                  </a:lnTo>
                  <a:lnTo>
                    <a:pt x="456" y="300"/>
                  </a:lnTo>
                  <a:lnTo>
                    <a:pt x="456" y="300"/>
                  </a:lnTo>
                  <a:lnTo>
                    <a:pt x="458" y="298"/>
                  </a:lnTo>
                  <a:lnTo>
                    <a:pt x="458" y="298"/>
                  </a:lnTo>
                  <a:lnTo>
                    <a:pt x="458" y="298"/>
                  </a:lnTo>
                  <a:lnTo>
                    <a:pt x="458" y="298"/>
                  </a:lnTo>
                  <a:lnTo>
                    <a:pt x="461" y="296"/>
                  </a:lnTo>
                  <a:lnTo>
                    <a:pt x="461" y="296"/>
                  </a:lnTo>
                  <a:lnTo>
                    <a:pt x="463" y="293"/>
                  </a:lnTo>
                  <a:lnTo>
                    <a:pt x="463" y="293"/>
                  </a:lnTo>
                  <a:lnTo>
                    <a:pt x="463" y="293"/>
                  </a:lnTo>
                  <a:lnTo>
                    <a:pt x="463" y="289"/>
                  </a:lnTo>
                  <a:lnTo>
                    <a:pt x="468" y="284"/>
                  </a:lnTo>
                  <a:lnTo>
                    <a:pt x="475" y="279"/>
                  </a:lnTo>
                  <a:lnTo>
                    <a:pt x="482" y="274"/>
                  </a:lnTo>
                  <a:lnTo>
                    <a:pt x="484" y="274"/>
                  </a:lnTo>
                  <a:lnTo>
                    <a:pt x="489" y="270"/>
                  </a:lnTo>
                  <a:lnTo>
                    <a:pt x="494" y="265"/>
                  </a:lnTo>
                  <a:lnTo>
                    <a:pt x="496" y="263"/>
                  </a:lnTo>
                  <a:lnTo>
                    <a:pt x="501" y="258"/>
                  </a:lnTo>
                  <a:lnTo>
                    <a:pt x="501" y="258"/>
                  </a:lnTo>
                  <a:lnTo>
                    <a:pt x="503" y="255"/>
                  </a:lnTo>
                  <a:lnTo>
                    <a:pt x="503" y="255"/>
                  </a:lnTo>
                  <a:lnTo>
                    <a:pt x="503" y="255"/>
                  </a:lnTo>
                  <a:lnTo>
                    <a:pt x="506" y="253"/>
                  </a:lnTo>
                  <a:lnTo>
                    <a:pt x="506" y="253"/>
                  </a:lnTo>
                  <a:lnTo>
                    <a:pt x="506" y="253"/>
                  </a:lnTo>
                  <a:lnTo>
                    <a:pt x="508" y="251"/>
                  </a:lnTo>
                  <a:lnTo>
                    <a:pt x="513" y="246"/>
                  </a:lnTo>
                  <a:lnTo>
                    <a:pt x="553" y="199"/>
                  </a:lnTo>
                  <a:lnTo>
                    <a:pt x="560" y="196"/>
                  </a:lnTo>
                  <a:lnTo>
                    <a:pt x="572" y="182"/>
                  </a:lnTo>
                  <a:lnTo>
                    <a:pt x="593" y="170"/>
                  </a:lnTo>
                  <a:lnTo>
                    <a:pt x="605" y="166"/>
                  </a:lnTo>
                  <a:lnTo>
                    <a:pt x="610" y="163"/>
                  </a:lnTo>
                  <a:lnTo>
                    <a:pt x="612" y="163"/>
                  </a:lnTo>
                  <a:lnTo>
                    <a:pt x="615" y="161"/>
                  </a:lnTo>
                  <a:lnTo>
                    <a:pt x="633" y="154"/>
                  </a:lnTo>
                  <a:lnTo>
                    <a:pt x="662" y="137"/>
                  </a:lnTo>
                  <a:lnTo>
                    <a:pt x="662" y="137"/>
                  </a:lnTo>
                  <a:lnTo>
                    <a:pt x="664" y="132"/>
                  </a:lnTo>
                  <a:lnTo>
                    <a:pt x="667" y="132"/>
                  </a:lnTo>
                  <a:lnTo>
                    <a:pt x="669" y="130"/>
                  </a:lnTo>
                  <a:lnTo>
                    <a:pt x="669" y="128"/>
                  </a:lnTo>
                  <a:lnTo>
                    <a:pt x="674" y="130"/>
                  </a:lnTo>
                  <a:lnTo>
                    <a:pt x="674" y="130"/>
                  </a:lnTo>
                  <a:lnTo>
                    <a:pt x="674" y="128"/>
                  </a:lnTo>
                  <a:lnTo>
                    <a:pt x="674" y="12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rgbClr val="F8F8F8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31" name="Freeform 33">
              <a:extLst>
                <a:ext uri="{FF2B5EF4-FFF2-40B4-BE49-F238E27FC236}">
                  <a16:creationId xmlns:a16="http://schemas.microsoft.com/office/drawing/2014/main" id="{AEB6FD4C-3ED2-4DA1-961A-0FDD1743C0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77079" y="42695"/>
              <a:ext cx="1313281" cy="1274457"/>
            </a:xfrm>
            <a:custGeom>
              <a:avLst/>
              <a:gdLst>
                <a:gd name="T0" fmla="*/ 624 w 778"/>
                <a:gd name="T1" fmla="*/ 206 h 755"/>
                <a:gd name="T2" fmla="*/ 596 w 778"/>
                <a:gd name="T3" fmla="*/ 206 h 755"/>
                <a:gd name="T4" fmla="*/ 551 w 778"/>
                <a:gd name="T5" fmla="*/ 158 h 755"/>
                <a:gd name="T6" fmla="*/ 561 w 778"/>
                <a:gd name="T7" fmla="*/ 149 h 755"/>
                <a:gd name="T8" fmla="*/ 456 w 778"/>
                <a:gd name="T9" fmla="*/ 215 h 755"/>
                <a:gd name="T10" fmla="*/ 516 w 778"/>
                <a:gd name="T11" fmla="*/ 225 h 755"/>
                <a:gd name="T12" fmla="*/ 549 w 778"/>
                <a:gd name="T13" fmla="*/ 213 h 755"/>
                <a:gd name="T14" fmla="*/ 572 w 778"/>
                <a:gd name="T15" fmla="*/ 196 h 755"/>
                <a:gd name="T16" fmla="*/ 553 w 778"/>
                <a:gd name="T17" fmla="*/ 166 h 755"/>
                <a:gd name="T18" fmla="*/ 485 w 778"/>
                <a:gd name="T19" fmla="*/ 161 h 755"/>
                <a:gd name="T20" fmla="*/ 383 w 778"/>
                <a:gd name="T21" fmla="*/ 154 h 755"/>
                <a:gd name="T22" fmla="*/ 312 w 778"/>
                <a:gd name="T23" fmla="*/ 185 h 755"/>
                <a:gd name="T24" fmla="*/ 260 w 778"/>
                <a:gd name="T25" fmla="*/ 173 h 755"/>
                <a:gd name="T26" fmla="*/ 199 w 778"/>
                <a:gd name="T27" fmla="*/ 144 h 755"/>
                <a:gd name="T28" fmla="*/ 170 w 778"/>
                <a:gd name="T29" fmla="*/ 166 h 755"/>
                <a:gd name="T30" fmla="*/ 163 w 778"/>
                <a:gd name="T31" fmla="*/ 128 h 755"/>
                <a:gd name="T32" fmla="*/ 87 w 778"/>
                <a:gd name="T33" fmla="*/ 163 h 755"/>
                <a:gd name="T34" fmla="*/ 12 w 778"/>
                <a:gd name="T35" fmla="*/ 213 h 755"/>
                <a:gd name="T36" fmla="*/ 113 w 778"/>
                <a:gd name="T37" fmla="*/ 246 h 755"/>
                <a:gd name="T38" fmla="*/ 168 w 778"/>
                <a:gd name="T39" fmla="*/ 258 h 755"/>
                <a:gd name="T40" fmla="*/ 199 w 778"/>
                <a:gd name="T41" fmla="*/ 260 h 755"/>
                <a:gd name="T42" fmla="*/ 220 w 778"/>
                <a:gd name="T43" fmla="*/ 282 h 755"/>
                <a:gd name="T44" fmla="*/ 244 w 778"/>
                <a:gd name="T45" fmla="*/ 293 h 755"/>
                <a:gd name="T46" fmla="*/ 241 w 778"/>
                <a:gd name="T47" fmla="*/ 324 h 755"/>
                <a:gd name="T48" fmla="*/ 258 w 778"/>
                <a:gd name="T49" fmla="*/ 338 h 755"/>
                <a:gd name="T50" fmla="*/ 303 w 778"/>
                <a:gd name="T51" fmla="*/ 284 h 755"/>
                <a:gd name="T52" fmla="*/ 319 w 778"/>
                <a:gd name="T53" fmla="*/ 279 h 755"/>
                <a:gd name="T54" fmla="*/ 355 w 778"/>
                <a:gd name="T55" fmla="*/ 256 h 755"/>
                <a:gd name="T56" fmla="*/ 350 w 778"/>
                <a:gd name="T57" fmla="*/ 286 h 755"/>
                <a:gd name="T58" fmla="*/ 371 w 778"/>
                <a:gd name="T59" fmla="*/ 260 h 755"/>
                <a:gd name="T60" fmla="*/ 338 w 778"/>
                <a:gd name="T61" fmla="*/ 180 h 755"/>
                <a:gd name="T62" fmla="*/ 168 w 778"/>
                <a:gd name="T63" fmla="*/ 121 h 755"/>
                <a:gd name="T64" fmla="*/ 187 w 778"/>
                <a:gd name="T65" fmla="*/ 114 h 755"/>
                <a:gd name="T66" fmla="*/ 229 w 778"/>
                <a:gd name="T67" fmla="*/ 83 h 755"/>
                <a:gd name="T68" fmla="*/ 92 w 778"/>
                <a:gd name="T69" fmla="*/ 40 h 755"/>
                <a:gd name="T70" fmla="*/ 154 w 778"/>
                <a:gd name="T71" fmla="*/ 0 h 755"/>
                <a:gd name="T72" fmla="*/ 407 w 778"/>
                <a:gd name="T73" fmla="*/ 348 h 755"/>
                <a:gd name="T74" fmla="*/ 544 w 778"/>
                <a:gd name="T75" fmla="*/ 213 h 755"/>
                <a:gd name="T76" fmla="*/ 778 w 778"/>
                <a:gd name="T77" fmla="*/ 551 h 755"/>
                <a:gd name="T78" fmla="*/ 693 w 778"/>
                <a:gd name="T79" fmla="*/ 438 h 755"/>
                <a:gd name="T80" fmla="*/ 650 w 778"/>
                <a:gd name="T81" fmla="*/ 492 h 755"/>
                <a:gd name="T82" fmla="*/ 641 w 778"/>
                <a:gd name="T83" fmla="*/ 445 h 755"/>
                <a:gd name="T84" fmla="*/ 667 w 778"/>
                <a:gd name="T85" fmla="*/ 400 h 755"/>
                <a:gd name="T86" fmla="*/ 648 w 778"/>
                <a:gd name="T87" fmla="*/ 322 h 755"/>
                <a:gd name="T88" fmla="*/ 657 w 778"/>
                <a:gd name="T89" fmla="*/ 303 h 755"/>
                <a:gd name="T90" fmla="*/ 603 w 778"/>
                <a:gd name="T91" fmla="*/ 274 h 755"/>
                <a:gd name="T92" fmla="*/ 494 w 778"/>
                <a:gd name="T93" fmla="*/ 248 h 755"/>
                <a:gd name="T94" fmla="*/ 471 w 778"/>
                <a:gd name="T95" fmla="*/ 345 h 755"/>
                <a:gd name="T96" fmla="*/ 459 w 778"/>
                <a:gd name="T97" fmla="*/ 355 h 755"/>
                <a:gd name="T98" fmla="*/ 454 w 778"/>
                <a:gd name="T99" fmla="*/ 341 h 755"/>
                <a:gd name="T100" fmla="*/ 423 w 778"/>
                <a:gd name="T101" fmla="*/ 355 h 755"/>
                <a:gd name="T102" fmla="*/ 397 w 778"/>
                <a:gd name="T103" fmla="*/ 390 h 755"/>
                <a:gd name="T104" fmla="*/ 395 w 778"/>
                <a:gd name="T105" fmla="*/ 499 h 755"/>
                <a:gd name="T106" fmla="*/ 426 w 778"/>
                <a:gd name="T107" fmla="*/ 596 h 755"/>
                <a:gd name="T108" fmla="*/ 485 w 778"/>
                <a:gd name="T109" fmla="*/ 743 h 755"/>
                <a:gd name="T110" fmla="*/ 688 w 778"/>
                <a:gd name="T111" fmla="*/ 717 h 755"/>
                <a:gd name="T112" fmla="*/ 726 w 778"/>
                <a:gd name="T113" fmla="*/ 677 h 755"/>
                <a:gd name="T114" fmla="*/ 747 w 778"/>
                <a:gd name="T115" fmla="*/ 618 h 755"/>
                <a:gd name="T116" fmla="*/ 766 w 778"/>
                <a:gd name="T117" fmla="*/ 596 h 755"/>
                <a:gd name="T118" fmla="*/ 452 w 778"/>
                <a:gd name="T119" fmla="*/ 248 h 755"/>
                <a:gd name="T120" fmla="*/ 549 w 778"/>
                <a:gd name="T121" fmla="*/ 239 h 755"/>
                <a:gd name="T122" fmla="*/ 452 w 778"/>
                <a:gd name="T123" fmla="*/ 260 h 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78" h="755">
                  <a:moveTo>
                    <a:pt x="591" y="211"/>
                  </a:moveTo>
                  <a:lnTo>
                    <a:pt x="591" y="211"/>
                  </a:lnTo>
                  <a:lnTo>
                    <a:pt x="591" y="211"/>
                  </a:lnTo>
                  <a:lnTo>
                    <a:pt x="591" y="208"/>
                  </a:lnTo>
                  <a:lnTo>
                    <a:pt x="594" y="208"/>
                  </a:lnTo>
                  <a:lnTo>
                    <a:pt x="594" y="208"/>
                  </a:lnTo>
                  <a:lnTo>
                    <a:pt x="594" y="211"/>
                  </a:lnTo>
                  <a:lnTo>
                    <a:pt x="596" y="211"/>
                  </a:lnTo>
                  <a:lnTo>
                    <a:pt x="598" y="211"/>
                  </a:lnTo>
                  <a:lnTo>
                    <a:pt x="598" y="213"/>
                  </a:lnTo>
                  <a:lnTo>
                    <a:pt x="598" y="213"/>
                  </a:lnTo>
                  <a:lnTo>
                    <a:pt x="598" y="213"/>
                  </a:lnTo>
                  <a:lnTo>
                    <a:pt x="601" y="213"/>
                  </a:lnTo>
                  <a:lnTo>
                    <a:pt x="601" y="213"/>
                  </a:lnTo>
                  <a:lnTo>
                    <a:pt x="603" y="211"/>
                  </a:lnTo>
                  <a:lnTo>
                    <a:pt x="605" y="213"/>
                  </a:lnTo>
                  <a:lnTo>
                    <a:pt x="605" y="213"/>
                  </a:lnTo>
                  <a:lnTo>
                    <a:pt x="608" y="213"/>
                  </a:lnTo>
                  <a:lnTo>
                    <a:pt x="608" y="213"/>
                  </a:lnTo>
                  <a:lnTo>
                    <a:pt x="610" y="211"/>
                  </a:lnTo>
                  <a:lnTo>
                    <a:pt x="610" y="211"/>
                  </a:lnTo>
                  <a:lnTo>
                    <a:pt x="615" y="211"/>
                  </a:lnTo>
                  <a:lnTo>
                    <a:pt x="617" y="213"/>
                  </a:lnTo>
                  <a:lnTo>
                    <a:pt x="620" y="213"/>
                  </a:lnTo>
                  <a:lnTo>
                    <a:pt x="622" y="211"/>
                  </a:lnTo>
                  <a:lnTo>
                    <a:pt x="624" y="211"/>
                  </a:lnTo>
                  <a:lnTo>
                    <a:pt x="624" y="206"/>
                  </a:lnTo>
                  <a:lnTo>
                    <a:pt x="624" y="206"/>
                  </a:lnTo>
                  <a:lnTo>
                    <a:pt x="627" y="203"/>
                  </a:lnTo>
                  <a:lnTo>
                    <a:pt x="627" y="201"/>
                  </a:lnTo>
                  <a:lnTo>
                    <a:pt x="624" y="201"/>
                  </a:lnTo>
                  <a:lnTo>
                    <a:pt x="622" y="201"/>
                  </a:lnTo>
                  <a:lnTo>
                    <a:pt x="620" y="199"/>
                  </a:lnTo>
                  <a:lnTo>
                    <a:pt x="620" y="196"/>
                  </a:lnTo>
                  <a:lnTo>
                    <a:pt x="617" y="194"/>
                  </a:lnTo>
                  <a:lnTo>
                    <a:pt x="615" y="194"/>
                  </a:lnTo>
                  <a:lnTo>
                    <a:pt x="613" y="192"/>
                  </a:lnTo>
                  <a:lnTo>
                    <a:pt x="605" y="192"/>
                  </a:lnTo>
                  <a:lnTo>
                    <a:pt x="603" y="192"/>
                  </a:lnTo>
                  <a:lnTo>
                    <a:pt x="603" y="194"/>
                  </a:lnTo>
                  <a:lnTo>
                    <a:pt x="605" y="194"/>
                  </a:lnTo>
                  <a:lnTo>
                    <a:pt x="605" y="196"/>
                  </a:lnTo>
                  <a:lnTo>
                    <a:pt x="608" y="196"/>
                  </a:lnTo>
                  <a:lnTo>
                    <a:pt x="608" y="196"/>
                  </a:lnTo>
                  <a:lnTo>
                    <a:pt x="608" y="196"/>
                  </a:lnTo>
                  <a:lnTo>
                    <a:pt x="608" y="199"/>
                  </a:lnTo>
                  <a:lnTo>
                    <a:pt x="608" y="199"/>
                  </a:lnTo>
                  <a:lnTo>
                    <a:pt x="605" y="199"/>
                  </a:lnTo>
                  <a:lnTo>
                    <a:pt x="605" y="201"/>
                  </a:lnTo>
                  <a:lnTo>
                    <a:pt x="603" y="201"/>
                  </a:lnTo>
                  <a:lnTo>
                    <a:pt x="601" y="203"/>
                  </a:lnTo>
                  <a:lnTo>
                    <a:pt x="601" y="203"/>
                  </a:lnTo>
                  <a:lnTo>
                    <a:pt x="598" y="203"/>
                  </a:lnTo>
                  <a:lnTo>
                    <a:pt x="598" y="206"/>
                  </a:lnTo>
                  <a:lnTo>
                    <a:pt x="598" y="206"/>
                  </a:lnTo>
                  <a:lnTo>
                    <a:pt x="596" y="206"/>
                  </a:lnTo>
                  <a:lnTo>
                    <a:pt x="594" y="203"/>
                  </a:lnTo>
                  <a:lnTo>
                    <a:pt x="591" y="203"/>
                  </a:lnTo>
                  <a:lnTo>
                    <a:pt x="591" y="206"/>
                  </a:lnTo>
                  <a:lnTo>
                    <a:pt x="591" y="208"/>
                  </a:lnTo>
                  <a:lnTo>
                    <a:pt x="591" y="211"/>
                  </a:lnTo>
                  <a:close/>
                  <a:moveTo>
                    <a:pt x="561" y="173"/>
                  </a:moveTo>
                  <a:lnTo>
                    <a:pt x="558" y="173"/>
                  </a:lnTo>
                  <a:lnTo>
                    <a:pt x="558" y="173"/>
                  </a:lnTo>
                  <a:lnTo>
                    <a:pt x="558" y="175"/>
                  </a:lnTo>
                  <a:lnTo>
                    <a:pt x="558" y="177"/>
                  </a:lnTo>
                  <a:lnTo>
                    <a:pt x="558" y="180"/>
                  </a:lnTo>
                  <a:lnTo>
                    <a:pt x="561" y="182"/>
                  </a:lnTo>
                  <a:lnTo>
                    <a:pt x="563" y="182"/>
                  </a:lnTo>
                  <a:lnTo>
                    <a:pt x="565" y="180"/>
                  </a:lnTo>
                  <a:lnTo>
                    <a:pt x="565" y="177"/>
                  </a:lnTo>
                  <a:lnTo>
                    <a:pt x="563" y="175"/>
                  </a:lnTo>
                  <a:lnTo>
                    <a:pt x="563" y="173"/>
                  </a:lnTo>
                  <a:lnTo>
                    <a:pt x="561" y="173"/>
                  </a:lnTo>
                  <a:close/>
                  <a:moveTo>
                    <a:pt x="726" y="653"/>
                  </a:moveTo>
                  <a:lnTo>
                    <a:pt x="726" y="656"/>
                  </a:lnTo>
                  <a:lnTo>
                    <a:pt x="726" y="663"/>
                  </a:lnTo>
                  <a:lnTo>
                    <a:pt x="726" y="665"/>
                  </a:lnTo>
                  <a:lnTo>
                    <a:pt x="726" y="667"/>
                  </a:lnTo>
                  <a:lnTo>
                    <a:pt x="728" y="665"/>
                  </a:lnTo>
                  <a:lnTo>
                    <a:pt x="728" y="660"/>
                  </a:lnTo>
                  <a:lnTo>
                    <a:pt x="726" y="653"/>
                  </a:lnTo>
                  <a:close/>
                  <a:moveTo>
                    <a:pt x="549" y="156"/>
                  </a:moveTo>
                  <a:lnTo>
                    <a:pt x="551" y="158"/>
                  </a:lnTo>
                  <a:lnTo>
                    <a:pt x="551" y="158"/>
                  </a:lnTo>
                  <a:lnTo>
                    <a:pt x="553" y="163"/>
                  </a:lnTo>
                  <a:lnTo>
                    <a:pt x="553" y="166"/>
                  </a:lnTo>
                  <a:lnTo>
                    <a:pt x="556" y="166"/>
                  </a:lnTo>
                  <a:lnTo>
                    <a:pt x="558" y="166"/>
                  </a:lnTo>
                  <a:lnTo>
                    <a:pt x="558" y="168"/>
                  </a:lnTo>
                  <a:lnTo>
                    <a:pt x="558" y="170"/>
                  </a:lnTo>
                  <a:lnTo>
                    <a:pt x="558" y="170"/>
                  </a:lnTo>
                  <a:lnTo>
                    <a:pt x="558" y="170"/>
                  </a:lnTo>
                  <a:lnTo>
                    <a:pt x="561" y="170"/>
                  </a:lnTo>
                  <a:lnTo>
                    <a:pt x="561" y="170"/>
                  </a:lnTo>
                  <a:lnTo>
                    <a:pt x="563" y="170"/>
                  </a:lnTo>
                  <a:lnTo>
                    <a:pt x="563" y="170"/>
                  </a:lnTo>
                  <a:lnTo>
                    <a:pt x="563" y="170"/>
                  </a:lnTo>
                  <a:lnTo>
                    <a:pt x="563" y="170"/>
                  </a:lnTo>
                  <a:lnTo>
                    <a:pt x="563" y="170"/>
                  </a:lnTo>
                  <a:lnTo>
                    <a:pt x="563" y="168"/>
                  </a:lnTo>
                  <a:lnTo>
                    <a:pt x="563" y="168"/>
                  </a:lnTo>
                  <a:lnTo>
                    <a:pt x="558" y="163"/>
                  </a:lnTo>
                  <a:lnTo>
                    <a:pt x="556" y="161"/>
                  </a:lnTo>
                  <a:lnTo>
                    <a:pt x="556" y="161"/>
                  </a:lnTo>
                  <a:lnTo>
                    <a:pt x="556" y="158"/>
                  </a:lnTo>
                  <a:lnTo>
                    <a:pt x="556" y="156"/>
                  </a:lnTo>
                  <a:lnTo>
                    <a:pt x="558" y="151"/>
                  </a:lnTo>
                  <a:lnTo>
                    <a:pt x="558" y="149"/>
                  </a:lnTo>
                  <a:lnTo>
                    <a:pt x="558" y="149"/>
                  </a:lnTo>
                  <a:lnTo>
                    <a:pt x="561" y="149"/>
                  </a:lnTo>
                  <a:lnTo>
                    <a:pt x="561" y="149"/>
                  </a:lnTo>
                  <a:lnTo>
                    <a:pt x="558" y="147"/>
                  </a:lnTo>
                  <a:lnTo>
                    <a:pt x="553" y="147"/>
                  </a:lnTo>
                  <a:lnTo>
                    <a:pt x="553" y="147"/>
                  </a:lnTo>
                  <a:lnTo>
                    <a:pt x="553" y="147"/>
                  </a:lnTo>
                  <a:lnTo>
                    <a:pt x="549" y="151"/>
                  </a:lnTo>
                  <a:lnTo>
                    <a:pt x="549" y="154"/>
                  </a:lnTo>
                  <a:lnTo>
                    <a:pt x="546" y="156"/>
                  </a:lnTo>
                  <a:lnTo>
                    <a:pt x="549" y="156"/>
                  </a:lnTo>
                  <a:lnTo>
                    <a:pt x="549" y="156"/>
                  </a:lnTo>
                  <a:close/>
                  <a:moveTo>
                    <a:pt x="397" y="237"/>
                  </a:moveTo>
                  <a:lnTo>
                    <a:pt x="404" y="239"/>
                  </a:lnTo>
                  <a:lnTo>
                    <a:pt x="409" y="241"/>
                  </a:lnTo>
                  <a:lnTo>
                    <a:pt x="409" y="239"/>
                  </a:lnTo>
                  <a:lnTo>
                    <a:pt x="409" y="237"/>
                  </a:lnTo>
                  <a:lnTo>
                    <a:pt x="411" y="234"/>
                  </a:lnTo>
                  <a:lnTo>
                    <a:pt x="421" y="232"/>
                  </a:lnTo>
                  <a:lnTo>
                    <a:pt x="433" y="232"/>
                  </a:lnTo>
                  <a:lnTo>
                    <a:pt x="433" y="229"/>
                  </a:lnTo>
                  <a:lnTo>
                    <a:pt x="435" y="229"/>
                  </a:lnTo>
                  <a:lnTo>
                    <a:pt x="435" y="225"/>
                  </a:lnTo>
                  <a:lnTo>
                    <a:pt x="440" y="218"/>
                  </a:lnTo>
                  <a:lnTo>
                    <a:pt x="442" y="215"/>
                  </a:lnTo>
                  <a:lnTo>
                    <a:pt x="449" y="215"/>
                  </a:lnTo>
                  <a:lnTo>
                    <a:pt x="452" y="213"/>
                  </a:lnTo>
                  <a:lnTo>
                    <a:pt x="452" y="213"/>
                  </a:lnTo>
                  <a:lnTo>
                    <a:pt x="454" y="213"/>
                  </a:lnTo>
                  <a:lnTo>
                    <a:pt x="454" y="215"/>
                  </a:lnTo>
                  <a:lnTo>
                    <a:pt x="456" y="215"/>
                  </a:lnTo>
                  <a:lnTo>
                    <a:pt x="456" y="215"/>
                  </a:lnTo>
                  <a:lnTo>
                    <a:pt x="459" y="213"/>
                  </a:lnTo>
                  <a:lnTo>
                    <a:pt x="461" y="213"/>
                  </a:lnTo>
                  <a:lnTo>
                    <a:pt x="464" y="215"/>
                  </a:lnTo>
                  <a:lnTo>
                    <a:pt x="466" y="215"/>
                  </a:lnTo>
                  <a:lnTo>
                    <a:pt x="473" y="215"/>
                  </a:lnTo>
                  <a:lnTo>
                    <a:pt x="475" y="215"/>
                  </a:lnTo>
                  <a:lnTo>
                    <a:pt x="480" y="218"/>
                  </a:lnTo>
                  <a:lnTo>
                    <a:pt x="487" y="220"/>
                  </a:lnTo>
                  <a:lnTo>
                    <a:pt x="490" y="220"/>
                  </a:lnTo>
                  <a:lnTo>
                    <a:pt x="494" y="222"/>
                  </a:lnTo>
                  <a:lnTo>
                    <a:pt x="494" y="225"/>
                  </a:lnTo>
                  <a:lnTo>
                    <a:pt x="497" y="225"/>
                  </a:lnTo>
                  <a:lnTo>
                    <a:pt x="499" y="227"/>
                  </a:lnTo>
                  <a:lnTo>
                    <a:pt x="499" y="227"/>
                  </a:lnTo>
                  <a:lnTo>
                    <a:pt x="501" y="227"/>
                  </a:lnTo>
                  <a:lnTo>
                    <a:pt x="504" y="229"/>
                  </a:lnTo>
                  <a:lnTo>
                    <a:pt x="506" y="229"/>
                  </a:lnTo>
                  <a:lnTo>
                    <a:pt x="506" y="232"/>
                  </a:lnTo>
                  <a:lnTo>
                    <a:pt x="508" y="234"/>
                  </a:lnTo>
                  <a:lnTo>
                    <a:pt x="513" y="234"/>
                  </a:lnTo>
                  <a:lnTo>
                    <a:pt x="516" y="237"/>
                  </a:lnTo>
                  <a:lnTo>
                    <a:pt x="518" y="232"/>
                  </a:lnTo>
                  <a:lnTo>
                    <a:pt x="518" y="232"/>
                  </a:lnTo>
                  <a:lnTo>
                    <a:pt x="516" y="229"/>
                  </a:lnTo>
                  <a:lnTo>
                    <a:pt x="516" y="227"/>
                  </a:lnTo>
                  <a:lnTo>
                    <a:pt x="518" y="225"/>
                  </a:lnTo>
                  <a:lnTo>
                    <a:pt x="516" y="225"/>
                  </a:lnTo>
                  <a:lnTo>
                    <a:pt x="516" y="225"/>
                  </a:lnTo>
                  <a:lnTo>
                    <a:pt x="516" y="222"/>
                  </a:lnTo>
                  <a:lnTo>
                    <a:pt x="516" y="220"/>
                  </a:lnTo>
                  <a:lnTo>
                    <a:pt x="518" y="220"/>
                  </a:lnTo>
                  <a:lnTo>
                    <a:pt x="518" y="220"/>
                  </a:lnTo>
                  <a:lnTo>
                    <a:pt x="518" y="220"/>
                  </a:lnTo>
                  <a:lnTo>
                    <a:pt x="518" y="213"/>
                  </a:lnTo>
                  <a:lnTo>
                    <a:pt x="520" y="211"/>
                  </a:lnTo>
                  <a:lnTo>
                    <a:pt x="523" y="211"/>
                  </a:lnTo>
                  <a:lnTo>
                    <a:pt x="525" y="213"/>
                  </a:lnTo>
                  <a:lnTo>
                    <a:pt x="527" y="211"/>
                  </a:lnTo>
                  <a:lnTo>
                    <a:pt x="530" y="211"/>
                  </a:lnTo>
                  <a:lnTo>
                    <a:pt x="532" y="213"/>
                  </a:lnTo>
                  <a:lnTo>
                    <a:pt x="532" y="215"/>
                  </a:lnTo>
                  <a:lnTo>
                    <a:pt x="532" y="215"/>
                  </a:lnTo>
                  <a:lnTo>
                    <a:pt x="532" y="218"/>
                  </a:lnTo>
                  <a:lnTo>
                    <a:pt x="534" y="218"/>
                  </a:lnTo>
                  <a:lnTo>
                    <a:pt x="534" y="215"/>
                  </a:lnTo>
                  <a:lnTo>
                    <a:pt x="534" y="215"/>
                  </a:lnTo>
                  <a:lnTo>
                    <a:pt x="537" y="215"/>
                  </a:lnTo>
                  <a:lnTo>
                    <a:pt x="539" y="218"/>
                  </a:lnTo>
                  <a:lnTo>
                    <a:pt x="539" y="215"/>
                  </a:lnTo>
                  <a:lnTo>
                    <a:pt x="539" y="213"/>
                  </a:lnTo>
                  <a:lnTo>
                    <a:pt x="544" y="213"/>
                  </a:lnTo>
                  <a:lnTo>
                    <a:pt x="546" y="215"/>
                  </a:lnTo>
                  <a:lnTo>
                    <a:pt x="549" y="215"/>
                  </a:lnTo>
                  <a:lnTo>
                    <a:pt x="549" y="215"/>
                  </a:lnTo>
                  <a:lnTo>
                    <a:pt x="549" y="213"/>
                  </a:lnTo>
                  <a:lnTo>
                    <a:pt x="549" y="213"/>
                  </a:lnTo>
                  <a:lnTo>
                    <a:pt x="551" y="213"/>
                  </a:lnTo>
                  <a:lnTo>
                    <a:pt x="551" y="213"/>
                  </a:lnTo>
                  <a:lnTo>
                    <a:pt x="553" y="213"/>
                  </a:lnTo>
                  <a:lnTo>
                    <a:pt x="553" y="213"/>
                  </a:lnTo>
                  <a:lnTo>
                    <a:pt x="561" y="213"/>
                  </a:lnTo>
                  <a:lnTo>
                    <a:pt x="579" y="213"/>
                  </a:lnTo>
                  <a:lnTo>
                    <a:pt x="579" y="213"/>
                  </a:lnTo>
                  <a:lnTo>
                    <a:pt x="579" y="213"/>
                  </a:lnTo>
                  <a:lnTo>
                    <a:pt x="582" y="213"/>
                  </a:lnTo>
                  <a:lnTo>
                    <a:pt x="582" y="213"/>
                  </a:lnTo>
                  <a:lnTo>
                    <a:pt x="582" y="213"/>
                  </a:lnTo>
                  <a:lnTo>
                    <a:pt x="587" y="211"/>
                  </a:lnTo>
                  <a:lnTo>
                    <a:pt x="589" y="211"/>
                  </a:lnTo>
                  <a:lnTo>
                    <a:pt x="589" y="211"/>
                  </a:lnTo>
                  <a:lnTo>
                    <a:pt x="589" y="208"/>
                  </a:lnTo>
                  <a:lnTo>
                    <a:pt x="589" y="206"/>
                  </a:lnTo>
                  <a:lnTo>
                    <a:pt x="589" y="206"/>
                  </a:lnTo>
                  <a:lnTo>
                    <a:pt x="587" y="206"/>
                  </a:lnTo>
                  <a:lnTo>
                    <a:pt x="584" y="203"/>
                  </a:lnTo>
                  <a:lnTo>
                    <a:pt x="584" y="203"/>
                  </a:lnTo>
                  <a:lnTo>
                    <a:pt x="582" y="203"/>
                  </a:lnTo>
                  <a:lnTo>
                    <a:pt x="582" y="203"/>
                  </a:lnTo>
                  <a:lnTo>
                    <a:pt x="579" y="203"/>
                  </a:lnTo>
                  <a:lnTo>
                    <a:pt x="577" y="201"/>
                  </a:lnTo>
                  <a:lnTo>
                    <a:pt x="575" y="199"/>
                  </a:lnTo>
                  <a:lnTo>
                    <a:pt x="572" y="199"/>
                  </a:lnTo>
                  <a:lnTo>
                    <a:pt x="572" y="196"/>
                  </a:lnTo>
                  <a:lnTo>
                    <a:pt x="572" y="194"/>
                  </a:lnTo>
                  <a:lnTo>
                    <a:pt x="575" y="194"/>
                  </a:lnTo>
                  <a:lnTo>
                    <a:pt x="575" y="192"/>
                  </a:lnTo>
                  <a:lnTo>
                    <a:pt x="575" y="192"/>
                  </a:lnTo>
                  <a:lnTo>
                    <a:pt x="572" y="192"/>
                  </a:lnTo>
                  <a:lnTo>
                    <a:pt x="570" y="192"/>
                  </a:lnTo>
                  <a:lnTo>
                    <a:pt x="570" y="192"/>
                  </a:lnTo>
                  <a:lnTo>
                    <a:pt x="568" y="192"/>
                  </a:lnTo>
                  <a:lnTo>
                    <a:pt x="568" y="192"/>
                  </a:lnTo>
                  <a:lnTo>
                    <a:pt x="568" y="192"/>
                  </a:lnTo>
                  <a:lnTo>
                    <a:pt x="565" y="189"/>
                  </a:lnTo>
                  <a:lnTo>
                    <a:pt x="565" y="189"/>
                  </a:lnTo>
                  <a:lnTo>
                    <a:pt x="563" y="189"/>
                  </a:lnTo>
                  <a:lnTo>
                    <a:pt x="561" y="189"/>
                  </a:lnTo>
                  <a:lnTo>
                    <a:pt x="558" y="189"/>
                  </a:lnTo>
                  <a:lnTo>
                    <a:pt x="558" y="192"/>
                  </a:lnTo>
                  <a:lnTo>
                    <a:pt x="556" y="189"/>
                  </a:lnTo>
                  <a:lnTo>
                    <a:pt x="553" y="187"/>
                  </a:lnTo>
                  <a:lnTo>
                    <a:pt x="553" y="187"/>
                  </a:lnTo>
                  <a:lnTo>
                    <a:pt x="556" y="185"/>
                  </a:lnTo>
                  <a:lnTo>
                    <a:pt x="558" y="182"/>
                  </a:lnTo>
                  <a:lnTo>
                    <a:pt x="561" y="182"/>
                  </a:lnTo>
                  <a:lnTo>
                    <a:pt x="558" y="180"/>
                  </a:lnTo>
                  <a:lnTo>
                    <a:pt x="556" y="177"/>
                  </a:lnTo>
                  <a:lnTo>
                    <a:pt x="556" y="175"/>
                  </a:lnTo>
                  <a:lnTo>
                    <a:pt x="553" y="170"/>
                  </a:lnTo>
                  <a:lnTo>
                    <a:pt x="553" y="168"/>
                  </a:lnTo>
                  <a:lnTo>
                    <a:pt x="553" y="166"/>
                  </a:lnTo>
                  <a:lnTo>
                    <a:pt x="549" y="161"/>
                  </a:lnTo>
                  <a:lnTo>
                    <a:pt x="546" y="158"/>
                  </a:lnTo>
                  <a:lnTo>
                    <a:pt x="544" y="154"/>
                  </a:lnTo>
                  <a:lnTo>
                    <a:pt x="542" y="154"/>
                  </a:lnTo>
                  <a:lnTo>
                    <a:pt x="539" y="154"/>
                  </a:lnTo>
                  <a:lnTo>
                    <a:pt x="537" y="154"/>
                  </a:lnTo>
                  <a:lnTo>
                    <a:pt x="534" y="154"/>
                  </a:lnTo>
                  <a:lnTo>
                    <a:pt x="534" y="154"/>
                  </a:lnTo>
                  <a:lnTo>
                    <a:pt x="532" y="161"/>
                  </a:lnTo>
                  <a:lnTo>
                    <a:pt x="530" y="163"/>
                  </a:lnTo>
                  <a:lnTo>
                    <a:pt x="525" y="166"/>
                  </a:lnTo>
                  <a:lnTo>
                    <a:pt x="523" y="166"/>
                  </a:lnTo>
                  <a:lnTo>
                    <a:pt x="518" y="166"/>
                  </a:lnTo>
                  <a:lnTo>
                    <a:pt x="520" y="163"/>
                  </a:lnTo>
                  <a:lnTo>
                    <a:pt x="516" y="158"/>
                  </a:lnTo>
                  <a:lnTo>
                    <a:pt x="513" y="158"/>
                  </a:lnTo>
                  <a:lnTo>
                    <a:pt x="511" y="158"/>
                  </a:lnTo>
                  <a:lnTo>
                    <a:pt x="508" y="161"/>
                  </a:lnTo>
                  <a:lnTo>
                    <a:pt x="506" y="163"/>
                  </a:lnTo>
                  <a:lnTo>
                    <a:pt x="501" y="163"/>
                  </a:lnTo>
                  <a:lnTo>
                    <a:pt x="499" y="166"/>
                  </a:lnTo>
                  <a:lnTo>
                    <a:pt x="497" y="166"/>
                  </a:lnTo>
                  <a:lnTo>
                    <a:pt x="494" y="163"/>
                  </a:lnTo>
                  <a:lnTo>
                    <a:pt x="490" y="163"/>
                  </a:lnTo>
                  <a:lnTo>
                    <a:pt x="490" y="163"/>
                  </a:lnTo>
                  <a:lnTo>
                    <a:pt x="487" y="161"/>
                  </a:lnTo>
                  <a:lnTo>
                    <a:pt x="487" y="161"/>
                  </a:lnTo>
                  <a:lnTo>
                    <a:pt x="485" y="161"/>
                  </a:lnTo>
                  <a:lnTo>
                    <a:pt x="482" y="163"/>
                  </a:lnTo>
                  <a:lnTo>
                    <a:pt x="482" y="163"/>
                  </a:lnTo>
                  <a:lnTo>
                    <a:pt x="480" y="163"/>
                  </a:lnTo>
                  <a:lnTo>
                    <a:pt x="478" y="163"/>
                  </a:lnTo>
                  <a:lnTo>
                    <a:pt x="478" y="161"/>
                  </a:lnTo>
                  <a:lnTo>
                    <a:pt x="478" y="158"/>
                  </a:lnTo>
                  <a:lnTo>
                    <a:pt x="480" y="156"/>
                  </a:lnTo>
                  <a:lnTo>
                    <a:pt x="480" y="154"/>
                  </a:lnTo>
                  <a:lnTo>
                    <a:pt x="478" y="149"/>
                  </a:lnTo>
                  <a:lnTo>
                    <a:pt x="478" y="135"/>
                  </a:lnTo>
                  <a:lnTo>
                    <a:pt x="478" y="135"/>
                  </a:lnTo>
                  <a:lnTo>
                    <a:pt x="480" y="132"/>
                  </a:lnTo>
                  <a:lnTo>
                    <a:pt x="480" y="130"/>
                  </a:lnTo>
                  <a:lnTo>
                    <a:pt x="482" y="130"/>
                  </a:lnTo>
                  <a:lnTo>
                    <a:pt x="482" y="128"/>
                  </a:lnTo>
                  <a:lnTo>
                    <a:pt x="480" y="128"/>
                  </a:lnTo>
                  <a:lnTo>
                    <a:pt x="475" y="130"/>
                  </a:lnTo>
                  <a:lnTo>
                    <a:pt x="475" y="130"/>
                  </a:lnTo>
                  <a:lnTo>
                    <a:pt x="466" y="130"/>
                  </a:lnTo>
                  <a:lnTo>
                    <a:pt x="461" y="132"/>
                  </a:lnTo>
                  <a:lnTo>
                    <a:pt x="452" y="135"/>
                  </a:lnTo>
                  <a:lnTo>
                    <a:pt x="438" y="144"/>
                  </a:lnTo>
                  <a:lnTo>
                    <a:pt x="433" y="147"/>
                  </a:lnTo>
                  <a:lnTo>
                    <a:pt x="402" y="147"/>
                  </a:lnTo>
                  <a:lnTo>
                    <a:pt x="400" y="149"/>
                  </a:lnTo>
                  <a:lnTo>
                    <a:pt x="400" y="147"/>
                  </a:lnTo>
                  <a:lnTo>
                    <a:pt x="397" y="149"/>
                  </a:lnTo>
                  <a:lnTo>
                    <a:pt x="383" y="154"/>
                  </a:lnTo>
                  <a:lnTo>
                    <a:pt x="381" y="154"/>
                  </a:lnTo>
                  <a:lnTo>
                    <a:pt x="378" y="154"/>
                  </a:lnTo>
                  <a:lnTo>
                    <a:pt x="367" y="163"/>
                  </a:lnTo>
                  <a:lnTo>
                    <a:pt x="357" y="168"/>
                  </a:lnTo>
                  <a:lnTo>
                    <a:pt x="355" y="170"/>
                  </a:lnTo>
                  <a:lnTo>
                    <a:pt x="350" y="173"/>
                  </a:lnTo>
                  <a:lnTo>
                    <a:pt x="350" y="173"/>
                  </a:lnTo>
                  <a:lnTo>
                    <a:pt x="345" y="177"/>
                  </a:lnTo>
                  <a:lnTo>
                    <a:pt x="345" y="177"/>
                  </a:lnTo>
                  <a:lnTo>
                    <a:pt x="341" y="185"/>
                  </a:lnTo>
                  <a:lnTo>
                    <a:pt x="338" y="187"/>
                  </a:lnTo>
                  <a:lnTo>
                    <a:pt x="336" y="189"/>
                  </a:lnTo>
                  <a:lnTo>
                    <a:pt x="336" y="189"/>
                  </a:lnTo>
                  <a:lnTo>
                    <a:pt x="336" y="187"/>
                  </a:lnTo>
                  <a:lnTo>
                    <a:pt x="336" y="187"/>
                  </a:lnTo>
                  <a:lnTo>
                    <a:pt x="333" y="187"/>
                  </a:lnTo>
                  <a:lnTo>
                    <a:pt x="331" y="187"/>
                  </a:lnTo>
                  <a:lnTo>
                    <a:pt x="331" y="185"/>
                  </a:lnTo>
                  <a:lnTo>
                    <a:pt x="329" y="185"/>
                  </a:lnTo>
                  <a:lnTo>
                    <a:pt x="326" y="182"/>
                  </a:lnTo>
                  <a:lnTo>
                    <a:pt x="324" y="182"/>
                  </a:lnTo>
                  <a:lnTo>
                    <a:pt x="322" y="187"/>
                  </a:lnTo>
                  <a:lnTo>
                    <a:pt x="319" y="187"/>
                  </a:lnTo>
                  <a:lnTo>
                    <a:pt x="317" y="189"/>
                  </a:lnTo>
                  <a:lnTo>
                    <a:pt x="315" y="189"/>
                  </a:lnTo>
                  <a:lnTo>
                    <a:pt x="315" y="187"/>
                  </a:lnTo>
                  <a:lnTo>
                    <a:pt x="315" y="187"/>
                  </a:lnTo>
                  <a:lnTo>
                    <a:pt x="312" y="185"/>
                  </a:lnTo>
                  <a:lnTo>
                    <a:pt x="312" y="187"/>
                  </a:lnTo>
                  <a:lnTo>
                    <a:pt x="310" y="185"/>
                  </a:lnTo>
                  <a:lnTo>
                    <a:pt x="307" y="182"/>
                  </a:lnTo>
                  <a:lnTo>
                    <a:pt x="307" y="182"/>
                  </a:lnTo>
                  <a:lnTo>
                    <a:pt x="307" y="180"/>
                  </a:lnTo>
                  <a:lnTo>
                    <a:pt x="307" y="180"/>
                  </a:lnTo>
                  <a:lnTo>
                    <a:pt x="305" y="180"/>
                  </a:lnTo>
                  <a:lnTo>
                    <a:pt x="305" y="180"/>
                  </a:lnTo>
                  <a:lnTo>
                    <a:pt x="303" y="177"/>
                  </a:lnTo>
                  <a:lnTo>
                    <a:pt x="303" y="180"/>
                  </a:lnTo>
                  <a:lnTo>
                    <a:pt x="300" y="180"/>
                  </a:lnTo>
                  <a:lnTo>
                    <a:pt x="300" y="180"/>
                  </a:lnTo>
                  <a:lnTo>
                    <a:pt x="300" y="180"/>
                  </a:lnTo>
                  <a:lnTo>
                    <a:pt x="298" y="180"/>
                  </a:lnTo>
                  <a:lnTo>
                    <a:pt x="296" y="182"/>
                  </a:lnTo>
                  <a:lnTo>
                    <a:pt x="296" y="185"/>
                  </a:lnTo>
                  <a:lnTo>
                    <a:pt x="296" y="185"/>
                  </a:lnTo>
                  <a:lnTo>
                    <a:pt x="293" y="185"/>
                  </a:lnTo>
                  <a:lnTo>
                    <a:pt x="289" y="185"/>
                  </a:lnTo>
                  <a:lnTo>
                    <a:pt x="284" y="187"/>
                  </a:lnTo>
                  <a:lnTo>
                    <a:pt x="274" y="187"/>
                  </a:lnTo>
                  <a:lnTo>
                    <a:pt x="272" y="185"/>
                  </a:lnTo>
                  <a:lnTo>
                    <a:pt x="270" y="182"/>
                  </a:lnTo>
                  <a:lnTo>
                    <a:pt x="267" y="177"/>
                  </a:lnTo>
                  <a:lnTo>
                    <a:pt x="267" y="177"/>
                  </a:lnTo>
                  <a:lnTo>
                    <a:pt x="267" y="175"/>
                  </a:lnTo>
                  <a:lnTo>
                    <a:pt x="262" y="175"/>
                  </a:lnTo>
                  <a:lnTo>
                    <a:pt x="260" y="173"/>
                  </a:lnTo>
                  <a:lnTo>
                    <a:pt x="260" y="173"/>
                  </a:lnTo>
                  <a:lnTo>
                    <a:pt x="260" y="170"/>
                  </a:lnTo>
                  <a:lnTo>
                    <a:pt x="258" y="170"/>
                  </a:lnTo>
                  <a:lnTo>
                    <a:pt x="255" y="168"/>
                  </a:lnTo>
                  <a:lnTo>
                    <a:pt x="255" y="166"/>
                  </a:lnTo>
                  <a:lnTo>
                    <a:pt x="253" y="166"/>
                  </a:lnTo>
                  <a:lnTo>
                    <a:pt x="248" y="161"/>
                  </a:lnTo>
                  <a:lnTo>
                    <a:pt x="248" y="158"/>
                  </a:lnTo>
                  <a:lnTo>
                    <a:pt x="246" y="154"/>
                  </a:lnTo>
                  <a:lnTo>
                    <a:pt x="244" y="151"/>
                  </a:lnTo>
                  <a:lnTo>
                    <a:pt x="241" y="154"/>
                  </a:lnTo>
                  <a:lnTo>
                    <a:pt x="241" y="154"/>
                  </a:lnTo>
                  <a:lnTo>
                    <a:pt x="241" y="151"/>
                  </a:lnTo>
                  <a:lnTo>
                    <a:pt x="239" y="149"/>
                  </a:lnTo>
                  <a:lnTo>
                    <a:pt x="239" y="149"/>
                  </a:lnTo>
                  <a:lnTo>
                    <a:pt x="236" y="151"/>
                  </a:lnTo>
                  <a:lnTo>
                    <a:pt x="236" y="151"/>
                  </a:lnTo>
                  <a:lnTo>
                    <a:pt x="234" y="149"/>
                  </a:lnTo>
                  <a:lnTo>
                    <a:pt x="234" y="149"/>
                  </a:lnTo>
                  <a:lnTo>
                    <a:pt x="232" y="147"/>
                  </a:lnTo>
                  <a:lnTo>
                    <a:pt x="232" y="147"/>
                  </a:lnTo>
                  <a:lnTo>
                    <a:pt x="232" y="147"/>
                  </a:lnTo>
                  <a:lnTo>
                    <a:pt x="229" y="147"/>
                  </a:lnTo>
                  <a:lnTo>
                    <a:pt x="229" y="147"/>
                  </a:lnTo>
                  <a:lnTo>
                    <a:pt x="229" y="144"/>
                  </a:lnTo>
                  <a:lnTo>
                    <a:pt x="218" y="144"/>
                  </a:lnTo>
                  <a:lnTo>
                    <a:pt x="203" y="144"/>
                  </a:lnTo>
                  <a:lnTo>
                    <a:pt x="199" y="144"/>
                  </a:lnTo>
                  <a:lnTo>
                    <a:pt x="192" y="149"/>
                  </a:lnTo>
                  <a:lnTo>
                    <a:pt x="192" y="149"/>
                  </a:lnTo>
                  <a:lnTo>
                    <a:pt x="192" y="151"/>
                  </a:lnTo>
                  <a:lnTo>
                    <a:pt x="189" y="154"/>
                  </a:lnTo>
                  <a:lnTo>
                    <a:pt x="187" y="156"/>
                  </a:lnTo>
                  <a:lnTo>
                    <a:pt x="184" y="158"/>
                  </a:lnTo>
                  <a:lnTo>
                    <a:pt x="184" y="156"/>
                  </a:lnTo>
                  <a:lnTo>
                    <a:pt x="187" y="154"/>
                  </a:lnTo>
                  <a:lnTo>
                    <a:pt x="187" y="151"/>
                  </a:lnTo>
                  <a:lnTo>
                    <a:pt x="189" y="149"/>
                  </a:lnTo>
                  <a:lnTo>
                    <a:pt x="194" y="144"/>
                  </a:lnTo>
                  <a:lnTo>
                    <a:pt x="196" y="142"/>
                  </a:lnTo>
                  <a:lnTo>
                    <a:pt x="196" y="140"/>
                  </a:lnTo>
                  <a:lnTo>
                    <a:pt x="194" y="140"/>
                  </a:lnTo>
                  <a:lnTo>
                    <a:pt x="194" y="142"/>
                  </a:lnTo>
                  <a:lnTo>
                    <a:pt x="189" y="144"/>
                  </a:lnTo>
                  <a:lnTo>
                    <a:pt x="184" y="149"/>
                  </a:lnTo>
                  <a:lnTo>
                    <a:pt x="182" y="149"/>
                  </a:lnTo>
                  <a:lnTo>
                    <a:pt x="180" y="154"/>
                  </a:lnTo>
                  <a:lnTo>
                    <a:pt x="180" y="154"/>
                  </a:lnTo>
                  <a:lnTo>
                    <a:pt x="177" y="154"/>
                  </a:lnTo>
                  <a:lnTo>
                    <a:pt x="175" y="156"/>
                  </a:lnTo>
                  <a:lnTo>
                    <a:pt x="177" y="156"/>
                  </a:lnTo>
                  <a:lnTo>
                    <a:pt x="173" y="163"/>
                  </a:lnTo>
                  <a:lnTo>
                    <a:pt x="170" y="168"/>
                  </a:lnTo>
                  <a:lnTo>
                    <a:pt x="168" y="166"/>
                  </a:lnTo>
                  <a:lnTo>
                    <a:pt x="168" y="166"/>
                  </a:lnTo>
                  <a:lnTo>
                    <a:pt x="170" y="166"/>
                  </a:lnTo>
                  <a:lnTo>
                    <a:pt x="170" y="166"/>
                  </a:lnTo>
                  <a:lnTo>
                    <a:pt x="170" y="163"/>
                  </a:lnTo>
                  <a:lnTo>
                    <a:pt x="170" y="163"/>
                  </a:lnTo>
                  <a:lnTo>
                    <a:pt x="170" y="163"/>
                  </a:lnTo>
                  <a:lnTo>
                    <a:pt x="168" y="158"/>
                  </a:lnTo>
                  <a:lnTo>
                    <a:pt x="168" y="158"/>
                  </a:lnTo>
                  <a:lnTo>
                    <a:pt x="168" y="156"/>
                  </a:lnTo>
                  <a:lnTo>
                    <a:pt x="168" y="156"/>
                  </a:lnTo>
                  <a:lnTo>
                    <a:pt x="168" y="154"/>
                  </a:lnTo>
                  <a:lnTo>
                    <a:pt x="168" y="154"/>
                  </a:lnTo>
                  <a:lnTo>
                    <a:pt x="168" y="151"/>
                  </a:lnTo>
                  <a:lnTo>
                    <a:pt x="170" y="151"/>
                  </a:lnTo>
                  <a:lnTo>
                    <a:pt x="170" y="147"/>
                  </a:lnTo>
                  <a:lnTo>
                    <a:pt x="170" y="144"/>
                  </a:lnTo>
                  <a:lnTo>
                    <a:pt x="170" y="142"/>
                  </a:lnTo>
                  <a:lnTo>
                    <a:pt x="170" y="140"/>
                  </a:lnTo>
                  <a:lnTo>
                    <a:pt x="168" y="137"/>
                  </a:lnTo>
                  <a:lnTo>
                    <a:pt x="166" y="135"/>
                  </a:lnTo>
                  <a:lnTo>
                    <a:pt x="166" y="135"/>
                  </a:lnTo>
                  <a:lnTo>
                    <a:pt x="163" y="135"/>
                  </a:lnTo>
                  <a:lnTo>
                    <a:pt x="163" y="135"/>
                  </a:lnTo>
                  <a:lnTo>
                    <a:pt x="163" y="135"/>
                  </a:lnTo>
                  <a:lnTo>
                    <a:pt x="163" y="135"/>
                  </a:lnTo>
                  <a:lnTo>
                    <a:pt x="163" y="135"/>
                  </a:lnTo>
                  <a:lnTo>
                    <a:pt x="163" y="132"/>
                  </a:lnTo>
                  <a:lnTo>
                    <a:pt x="163" y="130"/>
                  </a:lnTo>
                  <a:lnTo>
                    <a:pt x="163" y="128"/>
                  </a:lnTo>
                  <a:lnTo>
                    <a:pt x="163" y="128"/>
                  </a:lnTo>
                  <a:lnTo>
                    <a:pt x="161" y="125"/>
                  </a:lnTo>
                  <a:lnTo>
                    <a:pt x="156" y="125"/>
                  </a:lnTo>
                  <a:lnTo>
                    <a:pt x="154" y="125"/>
                  </a:lnTo>
                  <a:lnTo>
                    <a:pt x="151" y="123"/>
                  </a:lnTo>
                  <a:lnTo>
                    <a:pt x="151" y="121"/>
                  </a:lnTo>
                  <a:lnTo>
                    <a:pt x="151" y="118"/>
                  </a:lnTo>
                  <a:lnTo>
                    <a:pt x="151" y="116"/>
                  </a:lnTo>
                  <a:lnTo>
                    <a:pt x="149" y="114"/>
                  </a:lnTo>
                  <a:lnTo>
                    <a:pt x="149" y="114"/>
                  </a:lnTo>
                  <a:lnTo>
                    <a:pt x="147" y="116"/>
                  </a:lnTo>
                  <a:lnTo>
                    <a:pt x="132" y="128"/>
                  </a:lnTo>
                  <a:lnTo>
                    <a:pt x="130" y="130"/>
                  </a:lnTo>
                  <a:lnTo>
                    <a:pt x="130" y="130"/>
                  </a:lnTo>
                  <a:lnTo>
                    <a:pt x="128" y="135"/>
                  </a:lnTo>
                  <a:lnTo>
                    <a:pt x="128" y="135"/>
                  </a:lnTo>
                  <a:lnTo>
                    <a:pt x="128" y="135"/>
                  </a:lnTo>
                  <a:lnTo>
                    <a:pt x="125" y="140"/>
                  </a:lnTo>
                  <a:lnTo>
                    <a:pt x="123" y="142"/>
                  </a:lnTo>
                  <a:lnTo>
                    <a:pt x="123" y="142"/>
                  </a:lnTo>
                  <a:lnTo>
                    <a:pt x="118" y="144"/>
                  </a:lnTo>
                  <a:lnTo>
                    <a:pt x="116" y="144"/>
                  </a:lnTo>
                  <a:lnTo>
                    <a:pt x="116" y="144"/>
                  </a:lnTo>
                  <a:lnTo>
                    <a:pt x="111" y="144"/>
                  </a:lnTo>
                  <a:lnTo>
                    <a:pt x="109" y="144"/>
                  </a:lnTo>
                  <a:lnTo>
                    <a:pt x="106" y="147"/>
                  </a:lnTo>
                  <a:lnTo>
                    <a:pt x="102" y="154"/>
                  </a:lnTo>
                  <a:lnTo>
                    <a:pt x="95" y="161"/>
                  </a:lnTo>
                  <a:lnTo>
                    <a:pt x="87" y="163"/>
                  </a:lnTo>
                  <a:lnTo>
                    <a:pt x="52" y="173"/>
                  </a:lnTo>
                  <a:lnTo>
                    <a:pt x="47" y="173"/>
                  </a:lnTo>
                  <a:lnTo>
                    <a:pt x="33" y="189"/>
                  </a:lnTo>
                  <a:lnTo>
                    <a:pt x="31" y="192"/>
                  </a:lnTo>
                  <a:lnTo>
                    <a:pt x="14" y="199"/>
                  </a:lnTo>
                  <a:lnTo>
                    <a:pt x="9" y="201"/>
                  </a:lnTo>
                  <a:lnTo>
                    <a:pt x="9" y="201"/>
                  </a:lnTo>
                  <a:lnTo>
                    <a:pt x="7" y="201"/>
                  </a:lnTo>
                  <a:lnTo>
                    <a:pt x="5" y="203"/>
                  </a:lnTo>
                  <a:lnTo>
                    <a:pt x="2" y="203"/>
                  </a:lnTo>
                  <a:lnTo>
                    <a:pt x="0" y="206"/>
                  </a:lnTo>
                  <a:lnTo>
                    <a:pt x="0" y="206"/>
                  </a:lnTo>
                  <a:lnTo>
                    <a:pt x="0" y="208"/>
                  </a:lnTo>
                  <a:lnTo>
                    <a:pt x="0" y="211"/>
                  </a:lnTo>
                  <a:lnTo>
                    <a:pt x="0" y="211"/>
                  </a:lnTo>
                  <a:lnTo>
                    <a:pt x="2" y="211"/>
                  </a:lnTo>
                  <a:lnTo>
                    <a:pt x="2" y="211"/>
                  </a:lnTo>
                  <a:lnTo>
                    <a:pt x="2" y="211"/>
                  </a:lnTo>
                  <a:lnTo>
                    <a:pt x="5" y="211"/>
                  </a:lnTo>
                  <a:lnTo>
                    <a:pt x="5" y="208"/>
                  </a:lnTo>
                  <a:lnTo>
                    <a:pt x="7" y="208"/>
                  </a:lnTo>
                  <a:lnTo>
                    <a:pt x="7" y="208"/>
                  </a:lnTo>
                  <a:lnTo>
                    <a:pt x="7" y="211"/>
                  </a:lnTo>
                  <a:lnTo>
                    <a:pt x="9" y="211"/>
                  </a:lnTo>
                  <a:lnTo>
                    <a:pt x="9" y="211"/>
                  </a:lnTo>
                  <a:lnTo>
                    <a:pt x="12" y="211"/>
                  </a:lnTo>
                  <a:lnTo>
                    <a:pt x="12" y="213"/>
                  </a:lnTo>
                  <a:lnTo>
                    <a:pt x="12" y="213"/>
                  </a:lnTo>
                  <a:lnTo>
                    <a:pt x="14" y="213"/>
                  </a:lnTo>
                  <a:lnTo>
                    <a:pt x="14" y="213"/>
                  </a:lnTo>
                  <a:lnTo>
                    <a:pt x="16" y="213"/>
                  </a:lnTo>
                  <a:lnTo>
                    <a:pt x="16" y="213"/>
                  </a:lnTo>
                  <a:lnTo>
                    <a:pt x="19" y="215"/>
                  </a:lnTo>
                  <a:lnTo>
                    <a:pt x="19" y="215"/>
                  </a:lnTo>
                  <a:lnTo>
                    <a:pt x="21" y="218"/>
                  </a:lnTo>
                  <a:lnTo>
                    <a:pt x="21" y="222"/>
                  </a:lnTo>
                  <a:lnTo>
                    <a:pt x="24" y="227"/>
                  </a:lnTo>
                  <a:lnTo>
                    <a:pt x="26" y="229"/>
                  </a:lnTo>
                  <a:lnTo>
                    <a:pt x="28" y="232"/>
                  </a:lnTo>
                  <a:lnTo>
                    <a:pt x="28" y="232"/>
                  </a:lnTo>
                  <a:lnTo>
                    <a:pt x="28" y="232"/>
                  </a:lnTo>
                  <a:lnTo>
                    <a:pt x="31" y="234"/>
                  </a:lnTo>
                  <a:lnTo>
                    <a:pt x="31" y="234"/>
                  </a:lnTo>
                  <a:lnTo>
                    <a:pt x="35" y="234"/>
                  </a:lnTo>
                  <a:lnTo>
                    <a:pt x="38" y="234"/>
                  </a:lnTo>
                  <a:lnTo>
                    <a:pt x="45" y="234"/>
                  </a:lnTo>
                  <a:lnTo>
                    <a:pt x="50" y="237"/>
                  </a:lnTo>
                  <a:lnTo>
                    <a:pt x="59" y="237"/>
                  </a:lnTo>
                  <a:lnTo>
                    <a:pt x="66" y="239"/>
                  </a:lnTo>
                  <a:lnTo>
                    <a:pt x="73" y="241"/>
                  </a:lnTo>
                  <a:lnTo>
                    <a:pt x="83" y="241"/>
                  </a:lnTo>
                  <a:lnTo>
                    <a:pt x="90" y="244"/>
                  </a:lnTo>
                  <a:lnTo>
                    <a:pt x="97" y="244"/>
                  </a:lnTo>
                  <a:lnTo>
                    <a:pt x="104" y="244"/>
                  </a:lnTo>
                  <a:lnTo>
                    <a:pt x="109" y="246"/>
                  </a:lnTo>
                  <a:lnTo>
                    <a:pt x="113" y="246"/>
                  </a:lnTo>
                  <a:lnTo>
                    <a:pt x="116" y="246"/>
                  </a:lnTo>
                  <a:lnTo>
                    <a:pt x="116" y="246"/>
                  </a:lnTo>
                  <a:lnTo>
                    <a:pt x="121" y="248"/>
                  </a:lnTo>
                  <a:lnTo>
                    <a:pt x="123" y="248"/>
                  </a:lnTo>
                  <a:lnTo>
                    <a:pt x="128" y="251"/>
                  </a:lnTo>
                  <a:lnTo>
                    <a:pt x="132" y="253"/>
                  </a:lnTo>
                  <a:lnTo>
                    <a:pt x="139" y="256"/>
                  </a:lnTo>
                  <a:lnTo>
                    <a:pt x="144" y="258"/>
                  </a:lnTo>
                  <a:lnTo>
                    <a:pt x="147" y="258"/>
                  </a:lnTo>
                  <a:lnTo>
                    <a:pt x="147" y="258"/>
                  </a:lnTo>
                  <a:lnTo>
                    <a:pt x="149" y="258"/>
                  </a:lnTo>
                  <a:lnTo>
                    <a:pt x="149" y="258"/>
                  </a:lnTo>
                  <a:lnTo>
                    <a:pt x="151" y="258"/>
                  </a:lnTo>
                  <a:lnTo>
                    <a:pt x="151" y="258"/>
                  </a:lnTo>
                  <a:lnTo>
                    <a:pt x="151" y="258"/>
                  </a:lnTo>
                  <a:lnTo>
                    <a:pt x="154" y="258"/>
                  </a:lnTo>
                  <a:lnTo>
                    <a:pt x="154" y="258"/>
                  </a:lnTo>
                  <a:lnTo>
                    <a:pt x="156" y="258"/>
                  </a:lnTo>
                  <a:lnTo>
                    <a:pt x="156" y="258"/>
                  </a:lnTo>
                  <a:lnTo>
                    <a:pt x="156" y="258"/>
                  </a:lnTo>
                  <a:lnTo>
                    <a:pt x="158" y="258"/>
                  </a:lnTo>
                  <a:lnTo>
                    <a:pt x="158" y="258"/>
                  </a:lnTo>
                  <a:lnTo>
                    <a:pt x="161" y="258"/>
                  </a:lnTo>
                  <a:lnTo>
                    <a:pt x="166" y="260"/>
                  </a:lnTo>
                  <a:lnTo>
                    <a:pt x="166" y="260"/>
                  </a:lnTo>
                  <a:lnTo>
                    <a:pt x="166" y="260"/>
                  </a:lnTo>
                  <a:lnTo>
                    <a:pt x="168" y="258"/>
                  </a:lnTo>
                  <a:lnTo>
                    <a:pt x="168" y="258"/>
                  </a:lnTo>
                  <a:lnTo>
                    <a:pt x="170" y="258"/>
                  </a:lnTo>
                  <a:lnTo>
                    <a:pt x="170" y="258"/>
                  </a:lnTo>
                  <a:lnTo>
                    <a:pt x="170" y="258"/>
                  </a:lnTo>
                  <a:lnTo>
                    <a:pt x="170" y="258"/>
                  </a:lnTo>
                  <a:lnTo>
                    <a:pt x="173" y="258"/>
                  </a:lnTo>
                  <a:lnTo>
                    <a:pt x="173" y="258"/>
                  </a:lnTo>
                  <a:lnTo>
                    <a:pt x="173" y="256"/>
                  </a:lnTo>
                  <a:lnTo>
                    <a:pt x="175" y="256"/>
                  </a:lnTo>
                  <a:lnTo>
                    <a:pt x="175" y="258"/>
                  </a:lnTo>
                  <a:lnTo>
                    <a:pt x="177" y="258"/>
                  </a:lnTo>
                  <a:lnTo>
                    <a:pt x="177" y="258"/>
                  </a:lnTo>
                  <a:lnTo>
                    <a:pt x="180" y="258"/>
                  </a:lnTo>
                  <a:lnTo>
                    <a:pt x="180" y="258"/>
                  </a:lnTo>
                  <a:lnTo>
                    <a:pt x="180" y="258"/>
                  </a:lnTo>
                  <a:lnTo>
                    <a:pt x="180" y="258"/>
                  </a:lnTo>
                  <a:lnTo>
                    <a:pt x="182" y="258"/>
                  </a:lnTo>
                  <a:lnTo>
                    <a:pt x="184" y="260"/>
                  </a:lnTo>
                  <a:lnTo>
                    <a:pt x="184" y="260"/>
                  </a:lnTo>
                  <a:lnTo>
                    <a:pt x="187" y="260"/>
                  </a:lnTo>
                  <a:lnTo>
                    <a:pt x="189" y="258"/>
                  </a:lnTo>
                  <a:lnTo>
                    <a:pt x="189" y="258"/>
                  </a:lnTo>
                  <a:lnTo>
                    <a:pt x="189" y="258"/>
                  </a:lnTo>
                  <a:lnTo>
                    <a:pt x="192" y="260"/>
                  </a:lnTo>
                  <a:lnTo>
                    <a:pt x="194" y="260"/>
                  </a:lnTo>
                  <a:lnTo>
                    <a:pt x="194" y="260"/>
                  </a:lnTo>
                  <a:lnTo>
                    <a:pt x="196" y="260"/>
                  </a:lnTo>
                  <a:lnTo>
                    <a:pt x="199" y="260"/>
                  </a:lnTo>
                  <a:lnTo>
                    <a:pt x="199" y="260"/>
                  </a:lnTo>
                  <a:lnTo>
                    <a:pt x="201" y="263"/>
                  </a:lnTo>
                  <a:lnTo>
                    <a:pt x="203" y="263"/>
                  </a:lnTo>
                  <a:lnTo>
                    <a:pt x="203" y="263"/>
                  </a:lnTo>
                  <a:lnTo>
                    <a:pt x="203" y="263"/>
                  </a:lnTo>
                  <a:lnTo>
                    <a:pt x="206" y="260"/>
                  </a:lnTo>
                  <a:lnTo>
                    <a:pt x="206" y="260"/>
                  </a:lnTo>
                  <a:lnTo>
                    <a:pt x="206" y="263"/>
                  </a:lnTo>
                  <a:lnTo>
                    <a:pt x="208" y="263"/>
                  </a:lnTo>
                  <a:lnTo>
                    <a:pt x="210" y="263"/>
                  </a:lnTo>
                  <a:lnTo>
                    <a:pt x="210" y="263"/>
                  </a:lnTo>
                  <a:lnTo>
                    <a:pt x="213" y="265"/>
                  </a:lnTo>
                  <a:lnTo>
                    <a:pt x="213" y="265"/>
                  </a:lnTo>
                  <a:lnTo>
                    <a:pt x="215" y="270"/>
                  </a:lnTo>
                  <a:lnTo>
                    <a:pt x="215" y="270"/>
                  </a:lnTo>
                  <a:lnTo>
                    <a:pt x="215" y="272"/>
                  </a:lnTo>
                  <a:lnTo>
                    <a:pt x="215" y="272"/>
                  </a:lnTo>
                  <a:lnTo>
                    <a:pt x="215" y="272"/>
                  </a:lnTo>
                  <a:lnTo>
                    <a:pt x="213" y="274"/>
                  </a:lnTo>
                  <a:lnTo>
                    <a:pt x="213" y="277"/>
                  </a:lnTo>
                  <a:lnTo>
                    <a:pt x="213" y="277"/>
                  </a:lnTo>
                  <a:lnTo>
                    <a:pt x="213" y="277"/>
                  </a:lnTo>
                  <a:lnTo>
                    <a:pt x="213" y="279"/>
                  </a:lnTo>
                  <a:lnTo>
                    <a:pt x="215" y="279"/>
                  </a:lnTo>
                  <a:lnTo>
                    <a:pt x="215" y="279"/>
                  </a:lnTo>
                  <a:lnTo>
                    <a:pt x="218" y="279"/>
                  </a:lnTo>
                  <a:lnTo>
                    <a:pt x="218" y="282"/>
                  </a:lnTo>
                  <a:lnTo>
                    <a:pt x="220" y="282"/>
                  </a:lnTo>
                  <a:lnTo>
                    <a:pt x="220" y="282"/>
                  </a:lnTo>
                  <a:lnTo>
                    <a:pt x="222" y="282"/>
                  </a:lnTo>
                  <a:lnTo>
                    <a:pt x="225" y="279"/>
                  </a:lnTo>
                  <a:lnTo>
                    <a:pt x="225" y="279"/>
                  </a:lnTo>
                  <a:lnTo>
                    <a:pt x="225" y="279"/>
                  </a:lnTo>
                  <a:lnTo>
                    <a:pt x="225" y="279"/>
                  </a:lnTo>
                  <a:lnTo>
                    <a:pt x="227" y="282"/>
                  </a:lnTo>
                  <a:lnTo>
                    <a:pt x="227" y="282"/>
                  </a:lnTo>
                  <a:lnTo>
                    <a:pt x="227" y="282"/>
                  </a:lnTo>
                  <a:lnTo>
                    <a:pt x="227" y="282"/>
                  </a:lnTo>
                  <a:lnTo>
                    <a:pt x="229" y="282"/>
                  </a:lnTo>
                  <a:lnTo>
                    <a:pt x="234" y="282"/>
                  </a:lnTo>
                  <a:lnTo>
                    <a:pt x="234" y="282"/>
                  </a:lnTo>
                  <a:lnTo>
                    <a:pt x="234" y="284"/>
                  </a:lnTo>
                  <a:lnTo>
                    <a:pt x="234" y="284"/>
                  </a:lnTo>
                  <a:lnTo>
                    <a:pt x="236" y="284"/>
                  </a:lnTo>
                  <a:lnTo>
                    <a:pt x="236" y="284"/>
                  </a:lnTo>
                  <a:lnTo>
                    <a:pt x="236" y="286"/>
                  </a:lnTo>
                  <a:lnTo>
                    <a:pt x="239" y="286"/>
                  </a:lnTo>
                  <a:lnTo>
                    <a:pt x="241" y="286"/>
                  </a:lnTo>
                  <a:lnTo>
                    <a:pt x="241" y="289"/>
                  </a:lnTo>
                  <a:lnTo>
                    <a:pt x="244" y="289"/>
                  </a:lnTo>
                  <a:lnTo>
                    <a:pt x="244" y="291"/>
                  </a:lnTo>
                  <a:lnTo>
                    <a:pt x="244" y="291"/>
                  </a:lnTo>
                  <a:lnTo>
                    <a:pt x="244" y="291"/>
                  </a:lnTo>
                  <a:lnTo>
                    <a:pt x="244" y="291"/>
                  </a:lnTo>
                  <a:lnTo>
                    <a:pt x="244" y="291"/>
                  </a:lnTo>
                  <a:lnTo>
                    <a:pt x="244" y="293"/>
                  </a:lnTo>
                  <a:lnTo>
                    <a:pt x="244" y="293"/>
                  </a:lnTo>
                  <a:lnTo>
                    <a:pt x="244" y="293"/>
                  </a:lnTo>
                  <a:lnTo>
                    <a:pt x="244" y="296"/>
                  </a:lnTo>
                  <a:lnTo>
                    <a:pt x="246" y="298"/>
                  </a:lnTo>
                  <a:lnTo>
                    <a:pt x="246" y="298"/>
                  </a:lnTo>
                  <a:lnTo>
                    <a:pt x="246" y="300"/>
                  </a:lnTo>
                  <a:lnTo>
                    <a:pt x="246" y="300"/>
                  </a:lnTo>
                  <a:lnTo>
                    <a:pt x="246" y="303"/>
                  </a:lnTo>
                  <a:lnTo>
                    <a:pt x="246" y="303"/>
                  </a:lnTo>
                  <a:lnTo>
                    <a:pt x="246" y="303"/>
                  </a:lnTo>
                  <a:lnTo>
                    <a:pt x="246" y="303"/>
                  </a:lnTo>
                  <a:lnTo>
                    <a:pt x="244" y="303"/>
                  </a:lnTo>
                  <a:lnTo>
                    <a:pt x="244" y="305"/>
                  </a:lnTo>
                  <a:lnTo>
                    <a:pt x="244" y="305"/>
                  </a:lnTo>
                  <a:lnTo>
                    <a:pt x="246" y="308"/>
                  </a:lnTo>
                  <a:lnTo>
                    <a:pt x="246" y="312"/>
                  </a:lnTo>
                  <a:lnTo>
                    <a:pt x="246" y="312"/>
                  </a:lnTo>
                  <a:lnTo>
                    <a:pt x="246" y="312"/>
                  </a:lnTo>
                  <a:lnTo>
                    <a:pt x="246" y="312"/>
                  </a:lnTo>
                  <a:lnTo>
                    <a:pt x="246" y="315"/>
                  </a:lnTo>
                  <a:lnTo>
                    <a:pt x="246" y="315"/>
                  </a:lnTo>
                  <a:lnTo>
                    <a:pt x="246" y="317"/>
                  </a:lnTo>
                  <a:lnTo>
                    <a:pt x="244" y="317"/>
                  </a:lnTo>
                  <a:lnTo>
                    <a:pt x="241" y="319"/>
                  </a:lnTo>
                  <a:lnTo>
                    <a:pt x="241" y="319"/>
                  </a:lnTo>
                  <a:lnTo>
                    <a:pt x="241" y="319"/>
                  </a:lnTo>
                  <a:lnTo>
                    <a:pt x="241" y="322"/>
                  </a:lnTo>
                  <a:lnTo>
                    <a:pt x="241" y="322"/>
                  </a:lnTo>
                  <a:lnTo>
                    <a:pt x="241" y="324"/>
                  </a:lnTo>
                  <a:lnTo>
                    <a:pt x="241" y="324"/>
                  </a:lnTo>
                  <a:lnTo>
                    <a:pt x="241" y="327"/>
                  </a:lnTo>
                  <a:lnTo>
                    <a:pt x="241" y="329"/>
                  </a:lnTo>
                  <a:lnTo>
                    <a:pt x="241" y="329"/>
                  </a:lnTo>
                  <a:lnTo>
                    <a:pt x="241" y="329"/>
                  </a:lnTo>
                  <a:lnTo>
                    <a:pt x="244" y="331"/>
                  </a:lnTo>
                  <a:lnTo>
                    <a:pt x="244" y="331"/>
                  </a:lnTo>
                  <a:lnTo>
                    <a:pt x="246" y="329"/>
                  </a:lnTo>
                  <a:lnTo>
                    <a:pt x="246" y="329"/>
                  </a:lnTo>
                  <a:lnTo>
                    <a:pt x="246" y="329"/>
                  </a:lnTo>
                  <a:lnTo>
                    <a:pt x="246" y="329"/>
                  </a:lnTo>
                  <a:lnTo>
                    <a:pt x="248" y="329"/>
                  </a:lnTo>
                  <a:lnTo>
                    <a:pt x="251" y="329"/>
                  </a:lnTo>
                  <a:lnTo>
                    <a:pt x="251" y="329"/>
                  </a:lnTo>
                  <a:lnTo>
                    <a:pt x="251" y="329"/>
                  </a:lnTo>
                  <a:lnTo>
                    <a:pt x="258" y="324"/>
                  </a:lnTo>
                  <a:lnTo>
                    <a:pt x="258" y="324"/>
                  </a:lnTo>
                  <a:lnTo>
                    <a:pt x="258" y="324"/>
                  </a:lnTo>
                  <a:lnTo>
                    <a:pt x="260" y="324"/>
                  </a:lnTo>
                  <a:lnTo>
                    <a:pt x="260" y="327"/>
                  </a:lnTo>
                  <a:lnTo>
                    <a:pt x="260" y="327"/>
                  </a:lnTo>
                  <a:lnTo>
                    <a:pt x="262" y="327"/>
                  </a:lnTo>
                  <a:lnTo>
                    <a:pt x="262" y="329"/>
                  </a:lnTo>
                  <a:lnTo>
                    <a:pt x="262" y="329"/>
                  </a:lnTo>
                  <a:lnTo>
                    <a:pt x="262" y="329"/>
                  </a:lnTo>
                  <a:lnTo>
                    <a:pt x="260" y="331"/>
                  </a:lnTo>
                  <a:lnTo>
                    <a:pt x="260" y="331"/>
                  </a:lnTo>
                  <a:lnTo>
                    <a:pt x="258" y="338"/>
                  </a:lnTo>
                  <a:lnTo>
                    <a:pt x="258" y="343"/>
                  </a:lnTo>
                  <a:lnTo>
                    <a:pt x="255" y="343"/>
                  </a:lnTo>
                  <a:lnTo>
                    <a:pt x="255" y="348"/>
                  </a:lnTo>
                  <a:lnTo>
                    <a:pt x="258" y="348"/>
                  </a:lnTo>
                  <a:lnTo>
                    <a:pt x="258" y="350"/>
                  </a:lnTo>
                  <a:lnTo>
                    <a:pt x="260" y="350"/>
                  </a:lnTo>
                  <a:lnTo>
                    <a:pt x="260" y="353"/>
                  </a:lnTo>
                  <a:lnTo>
                    <a:pt x="262" y="355"/>
                  </a:lnTo>
                  <a:lnTo>
                    <a:pt x="262" y="355"/>
                  </a:lnTo>
                  <a:lnTo>
                    <a:pt x="262" y="355"/>
                  </a:lnTo>
                  <a:lnTo>
                    <a:pt x="265" y="357"/>
                  </a:lnTo>
                  <a:lnTo>
                    <a:pt x="270" y="357"/>
                  </a:lnTo>
                  <a:lnTo>
                    <a:pt x="270" y="357"/>
                  </a:lnTo>
                  <a:lnTo>
                    <a:pt x="270" y="353"/>
                  </a:lnTo>
                  <a:lnTo>
                    <a:pt x="270" y="350"/>
                  </a:lnTo>
                  <a:lnTo>
                    <a:pt x="272" y="348"/>
                  </a:lnTo>
                  <a:lnTo>
                    <a:pt x="289" y="317"/>
                  </a:lnTo>
                  <a:lnTo>
                    <a:pt x="289" y="315"/>
                  </a:lnTo>
                  <a:lnTo>
                    <a:pt x="289" y="312"/>
                  </a:lnTo>
                  <a:lnTo>
                    <a:pt x="289" y="312"/>
                  </a:lnTo>
                  <a:lnTo>
                    <a:pt x="291" y="310"/>
                  </a:lnTo>
                  <a:lnTo>
                    <a:pt x="291" y="308"/>
                  </a:lnTo>
                  <a:lnTo>
                    <a:pt x="293" y="303"/>
                  </a:lnTo>
                  <a:lnTo>
                    <a:pt x="293" y="300"/>
                  </a:lnTo>
                  <a:lnTo>
                    <a:pt x="296" y="296"/>
                  </a:lnTo>
                  <a:lnTo>
                    <a:pt x="298" y="293"/>
                  </a:lnTo>
                  <a:lnTo>
                    <a:pt x="300" y="286"/>
                  </a:lnTo>
                  <a:lnTo>
                    <a:pt x="303" y="284"/>
                  </a:lnTo>
                  <a:lnTo>
                    <a:pt x="305" y="282"/>
                  </a:lnTo>
                  <a:lnTo>
                    <a:pt x="307" y="282"/>
                  </a:lnTo>
                  <a:lnTo>
                    <a:pt x="307" y="277"/>
                  </a:lnTo>
                  <a:lnTo>
                    <a:pt x="307" y="277"/>
                  </a:lnTo>
                  <a:lnTo>
                    <a:pt x="307" y="272"/>
                  </a:lnTo>
                  <a:lnTo>
                    <a:pt x="310" y="267"/>
                  </a:lnTo>
                  <a:lnTo>
                    <a:pt x="310" y="265"/>
                  </a:lnTo>
                  <a:lnTo>
                    <a:pt x="312" y="263"/>
                  </a:lnTo>
                  <a:lnTo>
                    <a:pt x="312" y="263"/>
                  </a:lnTo>
                  <a:lnTo>
                    <a:pt x="312" y="256"/>
                  </a:lnTo>
                  <a:lnTo>
                    <a:pt x="315" y="253"/>
                  </a:lnTo>
                  <a:lnTo>
                    <a:pt x="315" y="253"/>
                  </a:lnTo>
                  <a:lnTo>
                    <a:pt x="317" y="256"/>
                  </a:lnTo>
                  <a:lnTo>
                    <a:pt x="317" y="256"/>
                  </a:lnTo>
                  <a:lnTo>
                    <a:pt x="317" y="258"/>
                  </a:lnTo>
                  <a:lnTo>
                    <a:pt x="315" y="260"/>
                  </a:lnTo>
                  <a:lnTo>
                    <a:pt x="315" y="263"/>
                  </a:lnTo>
                  <a:lnTo>
                    <a:pt x="315" y="263"/>
                  </a:lnTo>
                  <a:lnTo>
                    <a:pt x="315" y="265"/>
                  </a:lnTo>
                  <a:lnTo>
                    <a:pt x="315" y="267"/>
                  </a:lnTo>
                  <a:lnTo>
                    <a:pt x="315" y="270"/>
                  </a:lnTo>
                  <a:lnTo>
                    <a:pt x="317" y="270"/>
                  </a:lnTo>
                  <a:lnTo>
                    <a:pt x="317" y="272"/>
                  </a:lnTo>
                  <a:lnTo>
                    <a:pt x="317" y="277"/>
                  </a:lnTo>
                  <a:lnTo>
                    <a:pt x="317" y="279"/>
                  </a:lnTo>
                  <a:lnTo>
                    <a:pt x="319" y="282"/>
                  </a:lnTo>
                  <a:lnTo>
                    <a:pt x="319" y="282"/>
                  </a:lnTo>
                  <a:lnTo>
                    <a:pt x="319" y="279"/>
                  </a:lnTo>
                  <a:lnTo>
                    <a:pt x="319" y="279"/>
                  </a:lnTo>
                  <a:lnTo>
                    <a:pt x="324" y="277"/>
                  </a:lnTo>
                  <a:lnTo>
                    <a:pt x="326" y="277"/>
                  </a:lnTo>
                  <a:lnTo>
                    <a:pt x="326" y="277"/>
                  </a:lnTo>
                  <a:lnTo>
                    <a:pt x="329" y="274"/>
                  </a:lnTo>
                  <a:lnTo>
                    <a:pt x="329" y="274"/>
                  </a:lnTo>
                  <a:lnTo>
                    <a:pt x="329" y="272"/>
                  </a:lnTo>
                  <a:lnTo>
                    <a:pt x="331" y="267"/>
                  </a:lnTo>
                  <a:lnTo>
                    <a:pt x="331" y="267"/>
                  </a:lnTo>
                  <a:lnTo>
                    <a:pt x="331" y="265"/>
                  </a:lnTo>
                  <a:lnTo>
                    <a:pt x="333" y="265"/>
                  </a:lnTo>
                  <a:lnTo>
                    <a:pt x="333" y="263"/>
                  </a:lnTo>
                  <a:lnTo>
                    <a:pt x="333" y="263"/>
                  </a:lnTo>
                  <a:lnTo>
                    <a:pt x="333" y="260"/>
                  </a:lnTo>
                  <a:lnTo>
                    <a:pt x="333" y="258"/>
                  </a:lnTo>
                  <a:lnTo>
                    <a:pt x="336" y="258"/>
                  </a:lnTo>
                  <a:lnTo>
                    <a:pt x="336" y="258"/>
                  </a:lnTo>
                  <a:lnTo>
                    <a:pt x="341" y="260"/>
                  </a:lnTo>
                  <a:lnTo>
                    <a:pt x="343" y="260"/>
                  </a:lnTo>
                  <a:lnTo>
                    <a:pt x="345" y="258"/>
                  </a:lnTo>
                  <a:lnTo>
                    <a:pt x="345" y="258"/>
                  </a:lnTo>
                  <a:lnTo>
                    <a:pt x="348" y="256"/>
                  </a:lnTo>
                  <a:lnTo>
                    <a:pt x="348" y="253"/>
                  </a:lnTo>
                  <a:lnTo>
                    <a:pt x="350" y="253"/>
                  </a:lnTo>
                  <a:lnTo>
                    <a:pt x="352" y="253"/>
                  </a:lnTo>
                  <a:lnTo>
                    <a:pt x="352" y="253"/>
                  </a:lnTo>
                  <a:lnTo>
                    <a:pt x="355" y="253"/>
                  </a:lnTo>
                  <a:lnTo>
                    <a:pt x="355" y="256"/>
                  </a:lnTo>
                  <a:lnTo>
                    <a:pt x="352" y="263"/>
                  </a:lnTo>
                  <a:lnTo>
                    <a:pt x="352" y="265"/>
                  </a:lnTo>
                  <a:lnTo>
                    <a:pt x="355" y="265"/>
                  </a:lnTo>
                  <a:lnTo>
                    <a:pt x="355" y="265"/>
                  </a:lnTo>
                  <a:lnTo>
                    <a:pt x="355" y="265"/>
                  </a:lnTo>
                  <a:lnTo>
                    <a:pt x="355" y="267"/>
                  </a:lnTo>
                  <a:lnTo>
                    <a:pt x="352" y="267"/>
                  </a:lnTo>
                  <a:lnTo>
                    <a:pt x="352" y="265"/>
                  </a:lnTo>
                  <a:lnTo>
                    <a:pt x="350" y="265"/>
                  </a:lnTo>
                  <a:lnTo>
                    <a:pt x="350" y="265"/>
                  </a:lnTo>
                  <a:lnTo>
                    <a:pt x="348" y="267"/>
                  </a:lnTo>
                  <a:lnTo>
                    <a:pt x="348" y="267"/>
                  </a:lnTo>
                  <a:lnTo>
                    <a:pt x="348" y="267"/>
                  </a:lnTo>
                  <a:lnTo>
                    <a:pt x="348" y="267"/>
                  </a:lnTo>
                  <a:lnTo>
                    <a:pt x="348" y="270"/>
                  </a:lnTo>
                  <a:lnTo>
                    <a:pt x="348" y="270"/>
                  </a:lnTo>
                  <a:lnTo>
                    <a:pt x="348" y="270"/>
                  </a:lnTo>
                  <a:lnTo>
                    <a:pt x="348" y="270"/>
                  </a:lnTo>
                  <a:lnTo>
                    <a:pt x="345" y="270"/>
                  </a:lnTo>
                  <a:lnTo>
                    <a:pt x="345" y="272"/>
                  </a:lnTo>
                  <a:lnTo>
                    <a:pt x="345" y="274"/>
                  </a:lnTo>
                  <a:lnTo>
                    <a:pt x="345" y="277"/>
                  </a:lnTo>
                  <a:lnTo>
                    <a:pt x="343" y="279"/>
                  </a:lnTo>
                  <a:lnTo>
                    <a:pt x="343" y="279"/>
                  </a:lnTo>
                  <a:lnTo>
                    <a:pt x="343" y="282"/>
                  </a:lnTo>
                  <a:lnTo>
                    <a:pt x="345" y="284"/>
                  </a:lnTo>
                  <a:lnTo>
                    <a:pt x="348" y="286"/>
                  </a:lnTo>
                  <a:lnTo>
                    <a:pt x="350" y="286"/>
                  </a:lnTo>
                  <a:lnTo>
                    <a:pt x="350" y="286"/>
                  </a:lnTo>
                  <a:lnTo>
                    <a:pt x="352" y="286"/>
                  </a:lnTo>
                  <a:lnTo>
                    <a:pt x="352" y="286"/>
                  </a:lnTo>
                  <a:lnTo>
                    <a:pt x="352" y="286"/>
                  </a:lnTo>
                  <a:lnTo>
                    <a:pt x="352" y="284"/>
                  </a:lnTo>
                  <a:lnTo>
                    <a:pt x="350" y="284"/>
                  </a:lnTo>
                  <a:lnTo>
                    <a:pt x="350" y="284"/>
                  </a:lnTo>
                  <a:lnTo>
                    <a:pt x="350" y="282"/>
                  </a:lnTo>
                  <a:lnTo>
                    <a:pt x="350" y="282"/>
                  </a:lnTo>
                  <a:lnTo>
                    <a:pt x="350" y="279"/>
                  </a:lnTo>
                  <a:lnTo>
                    <a:pt x="350" y="279"/>
                  </a:lnTo>
                  <a:lnTo>
                    <a:pt x="352" y="279"/>
                  </a:lnTo>
                  <a:lnTo>
                    <a:pt x="352" y="279"/>
                  </a:lnTo>
                  <a:lnTo>
                    <a:pt x="352" y="274"/>
                  </a:lnTo>
                  <a:lnTo>
                    <a:pt x="355" y="274"/>
                  </a:lnTo>
                  <a:lnTo>
                    <a:pt x="357" y="272"/>
                  </a:lnTo>
                  <a:lnTo>
                    <a:pt x="357" y="272"/>
                  </a:lnTo>
                  <a:lnTo>
                    <a:pt x="357" y="270"/>
                  </a:lnTo>
                  <a:lnTo>
                    <a:pt x="357" y="270"/>
                  </a:lnTo>
                  <a:lnTo>
                    <a:pt x="357" y="267"/>
                  </a:lnTo>
                  <a:lnTo>
                    <a:pt x="359" y="267"/>
                  </a:lnTo>
                  <a:lnTo>
                    <a:pt x="362" y="267"/>
                  </a:lnTo>
                  <a:lnTo>
                    <a:pt x="364" y="265"/>
                  </a:lnTo>
                  <a:lnTo>
                    <a:pt x="364" y="265"/>
                  </a:lnTo>
                  <a:lnTo>
                    <a:pt x="367" y="263"/>
                  </a:lnTo>
                  <a:lnTo>
                    <a:pt x="367" y="263"/>
                  </a:lnTo>
                  <a:lnTo>
                    <a:pt x="367" y="263"/>
                  </a:lnTo>
                  <a:lnTo>
                    <a:pt x="371" y="260"/>
                  </a:lnTo>
                  <a:lnTo>
                    <a:pt x="371" y="260"/>
                  </a:lnTo>
                  <a:lnTo>
                    <a:pt x="371" y="258"/>
                  </a:lnTo>
                  <a:lnTo>
                    <a:pt x="371" y="258"/>
                  </a:lnTo>
                  <a:lnTo>
                    <a:pt x="374" y="251"/>
                  </a:lnTo>
                  <a:lnTo>
                    <a:pt x="376" y="246"/>
                  </a:lnTo>
                  <a:lnTo>
                    <a:pt x="378" y="241"/>
                  </a:lnTo>
                  <a:lnTo>
                    <a:pt x="395" y="237"/>
                  </a:lnTo>
                  <a:lnTo>
                    <a:pt x="397" y="237"/>
                  </a:lnTo>
                  <a:close/>
                  <a:moveTo>
                    <a:pt x="331" y="180"/>
                  </a:moveTo>
                  <a:lnTo>
                    <a:pt x="331" y="180"/>
                  </a:lnTo>
                  <a:lnTo>
                    <a:pt x="333" y="180"/>
                  </a:lnTo>
                  <a:lnTo>
                    <a:pt x="333" y="182"/>
                  </a:lnTo>
                  <a:lnTo>
                    <a:pt x="333" y="182"/>
                  </a:lnTo>
                  <a:lnTo>
                    <a:pt x="333" y="185"/>
                  </a:lnTo>
                  <a:lnTo>
                    <a:pt x="333" y="185"/>
                  </a:lnTo>
                  <a:lnTo>
                    <a:pt x="336" y="185"/>
                  </a:lnTo>
                  <a:lnTo>
                    <a:pt x="336" y="185"/>
                  </a:lnTo>
                  <a:lnTo>
                    <a:pt x="336" y="185"/>
                  </a:lnTo>
                  <a:lnTo>
                    <a:pt x="336" y="182"/>
                  </a:lnTo>
                  <a:lnTo>
                    <a:pt x="336" y="182"/>
                  </a:lnTo>
                  <a:lnTo>
                    <a:pt x="336" y="185"/>
                  </a:lnTo>
                  <a:lnTo>
                    <a:pt x="338" y="185"/>
                  </a:lnTo>
                  <a:lnTo>
                    <a:pt x="338" y="185"/>
                  </a:lnTo>
                  <a:lnTo>
                    <a:pt x="338" y="185"/>
                  </a:lnTo>
                  <a:lnTo>
                    <a:pt x="341" y="185"/>
                  </a:lnTo>
                  <a:lnTo>
                    <a:pt x="341" y="182"/>
                  </a:lnTo>
                  <a:lnTo>
                    <a:pt x="341" y="182"/>
                  </a:lnTo>
                  <a:lnTo>
                    <a:pt x="338" y="180"/>
                  </a:lnTo>
                  <a:lnTo>
                    <a:pt x="338" y="182"/>
                  </a:lnTo>
                  <a:lnTo>
                    <a:pt x="336" y="182"/>
                  </a:lnTo>
                  <a:lnTo>
                    <a:pt x="336" y="180"/>
                  </a:lnTo>
                  <a:lnTo>
                    <a:pt x="336" y="180"/>
                  </a:lnTo>
                  <a:lnTo>
                    <a:pt x="338" y="177"/>
                  </a:lnTo>
                  <a:lnTo>
                    <a:pt x="336" y="175"/>
                  </a:lnTo>
                  <a:lnTo>
                    <a:pt x="336" y="173"/>
                  </a:lnTo>
                  <a:lnTo>
                    <a:pt x="336" y="173"/>
                  </a:lnTo>
                  <a:lnTo>
                    <a:pt x="333" y="173"/>
                  </a:lnTo>
                  <a:lnTo>
                    <a:pt x="331" y="173"/>
                  </a:lnTo>
                  <a:lnTo>
                    <a:pt x="331" y="175"/>
                  </a:lnTo>
                  <a:lnTo>
                    <a:pt x="331" y="177"/>
                  </a:lnTo>
                  <a:lnTo>
                    <a:pt x="331" y="180"/>
                  </a:lnTo>
                  <a:close/>
                  <a:moveTo>
                    <a:pt x="154" y="114"/>
                  </a:moveTo>
                  <a:lnTo>
                    <a:pt x="151" y="116"/>
                  </a:lnTo>
                  <a:lnTo>
                    <a:pt x="151" y="118"/>
                  </a:lnTo>
                  <a:lnTo>
                    <a:pt x="151" y="123"/>
                  </a:lnTo>
                  <a:lnTo>
                    <a:pt x="154" y="125"/>
                  </a:lnTo>
                  <a:lnTo>
                    <a:pt x="161" y="125"/>
                  </a:lnTo>
                  <a:lnTo>
                    <a:pt x="163" y="125"/>
                  </a:lnTo>
                  <a:lnTo>
                    <a:pt x="166" y="128"/>
                  </a:lnTo>
                  <a:lnTo>
                    <a:pt x="166" y="128"/>
                  </a:lnTo>
                  <a:lnTo>
                    <a:pt x="168" y="125"/>
                  </a:lnTo>
                  <a:lnTo>
                    <a:pt x="170" y="125"/>
                  </a:lnTo>
                  <a:lnTo>
                    <a:pt x="170" y="123"/>
                  </a:lnTo>
                  <a:lnTo>
                    <a:pt x="168" y="121"/>
                  </a:lnTo>
                  <a:lnTo>
                    <a:pt x="166" y="123"/>
                  </a:lnTo>
                  <a:lnTo>
                    <a:pt x="168" y="121"/>
                  </a:lnTo>
                  <a:lnTo>
                    <a:pt x="168" y="118"/>
                  </a:lnTo>
                  <a:lnTo>
                    <a:pt x="170" y="116"/>
                  </a:lnTo>
                  <a:lnTo>
                    <a:pt x="170" y="116"/>
                  </a:lnTo>
                  <a:lnTo>
                    <a:pt x="170" y="118"/>
                  </a:lnTo>
                  <a:lnTo>
                    <a:pt x="170" y="123"/>
                  </a:lnTo>
                  <a:lnTo>
                    <a:pt x="170" y="123"/>
                  </a:lnTo>
                  <a:lnTo>
                    <a:pt x="170" y="125"/>
                  </a:lnTo>
                  <a:lnTo>
                    <a:pt x="170" y="128"/>
                  </a:lnTo>
                  <a:lnTo>
                    <a:pt x="168" y="130"/>
                  </a:lnTo>
                  <a:lnTo>
                    <a:pt x="166" y="130"/>
                  </a:lnTo>
                  <a:lnTo>
                    <a:pt x="166" y="132"/>
                  </a:lnTo>
                  <a:lnTo>
                    <a:pt x="166" y="132"/>
                  </a:lnTo>
                  <a:lnTo>
                    <a:pt x="173" y="140"/>
                  </a:lnTo>
                  <a:lnTo>
                    <a:pt x="173" y="140"/>
                  </a:lnTo>
                  <a:lnTo>
                    <a:pt x="175" y="137"/>
                  </a:lnTo>
                  <a:lnTo>
                    <a:pt x="175" y="135"/>
                  </a:lnTo>
                  <a:lnTo>
                    <a:pt x="177" y="128"/>
                  </a:lnTo>
                  <a:lnTo>
                    <a:pt x="177" y="128"/>
                  </a:lnTo>
                  <a:lnTo>
                    <a:pt x="182" y="125"/>
                  </a:lnTo>
                  <a:lnTo>
                    <a:pt x="182" y="123"/>
                  </a:lnTo>
                  <a:lnTo>
                    <a:pt x="182" y="121"/>
                  </a:lnTo>
                  <a:lnTo>
                    <a:pt x="182" y="121"/>
                  </a:lnTo>
                  <a:lnTo>
                    <a:pt x="184" y="121"/>
                  </a:lnTo>
                  <a:lnTo>
                    <a:pt x="187" y="121"/>
                  </a:lnTo>
                  <a:lnTo>
                    <a:pt x="187" y="118"/>
                  </a:lnTo>
                  <a:lnTo>
                    <a:pt x="184" y="118"/>
                  </a:lnTo>
                  <a:lnTo>
                    <a:pt x="184" y="116"/>
                  </a:lnTo>
                  <a:lnTo>
                    <a:pt x="187" y="114"/>
                  </a:lnTo>
                  <a:lnTo>
                    <a:pt x="187" y="111"/>
                  </a:lnTo>
                  <a:lnTo>
                    <a:pt x="189" y="111"/>
                  </a:lnTo>
                  <a:lnTo>
                    <a:pt x="189" y="111"/>
                  </a:lnTo>
                  <a:lnTo>
                    <a:pt x="192" y="111"/>
                  </a:lnTo>
                  <a:lnTo>
                    <a:pt x="192" y="109"/>
                  </a:lnTo>
                  <a:lnTo>
                    <a:pt x="194" y="106"/>
                  </a:lnTo>
                  <a:lnTo>
                    <a:pt x="196" y="104"/>
                  </a:lnTo>
                  <a:lnTo>
                    <a:pt x="199" y="104"/>
                  </a:lnTo>
                  <a:lnTo>
                    <a:pt x="199" y="104"/>
                  </a:lnTo>
                  <a:lnTo>
                    <a:pt x="199" y="99"/>
                  </a:lnTo>
                  <a:lnTo>
                    <a:pt x="201" y="99"/>
                  </a:lnTo>
                  <a:lnTo>
                    <a:pt x="203" y="99"/>
                  </a:lnTo>
                  <a:lnTo>
                    <a:pt x="203" y="97"/>
                  </a:lnTo>
                  <a:lnTo>
                    <a:pt x="208" y="92"/>
                  </a:lnTo>
                  <a:lnTo>
                    <a:pt x="208" y="92"/>
                  </a:lnTo>
                  <a:lnTo>
                    <a:pt x="203" y="90"/>
                  </a:lnTo>
                  <a:lnTo>
                    <a:pt x="201" y="90"/>
                  </a:lnTo>
                  <a:lnTo>
                    <a:pt x="203" y="90"/>
                  </a:lnTo>
                  <a:lnTo>
                    <a:pt x="203" y="87"/>
                  </a:lnTo>
                  <a:lnTo>
                    <a:pt x="208" y="87"/>
                  </a:lnTo>
                  <a:lnTo>
                    <a:pt x="213" y="85"/>
                  </a:lnTo>
                  <a:lnTo>
                    <a:pt x="215" y="85"/>
                  </a:lnTo>
                  <a:lnTo>
                    <a:pt x="218" y="85"/>
                  </a:lnTo>
                  <a:lnTo>
                    <a:pt x="220" y="87"/>
                  </a:lnTo>
                  <a:lnTo>
                    <a:pt x="222" y="87"/>
                  </a:lnTo>
                  <a:lnTo>
                    <a:pt x="225" y="85"/>
                  </a:lnTo>
                  <a:lnTo>
                    <a:pt x="227" y="83"/>
                  </a:lnTo>
                  <a:lnTo>
                    <a:pt x="229" y="83"/>
                  </a:lnTo>
                  <a:lnTo>
                    <a:pt x="229" y="83"/>
                  </a:lnTo>
                  <a:lnTo>
                    <a:pt x="227" y="83"/>
                  </a:lnTo>
                  <a:lnTo>
                    <a:pt x="225" y="78"/>
                  </a:lnTo>
                  <a:lnTo>
                    <a:pt x="225" y="78"/>
                  </a:lnTo>
                  <a:lnTo>
                    <a:pt x="220" y="76"/>
                  </a:lnTo>
                  <a:lnTo>
                    <a:pt x="218" y="76"/>
                  </a:lnTo>
                  <a:lnTo>
                    <a:pt x="199" y="78"/>
                  </a:lnTo>
                  <a:lnTo>
                    <a:pt x="192" y="80"/>
                  </a:lnTo>
                  <a:lnTo>
                    <a:pt x="184" y="83"/>
                  </a:lnTo>
                  <a:lnTo>
                    <a:pt x="184" y="85"/>
                  </a:lnTo>
                  <a:lnTo>
                    <a:pt x="182" y="87"/>
                  </a:lnTo>
                  <a:lnTo>
                    <a:pt x="182" y="87"/>
                  </a:lnTo>
                  <a:lnTo>
                    <a:pt x="180" y="87"/>
                  </a:lnTo>
                  <a:lnTo>
                    <a:pt x="180" y="87"/>
                  </a:lnTo>
                  <a:lnTo>
                    <a:pt x="177" y="87"/>
                  </a:lnTo>
                  <a:lnTo>
                    <a:pt x="177" y="87"/>
                  </a:lnTo>
                  <a:lnTo>
                    <a:pt x="175" y="90"/>
                  </a:lnTo>
                  <a:lnTo>
                    <a:pt x="168" y="92"/>
                  </a:lnTo>
                  <a:lnTo>
                    <a:pt x="166" y="95"/>
                  </a:lnTo>
                  <a:lnTo>
                    <a:pt x="158" y="106"/>
                  </a:lnTo>
                  <a:lnTo>
                    <a:pt x="158" y="109"/>
                  </a:lnTo>
                  <a:lnTo>
                    <a:pt x="154" y="111"/>
                  </a:lnTo>
                  <a:lnTo>
                    <a:pt x="154" y="114"/>
                  </a:lnTo>
                  <a:close/>
                  <a:moveTo>
                    <a:pt x="92" y="40"/>
                  </a:moveTo>
                  <a:lnTo>
                    <a:pt x="97" y="38"/>
                  </a:lnTo>
                  <a:lnTo>
                    <a:pt x="97" y="38"/>
                  </a:lnTo>
                  <a:lnTo>
                    <a:pt x="92" y="40"/>
                  </a:lnTo>
                  <a:lnTo>
                    <a:pt x="92" y="40"/>
                  </a:lnTo>
                  <a:lnTo>
                    <a:pt x="92" y="45"/>
                  </a:lnTo>
                  <a:lnTo>
                    <a:pt x="92" y="45"/>
                  </a:lnTo>
                  <a:lnTo>
                    <a:pt x="92" y="45"/>
                  </a:lnTo>
                  <a:lnTo>
                    <a:pt x="92" y="45"/>
                  </a:lnTo>
                  <a:lnTo>
                    <a:pt x="92" y="45"/>
                  </a:lnTo>
                  <a:lnTo>
                    <a:pt x="95" y="47"/>
                  </a:lnTo>
                  <a:lnTo>
                    <a:pt x="97" y="47"/>
                  </a:lnTo>
                  <a:lnTo>
                    <a:pt x="99" y="47"/>
                  </a:lnTo>
                  <a:lnTo>
                    <a:pt x="113" y="38"/>
                  </a:lnTo>
                  <a:lnTo>
                    <a:pt x="118" y="38"/>
                  </a:lnTo>
                  <a:lnTo>
                    <a:pt x="118" y="38"/>
                  </a:lnTo>
                  <a:lnTo>
                    <a:pt x="109" y="38"/>
                  </a:lnTo>
                  <a:lnTo>
                    <a:pt x="111" y="35"/>
                  </a:lnTo>
                  <a:lnTo>
                    <a:pt x="113" y="33"/>
                  </a:lnTo>
                  <a:lnTo>
                    <a:pt x="113" y="33"/>
                  </a:lnTo>
                  <a:lnTo>
                    <a:pt x="135" y="21"/>
                  </a:lnTo>
                  <a:lnTo>
                    <a:pt x="139" y="19"/>
                  </a:lnTo>
                  <a:lnTo>
                    <a:pt x="144" y="16"/>
                  </a:lnTo>
                  <a:lnTo>
                    <a:pt x="144" y="14"/>
                  </a:lnTo>
                  <a:lnTo>
                    <a:pt x="144" y="14"/>
                  </a:lnTo>
                  <a:lnTo>
                    <a:pt x="142" y="12"/>
                  </a:lnTo>
                  <a:lnTo>
                    <a:pt x="142" y="12"/>
                  </a:lnTo>
                  <a:lnTo>
                    <a:pt x="144" y="9"/>
                  </a:lnTo>
                  <a:lnTo>
                    <a:pt x="151" y="5"/>
                  </a:lnTo>
                  <a:lnTo>
                    <a:pt x="154" y="2"/>
                  </a:lnTo>
                  <a:lnTo>
                    <a:pt x="154" y="0"/>
                  </a:lnTo>
                  <a:lnTo>
                    <a:pt x="154" y="0"/>
                  </a:lnTo>
                  <a:lnTo>
                    <a:pt x="154" y="0"/>
                  </a:lnTo>
                  <a:lnTo>
                    <a:pt x="154" y="0"/>
                  </a:lnTo>
                  <a:lnTo>
                    <a:pt x="151" y="2"/>
                  </a:lnTo>
                  <a:lnTo>
                    <a:pt x="149" y="2"/>
                  </a:lnTo>
                  <a:lnTo>
                    <a:pt x="149" y="2"/>
                  </a:lnTo>
                  <a:lnTo>
                    <a:pt x="151" y="0"/>
                  </a:lnTo>
                  <a:lnTo>
                    <a:pt x="151" y="0"/>
                  </a:lnTo>
                  <a:lnTo>
                    <a:pt x="147" y="2"/>
                  </a:lnTo>
                  <a:lnTo>
                    <a:pt x="144" y="5"/>
                  </a:lnTo>
                  <a:lnTo>
                    <a:pt x="142" y="5"/>
                  </a:lnTo>
                  <a:lnTo>
                    <a:pt x="139" y="7"/>
                  </a:lnTo>
                  <a:lnTo>
                    <a:pt x="139" y="5"/>
                  </a:lnTo>
                  <a:lnTo>
                    <a:pt x="132" y="12"/>
                  </a:lnTo>
                  <a:lnTo>
                    <a:pt x="132" y="9"/>
                  </a:lnTo>
                  <a:lnTo>
                    <a:pt x="130" y="12"/>
                  </a:lnTo>
                  <a:lnTo>
                    <a:pt x="125" y="14"/>
                  </a:lnTo>
                  <a:lnTo>
                    <a:pt x="123" y="16"/>
                  </a:lnTo>
                  <a:lnTo>
                    <a:pt x="121" y="19"/>
                  </a:lnTo>
                  <a:lnTo>
                    <a:pt x="118" y="19"/>
                  </a:lnTo>
                  <a:lnTo>
                    <a:pt x="116" y="21"/>
                  </a:lnTo>
                  <a:lnTo>
                    <a:pt x="113" y="21"/>
                  </a:lnTo>
                  <a:lnTo>
                    <a:pt x="113" y="21"/>
                  </a:lnTo>
                  <a:lnTo>
                    <a:pt x="111" y="24"/>
                  </a:lnTo>
                  <a:lnTo>
                    <a:pt x="99" y="31"/>
                  </a:lnTo>
                  <a:lnTo>
                    <a:pt x="90" y="38"/>
                  </a:lnTo>
                  <a:lnTo>
                    <a:pt x="92" y="40"/>
                  </a:lnTo>
                  <a:lnTo>
                    <a:pt x="92" y="40"/>
                  </a:lnTo>
                  <a:close/>
                  <a:moveTo>
                    <a:pt x="407" y="348"/>
                  </a:moveTo>
                  <a:lnTo>
                    <a:pt x="407" y="348"/>
                  </a:lnTo>
                  <a:lnTo>
                    <a:pt x="404" y="348"/>
                  </a:lnTo>
                  <a:lnTo>
                    <a:pt x="404" y="348"/>
                  </a:lnTo>
                  <a:lnTo>
                    <a:pt x="402" y="350"/>
                  </a:lnTo>
                  <a:lnTo>
                    <a:pt x="402" y="353"/>
                  </a:lnTo>
                  <a:lnTo>
                    <a:pt x="402" y="353"/>
                  </a:lnTo>
                  <a:lnTo>
                    <a:pt x="404" y="355"/>
                  </a:lnTo>
                  <a:lnTo>
                    <a:pt x="407" y="353"/>
                  </a:lnTo>
                  <a:lnTo>
                    <a:pt x="407" y="350"/>
                  </a:lnTo>
                  <a:lnTo>
                    <a:pt x="409" y="348"/>
                  </a:lnTo>
                  <a:lnTo>
                    <a:pt x="407" y="348"/>
                  </a:lnTo>
                  <a:lnTo>
                    <a:pt x="407" y="348"/>
                  </a:lnTo>
                  <a:close/>
                  <a:moveTo>
                    <a:pt x="414" y="343"/>
                  </a:moveTo>
                  <a:lnTo>
                    <a:pt x="416" y="343"/>
                  </a:lnTo>
                  <a:lnTo>
                    <a:pt x="416" y="341"/>
                  </a:lnTo>
                  <a:lnTo>
                    <a:pt x="416" y="341"/>
                  </a:lnTo>
                  <a:lnTo>
                    <a:pt x="416" y="338"/>
                  </a:lnTo>
                  <a:lnTo>
                    <a:pt x="416" y="336"/>
                  </a:lnTo>
                  <a:lnTo>
                    <a:pt x="416" y="336"/>
                  </a:lnTo>
                  <a:lnTo>
                    <a:pt x="414" y="334"/>
                  </a:lnTo>
                  <a:lnTo>
                    <a:pt x="414" y="334"/>
                  </a:lnTo>
                  <a:lnTo>
                    <a:pt x="411" y="334"/>
                  </a:lnTo>
                  <a:lnTo>
                    <a:pt x="411" y="334"/>
                  </a:lnTo>
                  <a:lnTo>
                    <a:pt x="409" y="334"/>
                  </a:lnTo>
                  <a:lnTo>
                    <a:pt x="409" y="336"/>
                  </a:lnTo>
                  <a:lnTo>
                    <a:pt x="411" y="343"/>
                  </a:lnTo>
                  <a:lnTo>
                    <a:pt x="414" y="343"/>
                  </a:lnTo>
                  <a:close/>
                  <a:moveTo>
                    <a:pt x="546" y="215"/>
                  </a:moveTo>
                  <a:lnTo>
                    <a:pt x="544" y="213"/>
                  </a:lnTo>
                  <a:lnTo>
                    <a:pt x="542" y="215"/>
                  </a:lnTo>
                  <a:lnTo>
                    <a:pt x="542" y="215"/>
                  </a:lnTo>
                  <a:lnTo>
                    <a:pt x="542" y="215"/>
                  </a:lnTo>
                  <a:lnTo>
                    <a:pt x="542" y="215"/>
                  </a:lnTo>
                  <a:lnTo>
                    <a:pt x="542" y="218"/>
                  </a:lnTo>
                  <a:lnTo>
                    <a:pt x="544" y="218"/>
                  </a:lnTo>
                  <a:lnTo>
                    <a:pt x="544" y="218"/>
                  </a:lnTo>
                  <a:lnTo>
                    <a:pt x="542" y="218"/>
                  </a:lnTo>
                  <a:lnTo>
                    <a:pt x="544" y="218"/>
                  </a:lnTo>
                  <a:lnTo>
                    <a:pt x="546" y="220"/>
                  </a:lnTo>
                  <a:lnTo>
                    <a:pt x="551" y="218"/>
                  </a:lnTo>
                  <a:lnTo>
                    <a:pt x="549" y="218"/>
                  </a:lnTo>
                  <a:lnTo>
                    <a:pt x="549" y="218"/>
                  </a:lnTo>
                  <a:lnTo>
                    <a:pt x="546" y="215"/>
                  </a:lnTo>
                  <a:lnTo>
                    <a:pt x="546" y="218"/>
                  </a:lnTo>
                  <a:lnTo>
                    <a:pt x="546" y="215"/>
                  </a:lnTo>
                  <a:lnTo>
                    <a:pt x="546" y="215"/>
                  </a:lnTo>
                  <a:close/>
                  <a:moveTo>
                    <a:pt x="421" y="296"/>
                  </a:moveTo>
                  <a:lnTo>
                    <a:pt x="421" y="296"/>
                  </a:lnTo>
                  <a:lnTo>
                    <a:pt x="421" y="296"/>
                  </a:lnTo>
                  <a:lnTo>
                    <a:pt x="419" y="296"/>
                  </a:lnTo>
                  <a:lnTo>
                    <a:pt x="423" y="303"/>
                  </a:lnTo>
                  <a:lnTo>
                    <a:pt x="426" y="303"/>
                  </a:lnTo>
                  <a:lnTo>
                    <a:pt x="426" y="300"/>
                  </a:lnTo>
                  <a:lnTo>
                    <a:pt x="426" y="300"/>
                  </a:lnTo>
                  <a:lnTo>
                    <a:pt x="423" y="298"/>
                  </a:lnTo>
                  <a:lnTo>
                    <a:pt x="421" y="296"/>
                  </a:lnTo>
                  <a:close/>
                  <a:moveTo>
                    <a:pt x="778" y="551"/>
                  </a:moveTo>
                  <a:lnTo>
                    <a:pt x="778" y="549"/>
                  </a:lnTo>
                  <a:lnTo>
                    <a:pt x="778" y="544"/>
                  </a:lnTo>
                  <a:lnTo>
                    <a:pt x="778" y="544"/>
                  </a:lnTo>
                  <a:lnTo>
                    <a:pt x="776" y="542"/>
                  </a:lnTo>
                  <a:lnTo>
                    <a:pt x="773" y="537"/>
                  </a:lnTo>
                  <a:lnTo>
                    <a:pt x="771" y="535"/>
                  </a:lnTo>
                  <a:lnTo>
                    <a:pt x="771" y="535"/>
                  </a:lnTo>
                  <a:lnTo>
                    <a:pt x="764" y="514"/>
                  </a:lnTo>
                  <a:lnTo>
                    <a:pt x="757" y="495"/>
                  </a:lnTo>
                  <a:lnTo>
                    <a:pt x="754" y="485"/>
                  </a:lnTo>
                  <a:lnTo>
                    <a:pt x="743" y="452"/>
                  </a:lnTo>
                  <a:lnTo>
                    <a:pt x="738" y="445"/>
                  </a:lnTo>
                  <a:lnTo>
                    <a:pt x="738" y="445"/>
                  </a:lnTo>
                  <a:lnTo>
                    <a:pt x="738" y="443"/>
                  </a:lnTo>
                  <a:lnTo>
                    <a:pt x="736" y="440"/>
                  </a:lnTo>
                  <a:lnTo>
                    <a:pt x="731" y="433"/>
                  </a:lnTo>
                  <a:lnTo>
                    <a:pt x="726" y="431"/>
                  </a:lnTo>
                  <a:lnTo>
                    <a:pt x="724" y="428"/>
                  </a:lnTo>
                  <a:lnTo>
                    <a:pt x="712" y="426"/>
                  </a:lnTo>
                  <a:lnTo>
                    <a:pt x="710" y="426"/>
                  </a:lnTo>
                  <a:lnTo>
                    <a:pt x="707" y="426"/>
                  </a:lnTo>
                  <a:lnTo>
                    <a:pt x="702" y="428"/>
                  </a:lnTo>
                  <a:lnTo>
                    <a:pt x="702" y="428"/>
                  </a:lnTo>
                  <a:lnTo>
                    <a:pt x="700" y="433"/>
                  </a:lnTo>
                  <a:lnTo>
                    <a:pt x="698" y="433"/>
                  </a:lnTo>
                  <a:lnTo>
                    <a:pt x="695" y="435"/>
                  </a:lnTo>
                  <a:lnTo>
                    <a:pt x="693" y="435"/>
                  </a:lnTo>
                  <a:lnTo>
                    <a:pt x="693" y="438"/>
                  </a:lnTo>
                  <a:lnTo>
                    <a:pt x="691" y="438"/>
                  </a:lnTo>
                  <a:lnTo>
                    <a:pt x="684" y="440"/>
                  </a:lnTo>
                  <a:lnTo>
                    <a:pt x="684" y="440"/>
                  </a:lnTo>
                  <a:lnTo>
                    <a:pt x="684" y="440"/>
                  </a:lnTo>
                  <a:lnTo>
                    <a:pt x="681" y="440"/>
                  </a:lnTo>
                  <a:lnTo>
                    <a:pt x="679" y="445"/>
                  </a:lnTo>
                  <a:lnTo>
                    <a:pt x="679" y="447"/>
                  </a:lnTo>
                  <a:lnTo>
                    <a:pt x="679" y="447"/>
                  </a:lnTo>
                  <a:lnTo>
                    <a:pt x="669" y="450"/>
                  </a:lnTo>
                  <a:lnTo>
                    <a:pt x="672" y="450"/>
                  </a:lnTo>
                  <a:lnTo>
                    <a:pt x="674" y="450"/>
                  </a:lnTo>
                  <a:lnTo>
                    <a:pt x="676" y="450"/>
                  </a:lnTo>
                  <a:lnTo>
                    <a:pt x="676" y="452"/>
                  </a:lnTo>
                  <a:lnTo>
                    <a:pt x="674" y="454"/>
                  </a:lnTo>
                  <a:lnTo>
                    <a:pt x="674" y="457"/>
                  </a:lnTo>
                  <a:lnTo>
                    <a:pt x="672" y="459"/>
                  </a:lnTo>
                  <a:lnTo>
                    <a:pt x="672" y="461"/>
                  </a:lnTo>
                  <a:lnTo>
                    <a:pt x="669" y="469"/>
                  </a:lnTo>
                  <a:lnTo>
                    <a:pt x="667" y="476"/>
                  </a:lnTo>
                  <a:lnTo>
                    <a:pt x="667" y="478"/>
                  </a:lnTo>
                  <a:lnTo>
                    <a:pt x="665" y="478"/>
                  </a:lnTo>
                  <a:lnTo>
                    <a:pt x="665" y="476"/>
                  </a:lnTo>
                  <a:lnTo>
                    <a:pt x="665" y="476"/>
                  </a:lnTo>
                  <a:lnTo>
                    <a:pt x="662" y="473"/>
                  </a:lnTo>
                  <a:lnTo>
                    <a:pt x="662" y="476"/>
                  </a:lnTo>
                  <a:lnTo>
                    <a:pt x="657" y="485"/>
                  </a:lnTo>
                  <a:lnTo>
                    <a:pt x="655" y="487"/>
                  </a:lnTo>
                  <a:lnTo>
                    <a:pt x="650" y="492"/>
                  </a:lnTo>
                  <a:lnTo>
                    <a:pt x="648" y="490"/>
                  </a:lnTo>
                  <a:lnTo>
                    <a:pt x="643" y="490"/>
                  </a:lnTo>
                  <a:lnTo>
                    <a:pt x="639" y="487"/>
                  </a:lnTo>
                  <a:lnTo>
                    <a:pt x="636" y="487"/>
                  </a:lnTo>
                  <a:lnTo>
                    <a:pt x="631" y="485"/>
                  </a:lnTo>
                  <a:lnTo>
                    <a:pt x="629" y="485"/>
                  </a:lnTo>
                  <a:lnTo>
                    <a:pt x="627" y="483"/>
                  </a:lnTo>
                  <a:lnTo>
                    <a:pt x="624" y="480"/>
                  </a:lnTo>
                  <a:lnTo>
                    <a:pt x="624" y="478"/>
                  </a:lnTo>
                  <a:lnTo>
                    <a:pt x="624" y="473"/>
                  </a:lnTo>
                  <a:lnTo>
                    <a:pt x="624" y="473"/>
                  </a:lnTo>
                  <a:lnTo>
                    <a:pt x="624" y="469"/>
                  </a:lnTo>
                  <a:lnTo>
                    <a:pt x="624" y="466"/>
                  </a:lnTo>
                  <a:lnTo>
                    <a:pt x="624" y="466"/>
                  </a:lnTo>
                  <a:lnTo>
                    <a:pt x="624" y="464"/>
                  </a:lnTo>
                  <a:lnTo>
                    <a:pt x="624" y="464"/>
                  </a:lnTo>
                  <a:lnTo>
                    <a:pt x="624" y="461"/>
                  </a:lnTo>
                  <a:lnTo>
                    <a:pt x="624" y="452"/>
                  </a:lnTo>
                  <a:lnTo>
                    <a:pt x="627" y="447"/>
                  </a:lnTo>
                  <a:lnTo>
                    <a:pt x="631" y="445"/>
                  </a:lnTo>
                  <a:lnTo>
                    <a:pt x="631" y="445"/>
                  </a:lnTo>
                  <a:lnTo>
                    <a:pt x="634" y="445"/>
                  </a:lnTo>
                  <a:lnTo>
                    <a:pt x="636" y="445"/>
                  </a:lnTo>
                  <a:lnTo>
                    <a:pt x="636" y="445"/>
                  </a:lnTo>
                  <a:lnTo>
                    <a:pt x="639" y="445"/>
                  </a:lnTo>
                  <a:lnTo>
                    <a:pt x="639" y="443"/>
                  </a:lnTo>
                  <a:lnTo>
                    <a:pt x="639" y="443"/>
                  </a:lnTo>
                  <a:lnTo>
                    <a:pt x="641" y="445"/>
                  </a:lnTo>
                  <a:lnTo>
                    <a:pt x="643" y="443"/>
                  </a:lnTo>
                  <a:lnTo>
                    <a:pt x="643" y="443"/>
                  </a:lnTo>
                  <a:lnTo>
                    <a:pt x="643" y="440"/>
                  </a:lnTo>
                  <a:lnTo>
                    <a:pt x="643" y="438"/>
                  </a:lnTo>
                  <a:lnTo>
                    <a:pt x="646" y="438"/>
                  </a:lnTo>
                  <a:lnTo>
                    <a:pt x="650" y="435"/>
                  </a:lnTo>
                  <a:lnTo>
                    <a:pt x="650" y="435"/>
                  </a:lnTo>
                  <a:lnTo>
                    <a:pt x="650" y="433"/>
                  </a:lnTo>
                  <a:lnTo>
                    <a:pt x="650" y="433"/>
                  </a:lnTo>
                  <a:lnTo>
                    <a:pt x="650" y="431"/>
                  </a:lnTo>
                  <a:lnTo>
                    <a:pt x="650" y="431"/>
                  </a:lnTo>
                  <a:lnTo>
                    <a:pt x="653" y="431"/>
                  </a:lnTo>
                  <a:lnTo>
                    <a:pt x="653" y="428"/>
                  </a:lnTo>
                  <a:lnTo>
                    <a:pt x="650" y="419"/>
                  </a:lnTo>
                  <a:lnTo>
                    <a:pt x="650" y="414"/>
                  </a:lnTo>
                  <a:lnTo>
                    <a:pt x="653" y="409"/>
                  </a:lnTo>
                  <a:lnTo>
                    <a:pt x="655" y="407"/>
                  </a:lnTo>
                  <a:lnTo>
                    <a:pt x="657" y="407"/>
                  </a:lnTo>
                  <a:lnTo>
                    <a:pt x="660" y="407"/>
                  </a:lnTo>
                  <a:lnTo>
                    <a:pt x="660" y="407"/>
                  </a:lnTo>
                  <a:lnTo>
                    <a:pt x="660" y="409"/>
                  </a:lnTo>
                  <a:lnTo>
                    <a:pt x="660" y="409"/>
                  </a:lnTo>
                  <a:lnTo>
                    <a:pt x="660" y="409"/>
                  </a:lnTo>
                  <a:lnTo>
                    <a:pt x="662" y="402"/>
                  </a:lnTo>
                  <a:lnTo>
                    <a:pt x="665" y="402"/>
                  </a:lnTo>
                  <a:lnTo>
                    <a:pt x="665" y="400"/>
                  </a:lnTo>
                  <a:lnTo>
                    <a:pt x="667" y="400"/>
                  </a:lnTo>
                  <a:lnTo>
                    <a:pt x="667" y="400"/>
                  </a:lnTo>
                  <a:lnTo>
                    <a:pt x="669" y="398"/>
                  </a:lnTo>
                  <a:lnTo>
                    <a:pt x="669" y="398"/>
                  </a:lnTo>
                  <a:lnTo>
                    <a:pt x="669" y="395"/>
                  </a:lnTo>
                  <a:lnTo>
                    <a:pt x="669" y="390"/>
                  </a:lnTo>
                  <a:lnTo>
                    <a:pt x="667" y="364"/>
                  </a:lnTo>
                  <a:lnTo>
                    <a:pt x="667" y="362"/>
                  </a:lnTo>
                  <a:lnTo>
                    <a:pt x="667" y="357"/>
                  </a:lnTo>
                  <a:lnTo>
                    <a:pt x="667" y="355"/>
                  </a:lnTo>
                  <a:lnTo>
                    <a:pt x="667" y="353"/>
                  </a:lnTo>
                  <a:lnTo>
                    <a:pt x="665" y="348"/>
                  </a:lnTo>
                  <a:lnTo>
                    <a:pt x="665" y="341"/>
                  </a:lnTo>
                  <a:lnTo>
                    <a:pt x="662" y="338"/>
                  </a:lnTo>
                  <a:lnTo>
                    <a:pt x="662" y="336"/>
                  </a:lnTo>
                  <a:lnTo>
                    <a:pt x="660" y="336"/>
                  </a:lnTo>
                  <a:lnTo>
                    <a:pt x="660" y="334"/>
                  </a:lnTo>
                  <a:lnTo>
                    <a:pt x="660" y="334"/>
                  </a:lnTo>
                  <a:lnTo>
                    <a:pt x="660" y="334"/>
                  </a:lnTo>
                  <a:lnTo>
                    <a:pt x="657" y="331"/>
                  </a:lnTo>
                  <a:lnTo>
                    <a:pt x="657" y="331"/>
                  </a:lnTo>
                  <a:lnTo>
                    <a:pt x="655" y="331"/>
                  </a:lnTo>
                  <a:lnTo>
                    <a:pt x="653" y="329"/>
                  </a:lnTo>
                  <a:lnTo>
                    <a:pt x="650" y="329"/>
                  </a:lnTo>
                  <a:lnTo>
                    <a:pt x="650" y="327"/>
                  </a:lnTo>
                  <a:lnTo>
                    <a:pt x="648" y="327"/>
                  </a:lnTo>
                  <a:lnTo>
                    <a:pt x="648" y="324"/>
                  </a:lnTo>
                  <a:lnTo>
                    <a:pt x="648" y="324"/>
                  </a:lnTo>
                  <a:lnTo>
                    <a:pt x="648" y="322"/>
                  </a:lnTo>
                  <a:lnTo>
                    <a:pt x="648" y="322"/>
                  </a:lnTo>
                  <a:lnTo>
                    <a:pt x="646" y="322"/>
                  </a:lnTo>
                  <a:lnTo>
                    <a:pt x="646" y="322"/>
                  </a:lnTo>
                  <a:lnTo>
                    <a:pt x="646" y="319"/>
                  </a:lnTo>
                  <a:lnTo>
                    <a:pt x="646" y="319"/>
                  </a:lnTo>
                  <a:lnTo>
                    <a:pt x="646" y="319"/>
                  </a:lnTo>
                  <a:lnTo>
                    <a:pt x="648" y="319"/>
                  </a:lnTo>
                  <a:lnTo>
                    <a:pt x="646" y="315"/>
                  </a:lnTo>
                  <a:lnTo>
                    <a:pt x="648" y="312"/>
                  </a:lnTo>
                  <a:lnTo>
                    <a:pt x="648" y="312"/>
                  </a:lnTo>
                  <a:lnTo>
                    <a:pt x="653" y="310"/>
                  </a:lnTo>
                  <a:lnTo>
                    <a:pt x="653" y="310"/>
                  </a:lnTo>
                  <a:lnTo>
                    <a:pt x="655" y="312"/>
                  </a:lnTo>
                  <a:lnTo>
                    <a:pt x="657" y="315"/>
                  </a:lnTo>
                  <a:lnTo>
                    <a:pt x="657" y="315"/>
                  </a:lnTo>
                  <a:lnTo>
                    <a:pt x="660" y="315"/>
                  </a:lnTo>
                  <a:lnTo>
                    <a:pt x="662" y="315"/>
                  </a:lnTo>
                  <a:lnTo>
                    <a:pt x="662" y="312"/>
                  </a:lnTo>
                  <a:lnTo>
                    <a:pt x="657" y="310"/>
                  </a:lnTo>
                  <a:lnTo>
                    <a:pt x="657" y="308"/>
                  </a:lnTo>
                  <a:lnTo>
                    <a:pt x="657" y="308"/>
                  </a:lnTo>
                  <a:lnTo>
                    <a:pt x="657" y="308"/>
                  </a:lnTo>
                  <a:lnTo>
                    <a:pt x="657" y="308"/>
                  </a:lnTo>
                  <a:lnTo>
                    <a:pt x="657" y="308"/>
                  </a:lnTo>
                  <a:lnTo>
                    <a:pt x="657" y="305"/>
                  </a:lnTo>
                  <a:lnTo>
                    <a:pt x="657" y="305"/>
                  </a:lnTo>
                  <a:lnTo>
                    <a:pt x="657" y="305"/>
                  </a:lnTo>
                  <a:lnTo>
                    <a:pt x="657" y="305"/>
                  </a:lnTo>
                  <a:lnTo>
                    <a:pt x="657" y="303"/>
                  </a:lnTo>
                  <a:lnTo>
                    <a:pt x="655" y="300"/>
                  </a:lnTo>
                  <a:lnTo>
                    <a:pt x="655" y="300"/>
                  </a:lnTo>
                  <a:lnTo>
                    <a:pt x="655" y="300"/>
                  </a:lnTo>
                  <a:lnTo>
                    <a:pt x="653" y="300"/>
                  </a:lnTo>
                  <a:lnTo>
                    <a:pt x="653" y="298"/>
                  </a:lnTo>
                  <a:lnTo>
                    <a:pt x="650" y="298"/>
                  </a:lnTo>
                  <a:lnTo>
                    <a:pt x="648" y="296"/>
                  </a:lnTo>
                  <a:lnTo>
                    <a:pt x="646" y="291"/>
                  </a:lnTo>
                  <a:lnTo>
                    <a:pt x="646" y="291"/>
                  </a:lnTo>
                  <a:lnTo>
                    <a:pt x="646" y="289"/>
                  </a:lnTo>
                  <a:lnTo>
                    <a:pt x="646" y="289"/>
                  </a:lnTo>
                  <a:lnTo>
                    <a:pt x="648" y="286"/>
                  </a:lnTo>
                  <a:lnTo>
                    <a:pt x="643" y="284"/>
                  </a:lnTo>
                  <a:lnTo>
                    <a:pt x="639" y="282"/>
                  </a:lnTo>
                  <a:lnTo>
                    <a:pt x="634" y="279"/>
                  </a:lnTo>
                  <a:lnTo>
                    <a:pt x="631" y="279"/>
                  </a:lnTo>
                  <a:lnTo>
                    <a:pt x="627" y="279"/>
                  </a:lnTo>
                  <a:lnTo>
                    <a:pt x="627" y="279"/>
                  </a:lnTo>
                  <a:lnTo>
                    <a:pt x="622" y="279"/>
                  </a:lnTo>
                  <a:lnTo>
                    <a:pt x="622" y="279"/>
                  </a:lnTo>
                  <a:lnTo>
                    <a:pt x="620" y="277"/>
                  </a:lnTo>
                  <a:lnTo>
                    <a:pt x="617" y="274"/>
                  </a:lnTo>
                  <a:lnTo>
                    <a:pt x="615" y="274"/>
                  </a:lnTo>
                  <a:lnTo>
                    <a:pt x="615" y="274"/>
                  </a:lnTo>
                  <a:lnTo>
                    <a:pt x="610" y="274"/>
                  </a:lnTo>
                  <a:lnTo>
                    <a:pt x="610" y="274"/>
                  </a:lnTo>
                  <a:lnTo>
                    <a:pt x="608" y="274"/>
                  </a:lnTo>
                  <a:lnTo>
                    <a:pt x="603" y="274"/>
                  </a:lnTo>
                  <a:lnTo>
                    <a:pt x="601" y="272"/>
                  </a:lnTo>
                  <a:lnTo>
                    <a:pt x="598" y="270"/>
                  </a:lnTo>
                  <a:lnTo>
                    <a:pt x="594" y="267"/>
                  </a:lnTo>
                  <a:lnTo>
                    <a:pt x="579" y="270"/>
                  </a:lnTo>
                  <a:lnTo>
                    <a:pt x="577" y="270"/>
                  </a:lnTo>
                  <a:lnTo>
                    <a:pt x="577" y="267"/>
                  </a:lnTo>
                  <a:lnTo>
                    <a:pt x="575" y="265"/>
                  </a:lnTo>
                  <a:lnTo>
                    <a:pt x="575" y="263"/>
                  </a:lnTo>
                  <a:lnTo>
                    <a:pt x="575" y="260"/>
                  </a:lnTo>
                  <a:lnTo>
                    <a:pt x="572" y="260"/>
                  </a:lnTo>
                  <a:lnTo>
                    <a:pt x="570" y="256"/>
                  </a:lnTo>
                  <a:lnTo>
                    <a:pt x="565" y="256"/>
                  </a:lnTo>
                  <a:lnTo>
                    <a:pt x="561" y="253"/>
                  </a:lnTo>
                  <a:lnTo>
                    <a:pt x="558" y="253"/>
                  </a:lnTo>
                  <a:lnTo>
                    <a:pt x="553" y="253"/>
                  </a:lnTo>
                  <a:lnTo>
                    <a:pt x="544" y="253"/>
                  </a:lnTo>
                  <a:lnTo>
                    <a:pt x="542" y="253"/>
                  </a:lnTo>
                  <a:lnTo>
                    <a:pt x="532" y="248"/>
                  </a:lnTo>
                  <a:lnTo>
                    <a:pt x="520" y="244"/>
                  </a:lnTo>
                  <a:lnTo>
                    <a:pt x="518" y="241"/>
                  </a:lnTo>
                  <a:lnTo>
                    <a:pt x="516" y="241"/>
                  </a:lnTo>
                  <a:lnTo>
                    <a:pt x="513" y="244"/>
                  </a:lnTo>
                  <a:lnTo>
                    <a:pt x="513" y="244"/>
                  </a:lnTo>
                  <a:lnTo>
                    <a:pt x="513" y="246"/>
                  </a:lnTo>
                  <a:lnTo>
                    <a:pt x="511" y="246"/>
                  </a:lnTo>
                  <a:lnTo>
                    <a:pt x="511" y="248"/>
                  </a:lnTo>
                  <a:lnTo>
                    <a:pt x="499" y="248"/>
                  </a:lnTo>
                  <a:lnTo>
                    <a:pt x="494" y="248"/>
                  </a:lnTo>
                  <a:lnTo>
                    <a:pt x="494" y="248"/>
                  </a:lnTo>
                  <a:lnTo>
                    <a:pt x="497" y="248"/>
                  </a:lnTo>
                  <a:lnTo>
                    <a:pt x="499" y="253"/>
                  </a:lnTo>
                  <a:lnTo>
                    <a:pt x="499" y="253"/>
                  </a:lnTo>
                  <a:lnTo>
                    <a:pt x="499" y="253"/>
                  </a:lnTo>
                  <a:lnTo>
                    <a:pt x="497" y="260"/>
                  </a:lnTo>
                  <a:lnTo>
                    <a:pt x="492" y="265"/>
                  </a:lnTo>
                  <a:lnTo>
                    <a:pt x="490" y="267"/>
                  </a:lnTo>
                  <a:lnTo>
                    <a:pt x="487" y="270"/>
                  </a:lnTo>
                  <a:lnTo>
                    <a:pt x="487" y="274"/>
                  </a:lnTo>
                  <a:lnTo>
                    <a:pt x="490" y="279"/>
                  </a:lnTo>
                  <a:lnTo>
                    <a:pt x="492" y="284"/>
                  </a:lnTo>
                  <a:lnTo>
                    <a:pt x="492" y="286"/>
                  </a:lnTo>
                  <a:lnTo>
                    <a:pt x="497" y="289"/>
                  </a:lnTo>
                  <a:lnTo>
                    <a:pt x="497" y="289"/>
                  </a:lnTo>
                  <a:lnTo>
                    <a:pt x="506" y="289"/>
                  </a:lnTo>
                  <a:lnTo>
                    <a:pt x="508" y="289"/>
                  </a:lnTo>
                  <a:lnTo>
                    <a:pt x="506" y="293"/>
                  </a:lnTo>
                  <a:lnTo>
                    <a:pt x="501" y="296"/>
                  </a:lnTo>
                  <a:lnTo>
                    <a:pt x="497" y="296"/>
                  </a:lnTo>
                  <a:lnTo>
                    <a:pt x="490" y="296"/>
                  </a:lnTo>
                  <a:lnTo>
                    <a:pt x="485" y="298"/>
                  </a:lnTo>
                  <a:lnTo>
                    <a:pt x="471" y="308"/>
                  </a:lnTo>
                  <a:lnTo>
                    <a:pt x="468" y="310"/>
                  </a:lnTo>
                  <a:lnTo>
                    <a:pt x="468" y="315"/>
                  </a:lnTo>
                  <a:lnTo>
                    <a:pt x="468" y="319"/>
                  </a:lnTo>
                  <a:lnTo>
                    <a:pt x="471" y="334"/>
                  </a:lnTo>
                  <a:lnTo>
                    <a:pt x="471" y="345"/>
                  </a:lnTo>
                  <a:lnTo>
                    <a:pt x="471" y="355"/>
                  </a:lnTo>
                  <a:lnTo>
                    <a:pt x="466" y="364"/>
                  </a:lnTo>
                  <a:lnTo>
                    <a:pt x="461" y="374"/>
                  </a:lnTo>
                  <a:lnTo>
                    <a:pt x="461" y="376"/>
                  </a:lnTo>
                  <a:lnTo>
                    <a:pt x="461" y="376"/>
                  </a:lnTo>
                  <a:lnTo>
                    <a:pt x="459" y="376"/>
                  </a:lnTo>
                  <a:lnTo>
                    <a:pt x="459" y="374"/>
                  </a:lnTo>
                  <a:lnTo>
                    <a:pt x="459" y="374"/>
                  </a:lnTo>
                  <a:lnTo>
                    <a:pt x="459" y="372"/>
                  </a:lnTo>
                  <a:lnTo>
                    <a:pt x="459" y="369"/>
                  </a:lnTo>
                  <a:lnTo>
                    <a:pt x="459" y="367"/>
                  </a:lnTo>
                  <a:lnTo>
                    <a:pt x="459" y="367"/>
                  </a:lnTo>
                  <a:lnTo>
                    <a:pt x="461" y="364"/>
                  </a:lnTo>
                  <a:lnTo>
                    <a:pt x="464" y="362"/>
                  </a:lnTo>
                  <a:lnTo>
                    <a:pt x="464" y="360"/>
                  </a:lnTo>
                  <a:lnTo>
                    <a:pt x="464" y="357"/>
                  </a:lnTo>
                  <a:lnTo>
                    <a:pt x="464" y="353"/>
                  </a:lnTo>
                  <a:lnTo>
                    <a:pt x="464" y="353"/>
                  </a:lnTo>
                  <a:lnTo>
                    <a:pt x="464" y="350"/>
                  </a:lnTo>
                  <a:lnTo>
                    <a:pt x="464" y="350"/>
                  </a:lnTo>
                  <a:lnTo>
                    <a:pt x="464" y="348"/>
                  </a:lnTo>
                  <a:lnTo>
                    <a:pt x="461" y="348"/>
                  </a:lnTo>
                  <a:lnTo>
                    <a:pt x="461" y="348"/>
                  </a:lnTo>
                  <a:lnTo>
                    <a:pt x="459" y="348"/>
                  </a:lnTo>
                  <a:lnTo>
                    <a:pt x="459" y="348"/>
                  </a:lnTo>
                  <a:lnTo>
                    <a:pt x="459" y="350"/>
                  </a:lnTo>
                  <a:lnTo>
                    <a:pt x="459" y="355"/>
                  </a:lnTo>
                  <a:lnTo>
                    <a:pt x="459" y="355"/>
                  </a:lnTo>
                  <a:lnTo>
                    <a:pt x="459" y="357"/>
                  </a:lnTo>
                  <a:lnTo>
                    <a:pt x="456" y="360"/>
                  </a:lnTo>
                  <a:lnTo>
                    <a:pt x="456" y="360"/>
                  </a:lnTo>
                  <a:lnTo>
                    <a:pt x="459" y="360"/>
                  </a:lnTo>
                  <a:lnTo>
                    <a:pt x="459" y="360"/>
                  </a:lnTo>
                  <a:lnTo>
                    <a:pt x="456" y="362"/>
                  </a:lnTo>
                  <a:lnTo>
                    <a:pt x="456" y="364"/>
                  </a:lnTo>
                  <a:lnTo>
                    <a:pt x="456" y="367"/>
                  </a:lnTo>
                  <a:lnTo>
                    <a:pt x="456" y="369"/>
                  </a:lnTo>
                  <a:lnTo>
                    <a:pt x="456" y="372"/>
                  </a:lnTo>
                  <a:lnTo>
                    <a:pt x="456" y="374"/>
                  </a:lnTo>
                  <a:lnTo>
                    <a:pt x="454" y="374"/>
                  </a:lnTo>
                  <a:lnTo>
                    <a:pt x="454" y="374"/>
                  </a:lnTo>
                  <a:lnTo>
                    <a:pt x="452" y="372"/>
                  </a:lnTo>
                  <a:lnTo>
                    <a:pt x="449" y="369"/>
                  </a:lnTo>
                  <a:lnTo>
                    <a:pt x="449" y="367"/>
                  </a:lnTo>
                  <a:lnTo>
                    <a:pt x="449" y="362"/>
                  </a:lnTo>
                  <a:lnTo>
                    <a:pt x="452" y="355"/>
                  </a:lnTo>
                  <a:lnTo>
                    <a:pt x="452" y="353"/>
                  </a:lnTo>
                  <a:lnTo>
                    <a:pt x="452" y="350"/>
                  </a:lnTo>
                  <a:lnTo>
                    <a:pt x="452" y="350"/>
                  </a:lnTo>
                  <a:lnTo>
                    <a:pt x="452" y="350"/>
                  </a:lnTo>
                  <a:lnTo>
                    <a:pt x="449" y="350"/>
                  </a:lnTo>
                  <a:lnTo>
                    <a:pt x="449" y="348"/>
                  </a:lnTo>
                  <a:lnTo>
                    <a:pt x="449" y="345"/>
                  </a:lnTo>
                  <a:lnTo>
                    <a:pt x="452" y="343"/>
                  </a:lnTo>
                  <a:lnTo>
                    <a:pt x="454" y="341"/>
                  </a:lnTo>
                  <a:lnTo>
                    <a:pt x="454" y="341"/>
                  </a:lnTo>
                  <a:lnTo>
                    <a:pt x="452" y="338"/>
                  </a:lnTo>
                  <a:lnTo>
                    <a:pt x="449" y="334"/>
                  </a:lnTo>
                  <a:lnTo>
                    <a:pt x="449" y="331"/>
                  </a:lnTo>
                  <a:lnTo>
                    <a:pt x="452" y="329"/>
                  </a:lnTo>
                  <a:lnTo>
                    <a:pt x="452" y="329"/>
                  </a:lnTo>
                  <a:lnTo>
                    <a:pt x="454" y="329"/>
                  </a:lnTo>
                  <a:lnTo>
                    <a:pt x="454" y="327"/>
                  </a:lnTo>
                  <a:lnTo>
                    <a:pt x="454" y="324"/>
                  </a:lnTo>
                  <a:lnTo>
                    <a:pt x="454" y="322"/>
                  </a:lnTo>
                  <a:lnTo>
                    <a:pt x="452" y="322"/>
                  </a:lnTo>
                  <a:lnTo>
                    <a:pt x="449" y="324"/>
                  </a:lnTo>
                  <a:lnTo>
                    <a:pt x="449" y="324"/>
                  </a:lnTo>
                  <a:lnTo>
                    <a:pt x="447" y="324"/>
                  </a:lnTo>
                  <a:lnTo>
                    <a:pt x="447" y="327"/>
                  </a:lnTo>
                  <a:lnTo>
                    <a:pt x="447" y="327"/>
                  </a:lnTo>
                  <a:lnTo>
                    <a:pt x="442" y="336"/>
                  </a:lnTo>
                  <a:lnTo>
                    <a:pt x="442" y="338"/>
                  </a:lnTo>
                  <a:lnTo>
                    <a:pt x="438" y="341"/>
                  </a:lnTo>
                  <a:lnTo>
                    <a:pt x="438" y="343"/>
                  </a:lnTo>
                  <a:lnTo>
                    <a:pt x="438" y="345"/>
                  </a:lnTo>
                  <a:lnTo>
                    <a:pt x="433" y="355"/>
                  </a:lnTo>
                  <a:lnTo>
                    <a:pt x="433" y="357"/>
                  </a:lnTo>
                  <a:lnTo>
                    <a:pt x="430" y="357"/>
                  </a:lnTo>
                  <a:lnTo>
                    <a:pt x="430" y="357"/>
                  </a:lnTo>
                  <a:lnTo>
                    <a:pt x="426" y="355"/>
                  </a:lnTo>
                  <a:lnTo>
                    <a:pt x="426" y="355"/>
                  </a:lnTo>
                  <a:lnTo>
                    <a:pt x="423" y="355"/>
                  </a:lnTo>
                  <a:lnTo>
                    <a:pt x="423" y="355"/>
                  </a:lnTo>
                  <a:lnTo>
                    <a:pt x="423" y="355"/>
                  </a:lnTo>
                  <a:lnTo>
                    <a:pt x="421" y="355"/>
                  </a:lnTo>
                  <a:lnTo>
                    <a:pt x="421" y="355"/>
                  </a:lnTo>
                  <a:lnTo>
                    <a:pt x="421" y="355"/>
                  </a:lnTo>
                  <a:lnTo>
                    <a:pt x="421" y="357"/>
                  </a:lnTo>
                  <a:lnTo>
                    <a:pt x="419" y="362"/>
                  </a:lnTo>
                  <a:lnTo>
                    <a:pt x="419" y="364"/>
                  </a:lnTo>
                  <a:lnTo>
                    <a:pt x="416" y="364"/>
                  </a:lnTo>
                  <a:lnTo>
                    <a:pt x="416" y="362"/>
                  </a:lnTo>
                  <a:lnTo>
                    <a:pt x="416" y="362"/>
                  </a:lnTo>
                  <a:lnTo>
                    <a:pt x="414" y="362"/>
                  </a:lnTo>
                  <a:lnTo>
                    <a:pt x="411" y="362"/>
                  </a:lnTo>
                  <a:lnTo>
                    <a:pt x="411" y="364"/>
                  </a:lnTo>
                  <a:lnTo>
                    <a:pt x="411" y="364"/>
                  </a:lnTo>
                  <a:lnTo>
                    <a:pt x="411" y="369"/>
                  </a:lnTo>
                  <a:lnTo>
                    <a:pt x="411" y="381"/>
                  </a:lnTo>
                  <a:lnTo>
                    <a:pt x="411" y="381"/>
                  </a:lnTo>
                  <a:lnTo>
                    <a:pt x="411" y="383"/>
                  </a:lnTo>
                  <a:lnTo>
                    <a:pt x="411" y="386"/>
                  </a:lnTo>
                  <a:lnTo>
                    <a:pt x="409" y="386"/>
                  </a:lnTo>
                  <a:lnTo>
                    <a:pt x="409" y="386"/>
                  </a:lnTo>
                  <a:lnTo>
                    <a:pt x="407" y="386"/>
                  </a:lnTo>
                  <a:lnTo>
                    <a:pt x="407" y="386"/>
                  </a:lnTo>
                  <a:lnTo>
                    <a:pt x="404" y="386"/>
                  </a:lnTo>
                  <a:lnTo>
                    <a:pt x="404" y="386"/>
                  </a:lnTo>
                  <a:lnTo>
                    <a:pt x="402" y="386"/>
                  </a:lnTo>
                  <a:lnTo>
                    <a:pt x="400" y="388"/>
                  </a:lnTo>
                  <a:lnTo>
                    <a:pt x="397" y="390"/>
                  </a:lnTo>
                  <a:lnTo>
                    <a:pt x="397" y="393"/>
                  </a:lnTo>
                  <a:lnTo>
                    <a:pt x="397" y="398"/>
                  </a:lnTo>
                  <a:lnTo>
                    <a:pt x="400" y="400"/>
                  </a:lnTo>
                  <a:lnTo>
                    <a:pt x="402" y="402"/>
                  </a:lnTo>
                  <a:lnTo>
                    <a:pt x="402" y="405"/>
                  </a:lnTo>
                  <a:lnTo>
                    <a:pt x="400" y="414"/>
                  </a:lnTo>
                  <a:lnTo>
                    <a:pt x="400" y="414"/>
                  </a:lnTo>
                  <a:lnTo>
                    <a:pt x="400" y="416"/>
                  </a:lnTo>
                  <a:lnTo>
                    <a:pt x="400" y="421"/>
                  </a:lnTo>
                  <a:lnTo>
                    <a:pt x="400" y="421"/>
                  </a:lnTo>
                  <a:lnTo>
                    <a:pt x="402" y="426"/>
                  </a:lnTo>
                  <a:lnTo>
                    <a:pt x="402" y="431"/>
                  </a:lnTo>
                  <a:lnTo>
                    <a:pt x="400" y="435"/>
                  </a:lnTo>
                  <a:lnTo>
                    <a:pt x="397" y="445"/>
                  </a:lnTo>
                  <a:lnTo>
                    <a:pt x="393" y="454"/>
                  </a:lnTo>
                  <a:lnTo>
                    <a:pt x="393" y="459"/>
                  </a:lnTo>
                  <a:lnTo>
                    <a:pt x="385" y="466"/>
                  </a:lnTo>
                  <a:lnTo>
                    <a:pt x="383" y="469"/>
                  </a:lnTo>
                  <a:lnTo>
                    <a:pt x="383" y="473"/>
                  </a:lnTo>
                  <a:lnTo>
                    <a:pt x="385" y="476"/>
                  </a:lnTo>
                  <a:lnTo>
                    <a:pt x="388" y="478"/>
                  </a:lnTo>
                  <a:lnTo>
                    <a:pt x="388" y="480"/>
                  </a:lnTo>
                  <a:lnTo>
                    <a:pt x="390" y="483"/>
                  </a:lnTo>
                  <a:lnTo>
                    <a:pt x="390" y="483"/>
                  </a:lnTo>
                  <a:lnTo>
                    <a:pt x="390" y="487"/>
                  </a:lnTo>
                  <a:lnTo>
                    <a:pt x="390" y="487"/>
                  </a:lnTo>
                  <a:lnTo>
                    <a:pt x="393" y="490"/>
                  </a:lnTo>
                  <a:lnTo>
                    <a:pt x="395" y="499"/>
                  </a:lnTo>
                  <a:lnTo>
                    <a:pt x="395" y="504"/>
                  </a:lnTo>
                  <a:lnTo>
                    <a:pt x="393" y="509"/>
                  </a:lnTo>
                  <a:lnTo>
                    <a:pt x="388" y="516"/>
                  </a:lnTo>
                  <a:lnTo>
                    <a:pt x="388" y="521"/>
                  </a:lnTo>
                  <a:lnTo>
                    <a:pt x="388" y="525"/>
                  </a:lnTo>
                  <a:lnTo>
                    <a:pt x="388" y="528"/>
                  </a:lnTo>
                  <a:lnTo>
                    <a:pt x="390" y="530"/>
                  </a:lnTo>
                  <a:lnTo>
                    <a:pt x="393" y="535"/>
                  </a:lnTo>
                  <a:lnTo>
                    <a:pt x="409" y="568"/>
                  </a:lnTo>
                  <a:lnTo>
                    <a:pt x="411" y="568"/>
                  </a:lnTo>
                  <a:lnTo>
                    <a:pt x="414" y="568"/>
                  </a:lnTo>
                  <a:lnTo>
                    <a:pt x="419" y="563"/>
                  </a:lnTo>
                  <a:lnTo>
                    <a:pt x="419" y="566"/>
                  </a:lnTo>
                  <a:lnTo>
                    <a:pt x="419" y="568"/>
                  </a:lnTo>
                  <a:lnTo>
                    <a:pt x="416" y="570"/>
                  </a:lnTo>
                  <a:lnTo>
                    <a:pt x="414" y="570"/>
                  </a:lnTo>
                  <a:lnTo>
                    <a:pt x="414" y="570"/>
                  </a:lnTo>
                  <a:lnTo>
                    <a:pt x="414" y="573"/>
                  </a:lnTo>
                  <a:lnTo>
                    <a:pt x="421" y="585"/>
                  </a:lnTo>
                  <a:lnTo>
                    <a:pt x="421" y="589"/>
                  </a:lnTo>
                  <a:lnTo>
                    <a:pt x="423" y="592"/>
                  </a:lnTo>
                  <a:lnTo>
                    <a:pt x="426" y="594"/>
                  </a:lnTo>
                  <a:lnTo>
                    <a:pt x="426" y="596"/>
                  </a:lnTo>
                  <a:lnTo>
                    <a:pt x="426" y="596"/>
                  </a:lnTo>
                  <a:lnTo>
                    <a:pt x="426" y="596"/>
                  </a:lnTo>
                  <a:lnTo>
                    <a:pt x="426" y="596"/>
                  </a:lnTo>
                  <a:lnTo>
                    <a:pt x="426" y="596"/>
                  </a:lnTo>
                  <a:lnTo>
                    <a:pt x="426" y="596"/>
                  </a:lnTo>
                  <a:lnTo>
                    <a:pt x="426" y="596"/>
                  </a:lnTo>
                  <a:lnTo>
                    <a:pt x="426" y="596"/>
                  </a:lnTo>
                  <a:lnTo>
                    <a:pt x="426" y="599"/>
                  </a:lnTo>
                  <a:lnTo>
                    <a:pt x="428" y="601"/>
                  </a:lnTo>
                  <a:lnTo>
                    <a:pt x="430" y="632"/>
                  </a:lnTo>
                  <a:lnTo>
                    <a:pt x="430" y="660"/>
                  </a:lnTo>
                  <a:lnTo>
                    <a:pt x="428" y="670"/>
                  </a:lnTo>
                  <a:lnTo>
                    <a:pt x="423" y="689"/>
                  </a:lnTo>
                  <a:lnTo>
                    <a:pt x="414" y="705"/>
                  </a:lnTo>
                  <a:lnTo>
                    <a:pt x="407" y="729"/>
                  </a:lnTo>
                  <a:lnTo>
                    <a:pt x="402" y="738"/>
                  </a:lnTo>
                  <a:lnTo>
                    <a:pt x="397" y="745"/>
                  </a:lnTo>
                  <a:lnTo>
                    <a:pt x="393" y="748"/>
                  </a:lnTo>
                  <a:lnTo>
                    <a:pt x="390" y="750"/>
                  </a:lnTo>
                  <a:lnTo>
                    <a:pt x="390" y="753"/>
                  </a:lnTo>
                  <a:lnTo>
                    <a:pt x="388" y="755"/>
                  </a:lnTo>
                  <a:lnTo>
                    <a:pt x="390" y="755"/>
                  </a:lnTo>
                  <a:lnTo>
                    <a:pt x="397" y="753"/>
                  </a:lnTo>
                  <a:lnTo>
                    <a:pt x="404" y="753"/>
                  </a:lnTo>
                  <a:lnTo>
                    <a:pt x="411" y="750"/>
                  </a:lnTo>
                  <a:lnTo>
                    <a:pt x="419" y="750"/>
                  </a:lnTo>
                  <a:lnTo>
                    <a:pt x="426" y="750"/>
                  </a:lnTo>
                  <a:lnTo>
                    <a:pt x="440" y="748"/>
                  </a:lnTo>
                  <a:lnTo>
                    <a:pt x="447" y="748"/>
                  </a:lnTo>
                  <a:lnTo>
                    <a:pt x="456" y="745"/>
                  </a:lnTo>
                  <a:lnTo>
                    <a:pt x="464" y="745"/>
                  </a:lnTo>
                  <a:lnTo>
                    <a:pt x="471" y="743"/>
                  </a:lnTo>
                  <a:lnTo>
                    <a:pt x="485" y="743"/>
                  </a:lnTo>
                  <a:lnTo>
                    <a:pt x="492" y="741"/>
                  </a:lnTo>
                  <a:lnTo>
                    <a:pt x="499" y="741"/>
                  </a:lnTo>
                  <a:lnTo>
                    <a:pt x="506" y="738"/>
                  </a:lnTo>
                  <a:lnTo>
                    <a:pt x="513" y="738"/>
                  </a:lnTo>
                  <a:lnTo>
                    <a:pt x="520" y="738"/>
                  </a:lnTo>
                  <a:lnTo>
                    <a:pt x="527" y="736"/>
                  </a:lnTo>
                  <a:lnTo>
                    <a:pt x="534" y="736"/>
                  </a:lnTo>
                  <a:lnTo>
                    <a:pt x="544" y="734"/>
                  </a:lnTo>
                  <a:lnTo>
                    <a:pt x="551" y="734"/>
                  </a:lnTo>
                  <a:lnTo>
                    <a:pt x="558" y="734"/>
                  </a:lnTo>
                  <a:lnTo>
                    <a:pt x="565" y="731"/>
                  </a:lnTo>
                  <a:lnTo>
                    <a:pt x="572" y="731"/>
                  </a:lnTo>
                  <a:lnTo>
                    <a:pt x="579" y="729"/>
                  </a:lnTo>
                  <a:lnTo>
                    <a:pt x="579" y="736"/>
                  </a:lnTo>
                  <a:lnTo>
                    <a:pt x="589" y="736"/>
                  </a:lnTo>
                  <a:lnTo>
                    <a:pt x="596" y="734"/>
                  </a:lnTo>
                  <a:lnTo>
                    <a:pt x="603" y="734"/>
                  </a:lnTo>
                  <a:lnTo>
                    <a:pt x="613" y="731"/>
                  </a:lnTo>
                  <a:lnTo>
                    <a:pt x="620" y="729"/>
                  </a:lnTo>
                  <a:lnTo>
                    <a:pt x="627" y="729"/>
                  </a:lnTo>
                  <a:lnTo>
                    <a:pt x="634" y="727"/>
                  </a:lnTo>
                  <a:lnTo>
                    <a:pt x="643" y="727"/>
                  </a:lnTo>
                  <a:lnTo>
                    <a:pt x="650" y="724"/>
                  </a:lnTo>
                  <a:lnTo>
                    <a:pt x="657" y="722"/>
                  </a:lnTo>
                  <a:lnTo>
                    <a:pt x="667" y="722"/>
                  </a:lnTo>
                  <a:lnTo>
                    <a:pt x="674" y="719"/>
                  </a:lnTo>
                  <a:lnTo>
                    <a:pt x="681" y="719"/>
                  </a:lnTo>
                  <a:lnTo>
                    <a:pt x="688" y="717"/>
                  </a:lnTo>
                  <a:lnTo>
                    <a:pt x="698" y="715"/>
                  </a:lnTo>
                  <a:lnTo>
                    <a:pt x="705" y="715"/>
                  </a:lnTo>
                  <a:lnTo>
                    <a:pt x="705" y="712"/>
                  </a:lnTo>
                  <a:lnTo>
                    <a:pt x="705" y="712"/>
                  </a:lnTo>
                  <a:lnTo>
                    <a:pt x="705" y="710"/>
                  </a:lnTo>
                  <a:lnTo>
                    <a:pt x="707" y="710"/>
                  </a:lnTo>
                  <a:lnTo>
                    <a:pt x="707" y="710"/>
                  </a:lnTo>
                  <a:lnTo>
                    <a:pt x="707" y="710"/>
                  </a:lnTo>
                  <a:lnTo>
                    <a:pt x="707" y="708"/>
                  </a:lnTo>
                  <a:lnTo>
                    <a:pt x="707" y="705"/>
                  </a:lnTo>
                  <a:lnTo>
                    <a:pt x="707" y="703"/>
                  </a:lnTo>
                  <a:lnTo>
                    <a:pt x="712" y="696"/>
                  </a:lnTo>
                  <a:lnTo>
                    <a:pt x="712" y="693"/>
                  </a:lnTo>
                  <a:lnTo>
                    <a:pt x="714" y="693"/>
                  </a:lnTo>
                  <a:lnTo>
                    <a:pt x="714" y="691"/>
                  </a:lnTo>
                  <a:lnTo>
                    <a:pt x="717" y="689"/>
                  </a:lnTo>
                  <a:lnTo>
                    <a:pt x="717" y="686"/>
                  </a:lnTo>
                  <a:lnTo>
                    <a:pt x="721" y="686"/>
                  </a:lnTo>
                  <a:lnTo>
                    <a:pt x="721" y="686"/>
                  </a:lnTo>
                  <a:lnTo>
                    <a:pt x="721" y="684"/>
                  </a:lnTo>
                  <a:lnTo>
                    <a:pt x="719" y="682"/>
                  </a:lnTo>
                  <a:lnTo>
                    <a:pt x="719" y="682"/>
                  </a:lnTo>
                  <a:lnTo>
                    <a:pt x="721" y="682"/>
                  </a:lnTo>
                  <a:lnTo>
                    <a:pt x="724" y="679"/>
                  </a:lnTo>
                  <a:lnTo>
                    <a:pt x="724" y="674"/>
                  </a:lnTo>
                  <a:lnTo>
                    <a:pt x="724" y="674"/>
                  </a:lnTo>
                  <a:lnTo>
                    <a:pt x="726" y="674"/>
                  </a:lnTo>
                  <a:lnTo>
                    <a:pt x="726" y="677"/>
                  </a:lnTo>
                  <a:lnTo>
                    <a:pt x="726" y="674"/>
                  </a:lnTo>
                  <a:lnTo>
                    <a:pt x="726" y="674"/>
                  </a:lnTo>
                  <a:lnTo>
                    <a:pt x="726" y="672"/>
                  </a:lnTo>
                  <a:lnTo>
                    <a:pt x="724" y="672"/>
                  </a:lnTo>
                  <a:lnTo>
                    <a:pt x="724" y="672"/>
                  </a:lnTo>
                  <a:lnTo>
                    <a:pt x="724" y="670"/>
                  </a:lnTo>
                  <a:lnTo>
                    <a:pt x="724" y="670"/>
                  </a:lnTo>
                  <a:lnTo>
                    <a:pt x="724" y="667"/>
                  </a:lnTo>
                  <a:lnTo>
                    <a:pt x="724" y="667"/>
                  </a:lnTo>
                  <a:lnTo>
                    <a:pt x="724" y="665"/>
                  </a:lnTo>
                  <a:lnTo>
                    <a:pt x="724" y="665"/>
                  </a:lnTo>
                  <a:lnTo>
                    <a:pt x="724" y="663"/>
                  </a:lnTo>
                  <a:lnTo>
                    <a:pt x="726" y="648"/>
                  </a:lnTo>
                  <a:lnTo>
                    <a:pt x="726" y="646"/>
                  </a:lnTo>
                  <a:lnTo>
                    <a:pt x="731" y="639"/>
                  </a:lnTo>
                  <a:lnTo>
                    <a:pt x="731" y="637"/>
                  </a:lnTo>
                  <a:lnTo>
                    <a:pt x="733" y="634"/>
                  </a:lnTo>
                  <a:lnTo>
                    <a:pt x="738" y="632"/>
                  </a:lnTo>
                  <a:lnTo>
                    <a:pt x="740" y="632"/>
                  </a:lnTo>
                  <a:lnTo>
                    <a:pt x="743" y="629"/>
                  </a:lnTo>
                  <a:lnTo>
                    <a:pt x="743" y="629"/>
                  </a:lnTo>
                  <a:lnTo>
                    <a:pt x="745" y="627"/>
                  </a:lnTo>
                  <a:lnTo>
                    <a:pt x="745" y="625"/>
                  </a:lnTo>
                  <a:lnTo>
                    <a:pt x="747" y="622"/>
                  </a:lnTo>
                  <a:lnTo>
                    <a:pt x="747" y="622"/>
                  </a:lnTo>
                  <a:lnTo>
                    <a:pt x="747" y="620"/>
                  </a:lnTo>
                  <a:lnTo>
                    <a:pt x="747" y="618"/>
                  </a:lnTo>
                  <a:lnTo>
                    <a:pt x="747" y="618"/>
                  </a:lnTo>
                  <a:lnTo>
                    <a:pt x="745" y="615"/>
                  </a:lnTo>
                  <a:lnTo>
                    <a:pt x="745" y="613"/>
                  </a:lnTo>
                  <a:lnTo>
                    <a:pt x="745" y="611"/>
                  </a:lnTo>
                  <a:lnTo>
                    <a:pt x="745" y="608"/>
                  </a:lnTo>
                  <a:lnTo>
                    <a:pt x="745" y="606"/>
                  </a:lnTo>
                  <a:lnTo>
                    <a:pt x="747" y="606"/>
                  </a:lnTo>
                  <a:lnTo>
                    <a:pt x="750" y="603"/>
                  </a:lnTo>
                  <a:lnTo>
                    <a:pt x="752" y="603"/>
                  </a:lnTo>
                  <a:lnTo>
                    <a:pt x="752" y="601"/>
                  </a:lnTo>
                  <a:lnTo>
                    <a:pt x="752" y="601"/>
                  </a:lnTo>
                  <a:lnTo>
                    <a:pt x="752" y="599"/>
                  </a:lnTo>
                  <a:lnTo>
                    <a:pt x="750" y="599"/>
                  </a:lnTo>
                  <a:lnTo>
                    <a:pt x="750" y="596"/>
                  </a:lnTo>
                  <a:lnTo>
                    <a:pt x="747" y="594"/>
                  </a:lnTo>
                  <a:lnTo>
                    <a:pt x="750" y="592"/>
                  </a:lnTo>
                  <a:lnTo>
                    <a:pt x="752" y="592"/>
                  </a:lnTo>
                  <a:lnTo>
                    <a:pt x="754" y="589"/>
                  </a:lnTo>
                  <a:lnTo>
                    <a:pt x="754" y="589"/>
                  </a:lnTo>
                  <a:lnTo>
                    <a:pt x="757" y="587"/>
                  </a:lnTo>
                  <a:lnTo>
                    <a:pt x="759" y="587"/>
                  </a:lnTo>
                  <a:lnTo>
                    <a:pt x="764" y="589"/>
                  </a:lnTo>
                  <a:lnTo>
                    <a:pt x="764" y="587"/>
                  </a:lnTo>
                  <a:lnTo>
                    <a:pt x="764" y="589"/>
                  </a:lnTo>
                  <a:lnTo>
                    <a:pt x="764" y="592"/>
                  </a:lnTo>
                  <a:lnTo>
                    <a:pt x="764" y="594"/>
                  </a:lnTo>
                  <a:lnTo>
                    <a:pt x="764" y="594"/>
                  </a:lnTo>
                  <a:lnTo>
                    <a:pt x="766" y="594"/>
                  </a:lnTo>
                  <a:lnTo>
                    <a:pt x="766" y="596"/>
                  </a:lnTo>
                  <a:lnTo>
                    <a:pt x="766" y="599"/>
                  </a:lnTo>
                  <a:lnTo>
                    <a:pt x="769" y="599"/>
                  </a:lnTo>
                  <a:lnTo>
                    <a:pt x="769" y="599"/>
                  </a:lnTo>
                  <a:lnTo>
                    <a:pt x="766" y="601"/>
                  </a:lnTo>
                  <a:lnTo>
                    <a:pt x="766" y="603"/>
                  </a:lnTo>
                  <a:lnTo>
                    <a:pt x="766" y="603"/>
                  </a:lnTo>
                  <a:lnTo>
                    <a:pt x="769" y="601"/>
                  </a:lnTo>
                  <a:lnTo>
                    <a:pt x="771" y="601"/>
                  </a:lnTo>
                  <a:lnTo>
                    <a:pt x="773" y="599"/>
                  </a:lnTo>
                  <a:lnTo>
                    <a:pt x="776" y="594"/>
                  </a:lnTo>
                  <a:lnTo>
                    <a:pt x="776" y="589"/>
                  </a:lnTo>
                  <a:lnTo>
                    <a:pt x="778" y="582"/>
                  </a:lnTo>
                  <a:lnTo>
                    <a:pt x="778" y="575"/>
                  </a:lnTo>
                  <a:lnTo>
                    <a:pt x="778" y="573"/>
                  </a:lnTo>
                  <a:lnTo>
                    <a:pt x="778" y="573"/>
                  </a:lnTo>
                  <a:lnTo>
                    <a:pt x="778" y="570"/>
                  </a:lnTo>
                  <a:lnTo>
                    <a:pt x="776" y="570"/>
                  </a:lnTo>
                  <a:lnTo>
                    <a:pt x="776" y="568"/>
                  </a:lnTo>
                  <a:lnTo>
                    <a:pt x="776" y="563"/>
                  </a:lnTo>
                  <a:lnTo>
                    <a:pt x="776" y="561"/>
                  </a:lnTo>
                  <a:lnTo>
                    <a:pt x="776" y="556"/>
                  </a:lnTo>
                  <a:lnTo>
                    <a:pt x="778" y="551"/>
                  </a:lnTo>
                  <a:close/>
                  <a:moveTo>
                    <a:pt x="454" y="251"/>
                  </a:moveTo>
                  <a:lnTo>
                    <a:pt x="454" y="251"/>
                  </a:lnTo>
                  <a:lnTo>
                    <a:pt x="454" y="251"/>
                  </a:lnTo>
                  <a:lnTo>
                    <a:pt x="454" y="248"/>
                  </a:lnTo>
                  <a:lnTo>
                    <a:pt x="454" y="248"/>
                  </a:lnTo>
                  <a:lnTo>
                    <a:pt x="452" y="248"/>
                  </a:lnTo>
                  <a:lnTo>
                    <a:pt x="452" y="248"/>
                  </a:lnTo>
                  <a:lnTo>
                    <a:pt x="449" y="248"/>
                  </a:lnTo>
                  <a:lnTo>
                    <a:pt x="449" y="248"/>
                  </a:lnTo>
                  <a:lnTo>
                    <a:pt x="447" y="248"/>
                  </a:lnTo>
                  <a:lnTo>
                    <a:pt x="447" y="248"/>
                  </a:lnTo>
                  <a:lnTo>
                    <a:pt x="447" y="248"/>
                  </a:lnTo>
                  <a:lnTo>
                    <a:pt x="447" y="246"/>
                  </a:lnTo>
                  <a:lnTo>
                    <a:pt x="447" y="248"/>
                  </a:lnTo>
                  <a:lnTo>
                    <a:pt x="449" y="251"/>
                  </a:lnTo>
                  <a:lnTo>
                    <a:pt x="449" y="251"/>
                  </a:lnTo>
                  <a:lnTo>
                    <a:pt x="452" y="253"/>
                  </a:lnTo>
                  <a:lnTo>
                    <a:pt x="452" y="251"/>
                  </a:lnTo>
                  <a:lnTo>
                    <a:pt x="454" y="251"/>
                  </a:lnTo>
                  <a:close/>
                  <a:moveTo>
                    <a:pt x="534" y="237"/>
                  </a:moveTo>
                  <a:lnTo>
                    <a:pt x="532" y="237"/>
                  </a:lnTo>
                  <a:lnTo>
                    <a:pt x="532" y="239"/>
                  </a:lnTo>
                  <a:lnTo>
                    <a:pt x="532" y="239"/>
                  </a:lnTo>
                  <a:lnTo>
                    <a:pt x="537" y="244"/>
                  </a:lnTo>
                  <a:lnTo>
                    <a:pt x="542" y="246"/>
                  </a:lnTo>
                  <a:lnTo>
                    <a:pt x="542" y="246"/>
                  </a:lnTo>
                  <a:lnTo>
                    <a:pt x="544" y="246"/>
                  </a:lnTo>
                  <a:lnTo>
                    <a:pt x="546" y="246"/>
                  </a:lnTo>
                  <a:lnTo>
                    <a:pt x="546" y="246"/>
                  </a:lnTo>
                  <a:lnTo>
                    <a:pt x="549" y="246"/>
                  </a:lnTo>
                  <a:lnTo>
                    <a:pt x="549" y="244"/>
                  </a:lnTo>
                  <a:lnTo>
                    <a:pt x="551" y="241"/>
                  </a:lnTo>
                  <a:lnTo>
                    <a:pt x="551" y="239"/>
                  </a:lnTo>
                  <a:lnTo>
                    <a:pt x="549" y="239"/>
                  </a:lnTo>
                  <a:lnTo>
                    <a:pt x="546" y="239"/>
                  </a:lnTo>
                  <a:lnTo>
                    <a:pt x="546" y="237"/>
                  </a:lnTo>
                  <a:lnTo>
                    <a:pt x="546" y="234"/>
                  </a:lnTo>
                  <a:lnTo>
                    <a:pt x="544" y="237"/>
                  </a:lnTo>
                  <a:lnTo>
                    <a:pt x="544" y="237"/>
                  </a:lnTo>
                  <a:lnTo>
                    <a:pt x="544" y="239"/>
                  </a:lnTo>
                  <a:lnTo>
                    <a:pt x="544" y="239"/>
                  </a:lnTo>
                  <a:lnTo>
                    <a:pt x="542" y="237"/>
                  </a:lnTo>
                  <a:lnTo>
                    <a:pt x="534" y="237"/>
                  </a:lnTo>
                  <a:close/>
                  <a:moveTo>
                    <a:pt x="445" y="260"/>
                  </a:moveTo>
                  <a:lnTo>
                    <a:pt x="445" y="260"/>
                  </a:lnTo>
                  <a:lnTo>
                    <a:pt x="442" y="263"/>
                  </a:lnTo>
                  <a:lnTo>
                    <a:pt x="442" y="265"/>
                  </a:lnTo>
                  <a:lnTo>
                    <a:pt x="442" y="265"/>
                  </a:lnTo>
                  <a:lnTo>
                    <a:pt x="442" y="270"/>
                  </a:lnTo>
                  <a:lnTo>
                    <a:pt x="440" y="272"/>
                  </a:lnTo>
                  <a:lnTo>
                    <a:pt x="440" y="274"/>
                  </a:lnTo>
                  <a:lnTo>
                    <a:pt x="442" y="277"/>
                  </a:lnTo>
                  <a:lnTo>
                    <a:pt x="445" y="277"/>
                  </a:lnTo>
                  <a:lnTo>
                    <a:pt x="449" y="277"/>
                  </a:lnTo>
                  <a:lnTo>
                    <a:pt x="452" y="274"/>
                  </a:lnTo>
                  <a:lnTo>
                    <a:pt x="452" y="272"/>
                  </a:lnTo>
                  <a:lnTo>
                    <a:pt x="452" y="270"/>
                  </a:lnTo>
                  <a:lnTo>
                    <a:pt x="452" y="265"/>
                  </a:lnTo>
                  <a:lnTo>
                    <a:pt x="452" y="265"/>
                  </a:lnTo>
                  <a:lnTo>
                    <a:pt x="452" y="263"/>
                  </a:lnTo>
                  <a:lnTo>
                    <a:pt x="452" y="263"/>
                  </a:lnTo>
                  <a:lnTo>
                    <a:pt x="452" y="260"/>
                  </a:lnTo>
                  <a:lnTo>
                    <a:pt x="449" y="258"/>
                  </a:lnTo>
                  <a:lnTo>
                    <a:pt x="449" y="258"/>
                  </a:lnTo>
                  <a:lnTo>
                    <a:pt x="449" y="258"/>
                  </a:lnTo>
                  <a:lnTo>
                    <a:pt x="449" y="256"/>
                  </a:lnTo>
                  <a:lnTo>
                    <a:pt x="452" y="256"/>
                  </a:lnTo>
                  <a:lnTo>
                    <a:pt x="449" y="256"/>
                  </a:lnTo>
                  <a:lnTo>
                    <a:pt x="447" y="256"/>
                  </a:lnTo>
                  <a:lnTo>
                    <a:pt x="445" y="256"/>
                  </a:lnTo>
                  <a:lnTo>
                    <a:pt x="445" y="258"/>
                  </a:lnTo>
                  <a:lnTo>
                    <a:pt x="445" y="258"/>
                  </a:lnTo>
                  <a:lnTo>
                    <a:pt x="445" y="26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rgbClr val="F8F8F8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32" name="Freeform 34">
              <a:extLst>
                <a:ext uri="{FF2B5EF4-FFF2-40B4-BE49-F238E27FC236}">
                  <a16:creationId xmlns:a16="http://schemas.microsoft.com/office/drawing/2014/main" id="{5BCB52AD-2DFF-4E9C-AE13-D817785089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315927" y="-381001"/>
              <a:ext cx="638072" cy="943605"/>
            </a:xfrm>
            <a:custGeom>
              <a:avLst/>
              <a:gdLst>
                <a:gd name="T0" fmla="*/ 243 w 378"/>
                <a:gd name="T1" fmla="*/ 391 h 559"/>
                <a:gd name="T2" fmla="*/ 246 w 378"/>
                <a:gd name="T3" fmla="*/ 372 h 559"/>
                <a:gd name="T4" fmla="*/ 269 w 378"/>
                <a:gd name="T5" fmla="*/ 341 h 559"/>
                <a:gd name="T6" fmla="*/ 277 w 378"/>
                <a:gd name="T7" fmla="*/ 362 h 559"/>
                <a:gd name="T8" fmla="*/ 376 w 378"/>
                <a:gd name="T9" fmla="*/ 258 h 559"/>
                <a:gd name="T10" fmla="*/ 364 w 378"/>
                <a:gd name="T11" fmla="*/ 253 h 559"/>
                <a:gd name="T12" fmla="*/ 359 w 378"/>
                <a:gd name="T13" fmla="*/ 253 h 559"/>
                <a:gd name="T14" fmla="*/ 357 w 378"/>
                <a:gd name="T15" fmla="*/ 234 h 559"/>
                <a:gd name="T16" fmla="*/ 338 w 378"/>
                <a:gd name="T17" fmla="*/ 223 h 559"/>
                <a:gd name="T18" fmla="*/ 310 w 378"/>
                <a:gd name="T19" fmla="*/ 192 h 559"/>
                <a:gd name="T20" fmla="*/ 279 w 378"/>
                <a:gd name="T21" fmla="*/ 180 h 559"/>
                <a:gd name="T22" fmla="*/ 267 w 378"/>
                <a:gd name="T23" fmla="*/ 152 h 559"/>
                <a:gd name="T24" fmla="*/ 210 w 378"/>
                <a:gd name="T25" fmla="*/ 12 h 559"/>
                <a:gd name="T26" fmla="*/ 168 w 378"/>
                <a:gd name="T27" fmla="*/ 12 h 559"/>
                <a:gd name="T28" fmla="*/ 111 w 378"/>
                <a:gd name="T29" fmla="*/ 28 h 559"/>
                <a:gd name="T30" fmla="*/ 50 w 378"/>
                <a:gd name="T31" fmla="*/ 123 h 559"/>
                <a:gd name="T32" fmla="*/ 47 w 378"/>
                <a:gd name="T33" fmla="*/ 189 h 559"/>
                <a:gd name="T34" fmla="*/ 52 w 378"/>
                <a:gd name="T35" fmla="*/ 211 h 559"/>
                <a:gd name="T36" fmla="*/ 40 w 378"/>
                <a:gd name="T37" fmla="*/ 246 h 559"/>
                <a:gd name="T38" fmla="*/ 21 w 378"/>
                <a:gd name="T39" fmla="*/ 284 h 559"/>
                <a:gd name="T40" fmla="*/ 5 w 378"/>
                <a:gd name="T41" fmla="*/ 301 h 559"/>
                <a:gd name="T42" fmla="*/ 28 w 378"/>
                <a:gd name="T43" fmla="*/ 393 h 559"/>
                <a:gd name="T44" fmla="*/ 66 w 378"/>
                <a:gd name="T45" fmla="*/ 504 h 559"/>
                <a:gd name="T46" fmla="*/ 76 w 378"/>
                <a:gd name="T47" fmla="*/ 533 h 559"/>
                <a:gd name="T48" fmla="*/ 102 w 378"/>
                <a:gd name="T49" fmla="*/ 554 h 559"/>
                <a:gd name="T50" fmla="*/ 113 w 378"/>
                <a:gd name="T51" fmla="*/ 521 h 559"/>
                <a:gd name="T52" fmla="*/ 123 w 378"/>
                <a:gd name="T53" fmla="*/ 504 h 559"/>
                <a:gd name="T54" fmla="*/ 135 w 378"/>
                <a:gd name="T55" fmla="*/ 483 h 559"/>
                <a:gd name="T56" fmla="*/ 137 w 378"/>
                <a:gd name="T57" fmla="*/ 454 h 559"/>
                <a:gd name="T58" fmla="*/ 146 w 378"/>
                <a:gd name="T59" fmla="*/ 462 h 559"/>
                <a:gd name="T60" fmla="*/ 154 w 378"/>
                <a:gd name="T61" fmla="*/ 452 h 559"/>
                <a:gd name="T62" fmla="*/ 158 w 378"/>
                <a:gd name="T63" fmla="*/ 447 h 559"/>
                <a:gd name="T64" fmla="*/ 163 w 378"/>
                <a:gd name="T65" fmla="*/ 450 h 559"/>
                <a:gd name="T66" fmla="*/ 156 w 378"/>
                <a:gd name="T67" fmla="*/ 419 h 559"/>
                <a:gd name="T68" fmla="*/ 165 w 378"/>
                <a:gd name="T69" fmla="*/ 447 h 559"/>
                <a:gd name="T70" fmla="*/ 163 w 378"/>
                <a:gd name="T71" fmla="*/ 438 h 559"/>
                <a:gd name="T72" fmla="*/ 172 w 378"/>
                <a:gd name="T73" fmla="*/ 431 h 559"/>
                <a:gd name="T74" fmla="*/ 177 w 378"/>
                <a:gd name="T75" fmla="*/ 433 h 559"/>
                <a:gd name="T76" fmla="*/ 180 w 378"/>
                <a:gd name="T77" fmla="*/ 428 h 559"/>
                <a:gd name="T78" fmla="*/ 187 w 378"/>
                <a:gd name="T79" fmla="*/ 438 h 559"/>
                <a:gd name="T80" fmla="*/ 194 w 378"/>
                <a:gd name="T81" fmla="*/ 412 h 559"/>
                <a:gd name="T82" fmla="*/ 208 w 378"/>
                <a:gd name="T83" fmla="*/ 419 h 559"/>
                <a:gd name="T84" fmla="*/ 220 w 378"/>
                <a:gd name="T85" fmla="*/ 395 h 559"/>
                <a:gd name="T86" fmla="*/ 215 w 378"/>
                <a:gd name="T87" fmla="*/ 357 h 559"/>
                <a:gd name="T88" fmla="*/ 227 w 378"/>
                <a:gd name="T89" fmla="*/ 334 h 559"/>
                <a:gd name="T90" fmla="*/ 234 w 378"/>
                <a:gd name="T91" fmla="*/ 348 h 559"/>
                <a:gd name="T92" fmla="*/ 232 w 378"/>
                <a:gd name="T93" fmla="*/ 360 h 559"/>
                <a:gd name="T94" fmla="*/ 260 w 378"/>
                <a:gd name="T95" fmla="*/ 357 h 559"/>
                <a:gd name="T96" fmla="*/ 260 w 378"/>
                <a:gd name="T97" fmla="*/ 348 h 559"/>
                <a:gd name="T98" fmla="*/ 265 w 378"/>
                <a:gd name="T99" fmla="*/ 343 h 559"/>
                <a:gd name="T100" fmla="*/ 274 w 378"/>
                <a:gd name="T101" fmla="*/ 327 h 559"/>
                <a:gd name="T102" fmla="*/ 284 w 378"/>
                <a:gd name="T103" fmla="*/ 327 h 559"/>
                <a:gd name="T104" fmla="*/ 298 w 378"/>
                <a:gd name="T105" fmla="*/ 341 h 559"/>
                <a:gd name="T106" fmla="*/ 303 w 378"/>
                <a:gd name="T107" fmla="*/ 327 h 559"/>
                <a:gd name="T108" fmla="*/ 307 w 378"/>
                <a:gd name="T109" fmla="*/ 329 h 559"/>
                <a:gd name="T110" fmla="*/ 310 w 378"/>
                <a:gd name="T111" fmla="*/ 315 h 559"/>
                <a:gd name="T112" fmla="*/ 317 w 378"/>
                <a:gd name="T113" fmla="*/ 310 h 559"/>
                <a:gd name="T114" fmla="*/ 329 w 378"/>
                <a:gd name="T115" fmla="*/ 308 h 559"/>
                <a:gd name="T116" fmla="*/ 333 w 378"/>
                <a:gd name="T117" fmla="*/ 294 h 559"/>
                <a:gd name="T118" fmla="*/ 345 w 378"/>
                <a:gd name="T119" fmla="*/ 294 h 559"/>
                <a:gd name="T120" fmla="*/ 350 w 378"/>
                <a:gd name="T121" fmla="*/ 279 h 559"/>
                <a:gd name="T122" fmla="*/ 362 w 378"/>
                <a:gd name="T123" fmla="*/ 282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78" h="559">
                  <a:moveTo>
                    <a:pt x="243" y="391"/>
                  </a:moveTo>
                  <a:lnTo>
                    <a:pt x="239" y="391"/>
                  </a:lnTo>
                  <a:lnTo>
                    <a:pt x="236" y="391"/>
                  </a:lnTo>
                  <a:lnTo>
                    <a:pt x="234" y="388"/>
                  </a:lnTo>
                  <a:lnTo>
                    <a:pt x="232" y="388"/>
                  </a:lnTo>
                  <a:lnTo>
                    <a:pt x="232" y="391"/>
                  </a:lnTo>
                  <a:lnTo>
                    <a:pt x="234" y="391"/>
                  </a:lnTo>
                  <a:lnTo>
                    <a:pt x="236" y="393"/>
                  </a:lnTo>
                  <a:lnTo>
                    <a:pt x="236" y="393"/>
                  </a:lnTo>
                  <a:lnTo>
                    <a:pt x="236" y="395"/>
                  </a:lnTo>
                  <a:lnTo>
                    <a:pt x="241" y="398"/>
                  </a:lnTo>
                  <a:lnTo>
                    <a:pt x="243" y="398"/>
                  </a:lnTo>
                  <a:lnTo>
                    <a:pt x="243" y="395"/>
                  </a:lnTo>
                  <a:lnTo>
                    <a:pt x="243" y="395"/>
                  </a:lnTo>
                  <a:lnTo>
                    <a:pt x="243" y="393"/>
                  </a:lnTo>
                  <a:lnTo>
                    <a:pt x="246" y="393"/>
                  </a:lnTo>
                  <a:lnTo>
                    <a:pt x="243" y="391"/>
                  </a:lnTo>
                  <a:lnTo>
                    <a:pt x="243" y="391"/>
                  </a:lnTo>
                  <a:close/>
                  <a:moveTo>
                    <a:pt x="253" y="374"/>
                  </a:moveTo>
                  <a:lnTo>
                    <a:pt x="251" y="374"/>
                  </a:lnTo>
                  <a:lnTo>
                    <a:pt x="251" y="374"/>
                  </a:lnTo>
                  <a:lnTo>
                    <a:pt x="251" y="372"/>
                  </a:lnTo>
                  <a:lnTo>
                    <a:pt x="253" y="372"/>
                  </a:lnTo>
                  <a:lnTo>
                    <a:pt x="255" y="369"/>
                  </a:lnTo>
                  <a:lnTo>
                    <a:pt x="253" y="369"/>
                  </a:lnTo>
                  <a:lnTo>
                    <a:pt x="253" y="367"/>
                  </a:lnTo>
                  <a:lnTo>
                    <a:pt x="253" y="367"/>
                  </a:lnTo>
                  <a:lnTo>
                    <a:pt x="251" y="365"/>
                  </a:lnTo>
                  <a:lnTo>
                    <a:pt x="248" y="365"/>
                  </a:lnTo>
                  <a:lnTo>
                    <a:pt x="246" y="365"/>
                  </a:lnTo>
                  <a:lnTo>
                    <a:pt x="246" y="367"/>
                  </a:lnTo>
                  <a:lnTo>
                    <a:pt x="246" y="367"/>
                  </a:lnTo>
                  <a:lnTo>
                    <a:pt x="246" y="369"/>
                  </a:lnTo>
                  <a:lnTo>
                    <a:pt x="246" y="372"/>
                  </a:lnTo>
                  <a:lnTo>
                    <a:pt x="248" y="372"/>
                  </a:lnTo>
                  <a:lnTo>
                    <a:pt x="246" y="372"/>
                  </a:lnTo>
                  <a:lnTo>
                    <a:pt x="246" y="372"/>
                  </a:lnTo>
                  <a:lnTo>
                    <a:pt x="243" y="372"/>
                  </a:lnTo>
                  <a:lnTo>
                    <a:pt x="246" y="374"/>
                  </a:lnTo>
                  <a:lnTo>
                    <a:pt x="246" y="376"/>
                  </a:lnTo>
                  <a:lnTo>
                    <a:pt x="246" y="376"/>
                  </a:lnTo>
                  <a:lnTo>
                    <a:pt x="246" y="379"/>
                  </a:lnTo>
                  <a:lnTo>
                    <a:pt x="246" y="379"/>
                  </a:lnTo>
                  <a:lnTo>
                    <a:pt x="251" y="379"/>
                  </a:lnTo>
                  <a:lnTo>
                    <a:pt x="253" y="379"/>
                  </a:lnTo>
                  <a:lnTo>
                    <a:pt x="255" y="376"/>
                  </a:lnTo>
                  <a:lnTo>
                    <a:pt x="255" y="374"/>
                  </a:lnTo>
                  <a:lnTo>
                    <a:pt x="253" y="374"/>
                  </a:lnTo>
                  <a:close/>
                  <a:moveTo>
                    <a:pt x="281" y="338"/>
                  </a:moveTo>
                  <a:lnTo>
                    <a:pt x="279" y="336"/>
                  </a:lnTo>
                  <a:lnTo>
                    <a:pt x="277" y="336"/>
                  </a:lnTo>
                  <a:lnTo>
                    <a:pt x="272" y="336"/>
                  </a:lnTo>
                  <a:lnTo>
                    <a:pt x="269" y="338"/>
                  </a:lnTo>
                  <a:lnTo>
                    <a:pt x="269" y="341"/>
                  </a:lnTo>
                  <a:lnTo>
                    <a:pt x="269" y="343"/>
                  </a:lnTo>
                  <a:lnTo>
                    <a:pt x="269" y="343"/>
                  </a:lnTo>
                  <a:lnTo>
                    <a:pt x="269" y="346"/>
                  </a:lnTo>
                  <a:lnTo>
                    <a:pt x="267" y="346"/>
                  </a:lnTo>
                  <a:lnTo>
                    <a:pt x="267" y="346"/>
                  </a:lnTo>
                  <a:lnTo>
                    <a:pt x="267" y="348"/>
                  </a:lnTo>
                  <a:lnTo>
                    <a:pt x="267" y="353"/>
                  </a:lnTo>
                  <a:lnTo>
                    <a:pt x="267" y="355"/>
                  </a:lnTo>
                  <a:lnTo>
                    <a:pt x="267" y="355"/>
                  </a:lnTo>
                  <a:lnTo>
                    <a:pt x="267" y="355"/>
                  </a:lnTo>
                  <a:lnTo>
                    <a:pt x="269" y="355"/>
                  </a:lnTo>
                  <a:lnTo>
                    <a:pt x="269" y="357"/>
                  </a:lnTo>
                  <a:lnTo>
                    <a:pt x="269" y="357"/>
                  </a:lnTo>
                  <a:lnTo>
                    <a:pt x="269" y="357"/>
                  </a:lnTo>
                  <a:lnTo>
                    <a:pt x="269" y="360"/>
                  </a:lnTo>
                  <a:lnTo>
                    <a:pt x="274" y="360"/>
                  </a:lnTo>
                  <a:lnTo>
                    <a:pt x="274" y="362"/>
                  </a:lnTo>
                  <a:lnTo>
                    <a:pt x="277" y="362"/>
                  </a:lnTo>
                  <a:lnTo>
                    <a:pt x="277" y="360"/>
                  </a:lnTo>
                  <a:lnTo>
                    <a:pt x="277" y="360"/>
                  </a:lnTo>
                  <a:lnTo>
                    <a:pt x="279" y="362"/>
                  </a:lnTo>
                  <a:lnTo>
                    <a:pt x="279" y="362"/>
                  </a:lnTo>
                  <a:lnTo>
                    <a:pt x="281" y="360"/>
                  </a:lnTo>
                  <a:lnTo>
                    <a:pt x="281" y="357"/>
                  </a:lnTo>
                  <a:lnTo>
                    <a:pt x="281" y="357"/>
                  </a:lnTo>
                  <a:lnTo>
                    <a:pt x="279" y="355"/>
                  </a:lnTo>
                  <a:lnTo>
                    <a:pt x="277" y="355"/>
                  </a:lnTo>
                  <a:lnTo>
                    <a:pt x="277" y="350"/>
                  </a:lnTo>
                  <a:lnTo>
                    <a:pt x="279" y="350"/>
                  </a:lnTo>
                  <a:lnTo>
                    <a:pt x="281" y="353"/>
                  </a:lnTo>
                  <a:lnTo>
                    <a:pt x="284" y="350"/>
                  </a:lnTo>
                  <a:lnTo>
                    <a:pt x="288" y="348"/>
                  </a:lnTo>
                  <a:lnTo>
                    <a:pt x="288" y="346"/>
                  </a:lnTo>
                  <a:lnTo>
                    <a:pt x="286" y="343"/>
                  </a:lnTo>
                  <a:lnTo>
                    <a:pt x="281" y="338"/>
                  </a:lnTo>
                  <a:close/>
                  <a:moveTo>
                    <a:pt x="376" y="258"/>
                  </a:moveTo>
                  <a:lnTo>
                    <a:pt x="376" y="253"/>
                  </a:lnTo>
                  <a:lnTo>
                    <a:pt x="374" y="253"/>
                  </a:lnTo>
                  <a:lnTo>
                    <a:pt x="374" y="253"/>
                  </a:lnTo>
                  <a:lnTo>
                    <a:pt x="374" y="253"/>
                  </a:lnTo>
                  <a:lnTo>
                    <a:pt x="374" y="253"/>
                  </a:lnTo>
                  <a:lnTo>
                    <a:pt x="374" y="253"/>
                  </a:lnTo>
                  <a:lnTo>
                    <a:pt x="374" y="253"/>
                  </a:lnTo>
                  <a:lnTo>
                    <a:pt x="369" y="251"/>
                  </a:lnTo>
                  <a:lnTo>
                    <a:pt x="369" y="251"/>
                  </a:lnTo>
                  <a:lnTo>
                    <a:pt x="366" y="251"/>
                  </a:lnTo>
                  <a:lnTo>
                    <a:pt x="371" y="256"/>
                  </a:lnTo>
                  <a:lnTo>
                    <a:pt x="371" y="258"/>
                  </a:lnTo>
                  <a:lnTo>
                    <a:pt x="369" y="258"/>
                  </a:lnTo>
                  <a:lnTo>
                    <a:pt x="369" y="256"/>
                  </a:lnTo>
                  <a:lnTo>
                    <a:pt x="366" y="253"/>
                  </a:lnTo>
                  <a:lnTo>
                    <a:pt x="364" y="251"/>
                  </a:lnTo>
                  <a:lnTo>
                    <a:pt x="364" y="253"/>
                  </a:lnTo>
                  <a:lnTo>
                    <a:pt x="364" y="253"/>
                  </a:lnTo>
                  <a:lnTo>
                    <a:pt x="364" y="253"/>
                  </a:lnTo>
                  <a:lnTo>
                    <a:pt x="364" y="256"/>
                  </a:lnTo>
                  <a:lnTo>
                    <a:pt x="364" y="256"/>
                  </a:lnTo>
                  <a:lnTo>
                    <a:pt x="364" y="256"/>
                  </a:lnTo>
                  <a:lnTo>
                    <a:pt x="364" y="258"/>
                  </a:lnTo>
                  <a:lnTo>
                    <a:pt x="362" y="256"/>
                  </a:lnTo>
                  <a:lnTo>
                    <a:pt x="362" y="256"/>
                  </a:lnTo>
                  <a:lnTo>
                    <a:pt x="362" y="258"/>
                  </a:lnTo>
                  <a:lnTo>
                    <a:pt x="362" y="260"/>
                  </a:lnTo>
                  <a:lnTo>
                    <a:pt x="362" y="263"/>
                  </a:lnTo>
                  <a:lnTo>
                    <a:pt x="359" y="256"/>
                  </a:lnTo>
                  <a:lnTo>
                    <a:pt x="357" y="256"/>
                  </a:lnTo>
                  <a:lnTo>
                    <a:pt x="355" y="253"/>
                  </a:lnTo>
                  <a:lnTo>
                    <a:pt x="355" y="253"/>
                  </a:lnTo>
                  <a:lnTo>
                    <a:pt x="355" y="251"/>
                  </a:lnTo>
                  <a:lnTo>
                    <a:pt x="355" y="251"/>
                  </a:lnTo>
                  <a:lnTo>
                    <a:pt x="359" y="253"/>
                  </a:lnTo>
                  <a:lnTo>
                    <a:pt x="359" y="253"/>
                  </a:lnTo>
                  <a:lnTo>
                    <a:pt x="362" y="251"/>
                  </a:lnTo>
                  <a:lnTo>
                    <a:pt x="362" y="251"/>
                  </a:lnTo>
                  <a:lnTo>
                    <a:pt x="362" y="249"/>
                  </a:lnTo>
                  <a:lnTo>
                    <a:pt x="359" y="249"/>
                  </a:lnTo>
                  <a:lnTo>
                    <a:pt x="359" y="246"/>
                  </a:lnTo>
                  <a:lnTo>
                    <a:pt x="362" y="246"/>
                  </a:lnTo>
                  <a:lnTo>
                    <a:pt x="362" y="246"/>
                  </a:lnTo>
                  <a:lnTo>
                    <a:pt x="364" y="249"/>
                  </a:lnTo>
                  <a:lnTo>
                    <a:pt x="366" y="246"/>
                  </a:lnTo>
                  <a:lnTo>
                    <a:pt x="366" y="244"/>
                  </a:lnTo>
                  <a:lnTo>
                    <a:pt x="366" y="241"/>
                  </a:lnTo>
                  <a:lnTo>
                    <a:pt x="366" y="241"/>
                  </a:lnTo>
                  <a:lnTo>
                    <a:pt x="364" y="239"/>
                  </a:lnTo>
                  <a:lnTo>
                    <a:pt x="362" y="237"/>
                  </a:lnTo>
                  <a:lnTo>
                    <a:pt x="362" y="237"/>
                  </a:lnTo>
                  <a:lnTo>
                    <a:pt x="359" y="237"/>
                  </a:lnTo>
                  <a:lnTo>
                    <a:pt x="357" y="234"/>
                  </a:lnTo>
                  <a:lnTo>
                    <a:pt x="357" y="234"/>
                  </a:lnTo>
                  <a:lnTo>
                    <a:pt x="357" y="232"/>
                  </a:lnTo>
                  <a:lnTo>
                    <a:pt x="355" y="230"/>
                  </a:lnTo>
                  <a:lnTo>
                    <a:pt x="355" y="227"/>
                  </a:lnTo>
                  <a:lnTo>
                    <a:pt x="352" y="227"/>
                  </a:lnTo>
                  <a:lnTo>
                    <a:pt x="352" y="227"/>
                  </a:lnTo>
                  <a:lnTo>
                    <a:pt x="352" y="227"/>
                  </a:lnTo>
                  <a:lnTo>
                    <a:pt x="350" y="227"/>
                  </a:lnTo>
                  <a:lnTo>
                    <a:pt x="350" y="225"/>
                  </a:lnTo>
                  <a:lnTo>
                    <a:pt x="350" y="225"/>
                  </a:lnTo>
                  <a:lnTo>
                    <a:pt x="348" y="225"/>
                  </a:lnTo>
                  <a:lnTo>
                    <a:pt x="348" y="223"/>
                  </a:lnTo>
                  <a:lnTo>
                    <a:pt x="348" y="223"/>
                  </a:lnTo>
                  <a:lnTo>
                    <a:pt x="345" y="225"/>
                  </a:lnTo>
                  <a:lnTo>
                    <a:pt x="345" y="225"/>
                  </a:lnTo>
                  <a:lnTo>
                    <a:pt x="345" y="223"/>
                  </a:lnTo>
                  <a:lnTo>
                    <a:pt x="343" y="223"/>
                  </a:lnTo>
                  <a:lnTo>
                    <a:pt x="340" y="223"/>
                  </a:lnTo>
                  <a:lnTo>
                    <a:pt x="338" y="223"/>
                  </a:lnTo>
                  <a:lnTo>
                    <a:pt x="338" y="223"/>
                  </a:lnTo>
                  <a:lnTo>
                    <a:pt x="338" y="223"/>
                  </a:lnTo>
                  <a:lnTo>
                    <a:pt x="338" y="225"/>
                  </a:lnTo>
                  <a:lnTo>
                    <a:pt x="338" y="225"/>
                  </a:lnTo>
                  <a:lnTo>
                    <a:pt x="338" y="227"/>
                  </a:lnTo>
                  <a:lnTo>
                    <a:pt x="336" y="230"/>
                  </a:lnTo>
                  <a:lnTo>
                    <a:pt x="331" y="230"/>
                  </a:lnTo>
                  <a:lnTo>
                    <a:pt x="329" y="227"/>
                  </a:lnTo>
                  <a:lnTo>
                    <a:pt x="324" y="223"/>
                  </a:lnTo>
                  <a:lnTo>
                    <a:pt x="319" y="220"/>
                  </a:lnTo>
                  <a:lnTo>
                    <a:pt x="317" y="218"/>
                  </a:lnTo>
                  <a:lnTo>
                    <a:pt x="317" y="215"/>
                  </a:lnTo>
                  <a:lnTo>
                    <a:pt x="317" y="213"/>
                  </a:lnTo>
                  <a:lnTo>
                    <a:pt x="319" y="211"/>
                  </a:lnTo>
                  <a:lnTo>
                    <a:pt x="317" y="206"/>
                  </a:lnTo>
                  <a:lnTo>
                    <a:pt x="310" y="199"/>
                  </a:lnTo>
                  <a:lnTo>
                    <a:pt x="307" y="194"/>
                  </a:lnTo>
                  <a:lnTo>
                    <a:pt x="310" y="192"/>
                  </a:lnTo>
                  <a:lnTo>
                    <a:pt x="312" y="189"/>
                  </a:lnTo>
                  <a:lnTo>
                    <a:pt x="312" y="189"/>
                  </a:lnTo>
                  <a:lnTo>
                    <a:pt x="312" y="185"/>
                  </a:lnTo>
                  <a:lnTo>
                    <a:pt x="310" y="182"/>
                  </a:lnTo>
                  <a:lnTo>
                    <a:pt x="307" y="180"/>
                  </a:lnTo>
                  <a:lnTo>
                    <a:pt x="305" y="180"/>
                  </a:lnTo>
                  <a:lnTo>
                    <a:pt x="303" y="182"/>
                  </a:lnTo>
                  <a:lnTo>
                    <a:pt x="300" y="182"/>
                  </a:lnTo>
                  <a:lnTo>
                    <a:pt x="293" y="182"/>
                  </a:lnTo>
                  <a:lnTo>
                    <a:pt x="288" y="182"/>
                  </a:lnTo>
                  <a:lnTo>
                    <a:pt x="286" y="182"/>
                  </a:lnTo>
                  <a:lnTo>
                    <a:pt x="284" y="180"/>
                  </a:lnTo>
                  <a:lnTo>
                    <a:pt x="284" y="180"/>
                  </a:lnTo>
                  <a:lnTo>
                    <a:pt x="281" y="178"/>
                  </a:lnTo>
                  <a:lnTo>
                    <a:pt x="281" y="178"/>
                  </a:lnTo>
                  <a:lnTo>
                    <a:pt x="281" y="178"/>
                  </a:lnTo>
                  <a:lnTo>
                    <a:pt x="281" y="180"/>
                  </a:lnTo>
                  <a:lnTo>
                    <a:pt x="279" y="180"/>
                  </a:lnTo>
                  <a:lnTo>
                    <a:pt x="279" y="180"/>
                  </a:lnTo>
                  <a:lnTo>
                    <a:pt x="277" y="180"/>
                  </a:lnTo>
                  <a:lnTo>
                    <a:pt x="274" y="180"/>
                  </a:lnTo>
                  <a:lnTo>
                    <a:pt x="274" y="178"/>
                  </a:lnTo>
                  <a:lnTo>
                    <a:pt x="272" y="173"/>
                  </a:lnTo>
                  <a:lnTo>
                    <a:pt x="272" y="170"/>
                  </a:lnTo>
                  <a:lnTo>
                    <a:pt x="272" y="168"/>
                  </a:lnTo>
                  <a:lnTo>
                    <a:pt x="272" y="166"/>
                  </a:lnTo>
                  <a:lnTo>
                    <a:pt x="272" y="163"/>
                  </a:lnTo>
                  <a:lnTo>
                    <a:pt x="272" y="163"/>
                  </a:lnTo>
                  <a:lnTo>
                    <a:pt x="269" y="161"/>
                  </a:lnTo>
                  <a:lnTo>
                    <a:pt x="269" y="159"/>
                  </a:lnTo>
                  <a:lnTo>
                    <a:pt x="269" y="156"/>
                  </a:lnTo>
                  <a:lnTo>
                    <a:pt x="269" y="154"/>
                  </a:lnTo>
                  <a:lnTo>
                    <a:pt x="269" y="154"/>
                  </a:lnTo>
                  <a:lnTo>
                    <a:pt x="269" y="152"/>
                  </a:lnTo>
                  <a:lnTo>
                    <a:pt x="269" y="152"/>
                  </a:lnTo>
                  <a:lnTo>
                    <a:pt x="267" y="152"/>
                  </a:lnTo>
                  <a:lnTo>
                    <a:pt x="267" y="149"/>
                  </a:lnTo>
                  <a:lnTo>
                    <a:pt x="267" y="149"/>
                  </a:lnTo>
                  <a:lnTo>
                    <a:pt x="262" y="133"/>
                  </a:lnTo>
                  <a:lnTo>
                    <a:pt x="258" y="118"/>
                  </a:lnTo>
                  <a:lnTo>
                    <a:pt x="253" y="102"/>
                  </a:lnTo>
                  <a:lnTo>
                    <a:pt x="248" y="88"/>
                  </a:lnTo>
                  <a:lnTo>
                    <a:pt x="243" y="71"/>
                  </a:lnTo>
                  <a:lnTo>
                    <a:pt x="239" y="57"/>
                  </a:lnTo>
                  <a:lnTo>
                    <a:pt x="234" y="40"/>
                  </a:lnTo>
                  <a:lnTo>
                    <a:pt x="229" y="26"/>
                  </a:lnTo>
                  <a:lnTo>
                    <a:pt x="227" y="21"/>
                  </a:lnTo>
                  <a:lnTo>
                    <a:pt x="227" y="21"/>
                  </a:lnTo>
                  <a:lnTo>
                    <a:pt x="222" y="19"/>
                  </a:lnTo>
                  <a:lnTo>
                    <a:pt x="220" y="19"/>
                  </a:lnTo>
                  <a:lnTo>
                    <a:pt x="217" y="17"/>
                  </a:lnTo>
                  <a:lnTo>
                    <a:pt x="213" y="14"/>
                  </a:lnTo>
                  <a:lnTo>
                    <a:pt x="210" y="14"/>
                  </a:lnTo>
                  <a:lnTo>
                    <a:pt x="210" y="12"/>
                  </a:lnTo>
                  <a:lnTo>
                    <a:pt x="210" y="12"/>
                  </a:lnTo>
                  <a:lnTo>
                    <a:pt x="206" y="9"/>
                  </a:lnTo>
                  <a:lnTo>
                    <a:pt x="201" y="7"/>
                  </a:lnTo>
                  <a:lnTo>
                    <a:pt x="194" y="5"/>
                  </a:lnTo>
                  <a:lnTo>
                    <a:pt x="194" y="5"/>
                  </a:lnTo>
                  <a:lnTo>
                    <a:pt x="189" y="5"/>
                  </a:lnTo>
                  <a:lnTo>
                    <a:pt x="189" y="5"/>
                  </a:lnTo>
                  <a:lnTo>
                    <a:pt x="187" y="2"/>
                  </a:lnTo>
                  <a:lnTo>
                    <a:pt x="184" y="0"/>
                  </a:lnTo>
                  <a:lnTo>
                    <a:pt x="180" y="0"/>
                  </a:lnTo>
                  <a:lnTo>
                    <a:pt x="175" y="0"/>
                  </a:lnTo>
                  <a:lnTo>
                    <a:pt x="170" y="2"/>
                  </a:lnTo>
                  <a:lnTo>
                    <a:pt x="170" y="7"/>
                  </a:lnTo>
                  <a:lnTo>
                    <a:pt x="170" y="9"/>
                  </a:lnTo>
                  <a:lnTo>
                    <a:pt x="170" y="9"/>
                  </a:lnTo>
                  <a:lnTo>
                    <a:pt x="170" y="9"/>
                  </a:lnTo>
                  <a:lnTo>
                    <a:pt x="168" y="12"/>
                  </a:lnTo>
                  <a:lnTo>
                    <a:pt x="168" y="12"/>
                  </a:lnTo>
                  <a:lnTo>
                    <a:pt x="165" y="12"/>
                  </a:lnTo>
                  <a:lnTo>
                    <a:pt x="163" y="12"/>
                  </a:lnTo>
                  <a:lnTo>
                    <a:pt x="161" y="12"/>
                  </a:lnTo>
                  <a:lnTo>
                    <a:pt x="158" y="12"/>
                  </a:lnTo>
                  <a:lnTo>
                    <a:pt x="156" y="14"/>
                  </a:lnTo>
                  <a:lnTo>
                    <a:pt x="154" y="17"/>
                  </a:lnTo>
                  <a:lnTo>
                    <a:pt x="151" y="19"/>
                  </a:lnTo>
                  <a:lnTo>
                    <a:pt x="151" y="21"/>
                  </a:lnTo>
                  <a:lnTo>
                    <a:pt x="149" y="24"/>
                  </a:lnTo>
                  <a:lnTo>
                    <a:pt x="146" y="24"/>
                  </a:lnTo>
                  <a:lnTo>
                    <a:pt x="144" y="24"/>
                  </a:lnTo>
                  <a:lnTo>
                    <a:pt x="139" y="26"/>
                  </a:lnTo>
                  <a:lnTo>
                    <a:pt x="130" y="36"/>
                  </a:lnTo>
                  <a:lnTo>
                    <a:pt x="130" y="36"/>
                  </a:lnTo>
                  <a:lnTo>
                    <a:pt x="116" y="33"/>
                  </a:lnTo>
                  <a:lnTo>
                    <a:pt x="113" y="31"/>
                  </a:lnTo>
                  <a:lnTo>
                    <a:pt x="113" y="28"/>
                  </a:lnTo>
                  <a:lnTo>
                    <a:pt x="111" y="28"/>
                  </a:lnTo>
                  <a:lnTo>
                    <a:pt x="111" y="24"/>
                  </a:lnTo>
                  <a:lnTo>
                    <a:pt x="109" y="17"/>
                  </a:lnTo>
                  <a:lnTo>
                    <a:pt x="109" y="14"/>
                  </a:lnTo>
                  <a:lnTo>
                    <a:pt x="106" y="12"/>
                  </a:lnTo>
                  <a:lnTo>
                    <a:pt x="92" y="12"/>
                  </a:lnTo>
                  <a:lnTo>
                    <a:pt x="92" y="14"/>
                  </a:lnTo>
                  <a:lnTo>
                    <a:pt x="92" y="14"/>
                  </a:lnTo>
                  <a:lnTo>
                    <a:pt x="90" y="17"/>
                  </a:lnTo>
                  <a:lnTo>
                    <a:pt x="85" y="28"/>
                  </a:lnTo>
                  <a:lnTo>
                    <a:pt x="80" y="40"/>
                  </a:lnTo>
                  <a:lnTo>
                    <a:pt x="76" y="54"/>
                  </a:lnTo>
                  <a:lnTo>
                    <a:pt x="71" y="66"/>
                  </a:lnTo>
                  <a:lnTo>
                    <a:pt x="66" y="78"/>
                  </a:lnTo>
                  <a:lnTo>
                    <a:pt x="61" y="90"/>
                  </a:lnTo>
                  <a:lnTo>
                    <a:pt x="57" y="104"/>
                  </a:lnTo>
                  <a:lnTo>
                    <a:pt x="52" y="116"/>
                  </a:lnTo>
                  <a:lnTo>
                    <a:pt x="50" y="118"/>
                  </a:lnTo>
                  <a:lnTo>
                    <a:pt x="50" y="123"/>
                  </a:lnTo>
                  <a:lnTo>
                    <a:pt x="52" y="130"/>
                  </a:lnTo>
                  <a:lnTo>
                    <a:pt x="52" y="142"/>
                  </a:lnTo>
                  <a:lnTo>
                    <a:pt x="54" y="149"/>
                  </a:lnTo>
                  <a:lnTo>
                    <a:pt x="54" y="154"/>
                  </a:lnTo>
                  <a:lnTo>
                    <a:pt x="50" y="161"/>
                  </a:lnTo>
                  <a:lnTo>
                    <a:pt x="47" y="161"/>
                  </a:lnTo>
                  <a:lnTo>
                    <a:pt x="45" y="163"/>
                  </a:lnTo>
                  <a:lnTo>
                    <a:pt x="45" y="166"/>
                  </a:lnTo>
                  <a:lnTo>
                    <a:pt x="47" y="168"/>
                  </a:lnTo>
                  <a:lnTo>
                    <a:pt x="47" y="168"/>
                  </a:lnTo>
                  <a:lnTo>
                    <a:pt x="45" y="170"/>
                  </a:lnTo>
                  <a:lnTo>
                    <a:pt x="45" y="173"/>
                  </a:lnTo>
                  <a:lnTo>
                    <a:pt x="42" y="178"/>
                  </a:lnTo>
                  <a:lnTo>
                    <a:pt x="42" y="182"/>
                  </a:lnTo>
                  <a:lnTo>
                    <a:pt x="42" y="185"/>
                  </a:lnTo>
                  <a:lnTo>
                    <a:pt x="45" y="185"/>
                  </a:lnTo>
                  <a:lnTo>
                    <a:pt x="47" y="187"/>
                  </a:lnTo>
                  <a:lnTo>
                    <a:pt x="47" y="189"/>
                  </a:lnTo>
                  <a:lnTo>
                    <a:pt x="47" y="192"/>
                  </a:lnTo>
                  <a:lnTo>
                    <a:pt x="47" y="194"/>
                  </a:lnTo>
                  <a:lnTo>
                    <a:pt x="45" y="196"/>
                  </a:lnTo>
                  <a:lnTo>
                    <a:pt x="45" y="199"/>
                  </a:lnTo>
                  <a:lnTo>
                    <a:pt x="45" y="199"/>
                  </a:lnTo>
                  <a:lnTo>
                    <a:pt x="45" y="199"/>
                  </a:lnTo>
                  <a:lnTo>
                    <a:pt x="45" y="199"/>
                  </a:lnTo>
                  <a:lnTo>
                    <a:pt x="45" y="199"/>
                  </a:lnTo>
                  <a:lnTo>
                    <a:pt x="47" y="201"/>
                  </a:lnTo>
                  <a:lnTo>
                    <a:pt x="47" y="201"/>
                  </a:lnTo>
                  <a:lnTo>
                    <a:pt x="47" y="201"/>
                  </a:lnTo>
                  <a:lnTo>
                    <a:pt x="45" y="201"/>
                  </a:lnTo>
                  <a:lnTo>
                    <a:pt x="45" y="204"/>
                  </a:lnTo>
                  <a:lnTo>
                    <a:pt x="47" y="208"/>
                  </a:lnTo>
                  <a:lnTo>
                    <a:pt x="47" y="208"/>
                  </a:lnTo>
                  <a:lnTo>
                    <a:pt x="47" y="211"/>
                  </a:lnTo>
                  <a:lnTo>
                    <a:pt x="50" y="211"/>
                  </a:lnTo>
                  <a:lnTo>
                    <a:pt x="52" y="211"/>
                  </a:lnTo>
                  <a:lnTo>
                    <a:pt x="52" y="211"/>
                  </a:lnTo>
                  <a:lnTo>
                    <a:pt x="54" y="215"/>
                  </a:lnTo>
                  <a:lnTo>
                    <a:pt x="52" y="220"/>
                  </a:lnTo>
                  <a:lnTo>
                    <a:pt x="50" y="223"/>
                  </a:lnTo>
                  <a:lnTo>
                    <a:pt x="45" y="230"/>
                  </a:lnTo>
                  <a:lnTo>
                    <a:pt x="45" y="232"/>
                  </a:lnTo>
                  <a:lnTo>
                    <a:pt x="45" y="232"/>
                  </a:lnTo>
                  <a:lnTo>
                    <a:pt x="45" y="234"/>
                  </a:lnTo>
                  <a:lnTo>
                    <a:pt x="45" y="234"/>
                  </a:lnTo>
                  <a:lnTo>
                    <a:pt x="45" y="234"/>
                  </a:lnTo>
                  <a:lnTo>
                    <a:pt x="45" y="237"/>
                  </a:lnTo>
                  <a:lnTo>
                    <a:pt x="47" y="239"/>
                  </a:lnTo>
                  <a:lnTo>
                    <a:pt x="47" y="241"/>
                  </a:lnTo>
                  <a:lnTo>
                    <a:pt x="47" y="241"/>
                  </a:lnTo>
                  <a:lnTo>
                    <a:pt x="45" y="244"/>
                  </a:lnTo>
                  <a:lnTo>
                    <a:pt x="45" y="244"/>
                  </a:lnTo>
                  <a:lnTo>
                    <a:pt x="42" y="246"/>
                  </a:lnTo>
                  <a:lnTo>
                    <a:pt x="40" y="246"/>
                  </a:lnTo>
                  <a:lnTo>
                    <a:pt x="38" y="249"/>
                  </a:lnTo>
                  <a:lnTo>
                    <a:pt x="35" y="253"/>
                  </a:lnTo>
                  <a:lnTo>
                    <a:pt x="33" y="253"/>
                  </a:lnTo>
                  <a:lnTo>
                    <a:pt x="28" y="265"/>
                  </a:lnTo>
                  <a:lnTo>
                    <a:pt x="26" y="275"/>
                  </a:lnTo>
                  <a:lnTo>
                    <a:pt x="26" y="277"/>
                  </a:lnTo>
                  <a:lnTo>
                    <a:pt x="28" y="279"/>
                  </a:lnTo>
                  <a:lnTo>
                    <a:pt x="28" y="279"/>
                  </a:lnTo>
                  <a:lnTo>
                    <a:pt x="33" y="282"/>
                  </a:lnTo>
                  <a:lnTo>
                    <a:pt x="35" y="282"/>
                  </a:lnTo>
                  <a:lnTo>
                    <a:pt x="35" y="284"/>
                  </a:lnTo>
                  <a:lnTo>
                    <a:pt x="35" y="286"/>
                  </a:lnTo>
                  <a:lnTo>
                    <a:pt x="33" y="286"/>
                  </a:lnTo>
                  <a:lnTo>
                    <a:pt x="33" y="286"/>
                  </a:lnTo>
                  <a:lnTo>
                    <a:pt x="31" y="286"/>
                  </a:lnTo>
                  <a:lnTo>
                    <a:pt x="26" y="284"/>
                  </a:lnTo>
                  <a:lnTo>
                    <a:pt x="23" y="284"/>
                  </a:lnTo>
                  <a:lnTo>
                    <a:pt x="21" y="284"/>
                  </a:lnTo>
                  <a:lnTo>
                    <a:pt x="21" y="286"/>
                  </a:lnTo>
                  <a:lnTo>
                    <a:pt x="21" y="289"/>
                  </a:lnTo>
                  <a:lnTo>
                    <a:pt x="21" y="291"/>
                  </a:lnTo>
                  <a:lnTo>
                    <a:pt x="21" y="294"/>
                  </a:lnTo>
                  <a:lnTo>
                    <a:pt x="21" y="298"/>
                  </a:lnTo>
                  <a:lnTo>
                    <a:pt x="23" y="301"/>
                  </a:lnTo>
                  <a:lnTo>
                    <a:pt x="21" y="301"/>
                  </a:lnTo>
                  <a:lnTo>
                    <a:pt x="21" y="303"/>
                  </a:lnTo>
                  <a:lnTo>
                    <a:pt x="21" y="303"/>
                  </a:lnTo>
                  <a:lnTo>
                    <a:pt x="21" y="305"/>
                  </a:lnTo>
                  <a:lnTo>
                    <a:pt x="21" y="308"/>
                  </a:lnTo>
                  <a:lnTo>
                    <a:pt x="21" y="308"/>
                  </a:lnTo>
                  <a:lnTo>
                    <a:pt x="19" y="310"/>
                  </a:lnTo>
                  <a:lnTo>
                    <a:pt x="19" y="308"/>
                  </a:lnTo>
                  <a:lnTo>
                    <a:pt x="12" y="301"/>
                  </a:lnTo>
                  <a:lnTo>
                    <a:pt x="9" y="298"/>
                  </a:lnTo>
                  <a:lnTo>
                    <a:pt x="7" y="298"/>
                  </a:lnTo>
                  <a:lnTo>
                    <a:pt x="5" y="301"/>
                  </a:lnTo>
                  <a:lnTo>
                    <a:pt x="5" y="301"/>
                  </a:lnTo>
                  <a:lnTo>
                    <a:pt x="5" y="303"/>
                  </a:lnTo>
                  <a:lnTo>
                    <a:pt x="2" y="305"/>
                  </a:lnTo>
                  <a:lnTo>
                    <a:pt x="2" y="305"/>
                  </a:lnTo>
                  <a:lnTo>
                    <a:pt x="0" y="305"/>
                  </a:lnTo>
                  <a:lnTo>
                    <a:pt x="2" y="312"/>
                  </a:lnTo>
                  <a:lnTo>
                    <a:pt x="5" y="320"/>
                  </a:lnTo>
                  <a:lnTo>
                    <a:pt x="7" y="324"/>
                  </a:lnTo>
                  <a:lnTo>
                    <a:pt x="9" y="331"/>
                  </a:lnTo>
                  <a:lnTo>
                    <a:pt x="12" y="336"/>
                  </a:lnTo>
                  <a:lnTo>
                    <a:pt x="14" y="350"/>
                  </a:lnTo>
                  <a:lnTo>
                    <a:pt x="16" y="355"/>
                  </a:lnTo>
                  <a:lnTo>
                    <a:pt x="19" y="362"/>
                  </a:lnTo>
                  <a:lnTo>
                    <a:pt x="21" y="367"/>
                  </a:lnTo>
                  <a:lnTo>
                    <a:pt x="23" y="374"/>
                  </a:lnTo>
                  <a:lnTo>
                    <a:pt x="26" y="381"/>
                  </a:lnTo>
                  <a:lnTo>
                    <a:pt x="26" y="386"/>
                  </a:lnTo>
                  <a:lnTo>
                    <a:pt x="28" y="393"/>
                  </a:lnTo>
                  <a:lnTo>
                    <a:pt x="31" y="398"/>
                  </a:lnTo>
                  <a:lnTo>
                    <a:pt x="33" y="405"/>
                  </a:lnTo>
                  <a:lnTo>
                    <a:pt x="35" y="412"/>
                  </a:lnTo>
                  <a:lnTo>
                    <a:pt x="38" y="417"/>
                  </a:lnTo>
                  <a:lnTo>
                    <a:pt x="40" y="424"/>
                  </a:lnTo>
                  <a:lnTo>
                    <a:pt x="40" y="428"/>
                  </a:lnTo>
                  <a:lnTo>
                    <a:pt x="42" y="436"/>
                  </a:lnTo>
                  <a:lnTo>
                    <a:pt x="45" y="443"/>
                  </a:lnTo>
                  <a:lnTo>
                    <a:pt x="47" y="447"/>
                  </a:lnTo>
                  <a:lnTo>
                    <a:pt x="50" y="454"/>
                  </a:lnTo>
                  <a:lnTo>
                    <a:pt x="52" y="462"/>
                  </a:lnTo>
                  <a:lnTo>
                    <a:pt x="54" y="466"/>
                  </a:lnTo>
                  <a:lnTo>
                    <a:pt x="54" y="473"/>
                  </a:lnTo>
                  <a:lnTo>
                    <a:pt x="57" y="478"/>
                  </a:lnTo>
                  <a:lnTo>
                    <a:pt x="59" y="485"/>
                  </a:lnTo>
                  <a:lnTo>
                    <a:pt x="61" y="492"/>
                  </a:lnTo>
                  <a:lnTo>
                    <a:pt x="64" y="497"/>
                  </a:lnTo>
                  <a:lnTo>
                    <a:pt x="66" y="504"/>
                  </a:lnTo>
                  <a:lnTo>
                    <a:pt x="66" y="507"/>
                  </a:lnTo>
                  <a:lnTo>
                    <a:pt x="68" y="511"/>
                  </a:lnTo>
                  <a:lnTo>
                    <a:pt x="68" y="514"/>
                  </a:lnTo>
                  <a:lnTo>
                    <a:pt x="68" y="514"/>
                  </a:lnTo>
                  <a:lnTo>
                    <a:pt x="68" y="516"/>
                  </a:lnTo>
                  <a:lnTo>
                    <a:pt x="68" y="516"/>
                  </a:lnTo>
                  <a:lnTo>
                    <a:pt x="68" y="516"/>
                  </a:lnTo>
                  <a:lnTo>
                    <a:pt x="68" y="518"/>
                  </a:lnTo>
                  <a:lnTo>
                    <a:pt x="71" y="521"/>
                  </a:lnTo>
                  <a:lnTo>
                    <a:pt x="71" y="521"/>
                  </a:lnTo>
                  <a:lnTo>
                    <a:pt x="71" y="525"/>
                  </a:lnTo>
                  <a:lnTo>
                    <a:pt x="71" y="525"/>
                  </a:lnTo>
                  <a:lnTo>
                    <a:pt x="71" y="525"/>
                  </a:lnTo>
                  <a:lnTo>
                    <a:pt x="71" y="528"/>
                  </a:lnTo>
                  <a:lnTo>
                    <a:pt x="71" y="528"/>
                  </a:lnTo>
                  <a:lnTo>
                    <a:pt x="71" y="530"/>
                  </a:lnTo>
                  <a:lnTo>
                    <a:pt x="73" y="530"/>
                  </a:lnTo>
                  <a:lnTo>
                    <a:pt x="76" y="533"/>
                  </a:lnTo>
                  <a:lnTo>
                    <a:pt x="80" y="535"/>
                  </a:lnTo>
                  <a:lnTo>
                    <a:pt x="85" y="540"/>
                  </a:lnTo>
                  <a:lnTo>
                    <a:pt x="87" y="540"/>
                  </a:lnTo>
                  <a:lnTo>
                    <a:pt x="90" y="542"/>
                  </a:lnTo>
                  <a:lnTo>
                    <a:pt x="90" y="542"/>
                  </a:lnTo>
                  <a:lnTo>
                    <a:pt x="90" y="544"/>
                  </a:lnTo>
                  <a:lnTo>
                    <a:pt x="90" y="544"/>
                  </a:lnTo>
                  <a:lnTo>
                    <a:pt x="90" y="544"/>
                  </a:lnTo>
                  <a:lnTo>
                    <a:pt x="90" y="549"/>
                  </a:lnTo>
                  <a:lnTo>
                    <a:pt x="92" y="551"/>
                  </a:lnTo>
                  <a:lnTo>
                    <a:pt x="92" y="551"/>
                  </a:lnTo>
                  <a:lnTo>
                    <a:pt x="94" y="554"/>
                  </a:lnTo>
                  <a:lnTo>
                    <a:pt x="97" y="556"/>
                  </a:lnTo>
                  <a:lnTo>
                    <a:pt x="102" y="559"/>
                  </a:lnTo>
                  <a:lnTo>
                    <a:pt x="102" y="559"/>
                  </a:lnTo>
                  <a:lnTo>
                    <a:pt x="102" y="554"/>
                  </a:lnTo>
                  <a:lnTo>
                    <a:pt x="102" y="554"/>
                  </a:lnTo>
                  <a:lnTo>
                    <a:pt x="102" y="554"/>
                  </a:lnTo>
                  <a:lnTo>
                    <a:pt x="104" y="554"/>
                  </a:lnTo>
                  <a:lnTo>
                    <a:pt x="106" y="556"/>
                  </a:lnTo>
                  <a:lnTo>
                    <a:pt x="109" y="556"/>
                  </a:lnTo>
                  <a:lnTo>
                    <a:pt x="109" y="554"/>
                  </a:lnTo>
                  <a:lnTo>
                    <a:pt x="109" y="549"/>
                  </a:lnTo>
                  <a:lnTo>
                    <a:pt x="111" y="544"/>
                  </a:lnTo>
                  <a:lnTo>
                    <a:pt x="111" y="542"/>
                  </a:lnTo>
                  <a:lnTo>
                    <a:pt x="113" y="542"/>
                  </a:lnTo>
                  <a:lnTo>
                    <a:pt x="111" y="542"/>
                  </a:lnTo>
                  <a:lnTo>
                    <a:pt x="111" y="540"/>
                  </a:lnTo>
                  <a:lnTo>
                    <a:pt x="113" y="537"/>
                  </a:lnTo>
                  <a:lnTo>
                    <a:pt x="111" y="535"/>
                  </a:lnTo>
                  <a:lnTo>
                    <a:pt x="109" y="533"/>
                  </a:lnTo>
                  <a:lnTo>
                    <a:pt x="111" y="528"/>
                  </a:lnTo>
                  <a:lnTo>
                    <a:pt x="111" y="525"/>
                  </a:lnTo>
                  <a:lnTo>
                    <a:pt x="113" y="521"/>
                  </a:lnTo>
                  <a:lnTo>
                    <a:pt x="113" y="521"/>
                  </a:lnTo>
                  <a:lnTo>
                    <a:pt x="113" y="521"/>
                  </a:lnTo>
                  <a:lnTo>
                    <a:pt x="116" y="518"/>
                  </a:lnTo>
                  <a:lnTo>
                    <a:pt x="118" y="518"/>
                  </a:lnTo>
                  <a:lnTo>
                    <a:pt x="120" y="516"/>
                  </a:lnTo>
                  <a:lnTo>
                    <a:pt x="120" y="514"/>
                  </a:lnTo>
                  <a:lnTo>
                    <a:pt x="123" y="511"/>
                  </a:lnTo>
                  <a:lnTo>
                    <a:pt x="123" y="511"/>
                  </a:lnTo>
                  <a:lnTo>
                    <a:pt x="123" y="511"/>
                  </a:lnTo>
                  <a:lnTo>
                    <a:pt x="125" y="511"/>
                  </a:lnTo>
                  <a:lnTo>
                    <a:pt x="125" y="509"/>
                  </a:lnTo>
                  <a:lnTo>
                    <a:pt x="125" y="509"/>
                  </a:lnTo>
                  <a:lnTo>
                    <a:pt x="125" y="507"/>
                  </a:lnTo>
                  <a:lnTo>
                    <a:pt x="125" y="504"/>
                  </a:lnTo>
                  <a:lnTo>
                    <a:pt x="125" y="504"/>
                  </a:lnTo>
                  <a:lnTo>
                    <a:pt x="128" y="502"/>
                  </a:lnTo>
                  <a:lnTo>
                    <a:pt x="128" y="502"/>
                  </a:lnTo>
                  <a:lnTo>
                    <a:pt x="125" y="502"/>
                  </a:lnTo>
                  <a:lnTo>
                    <a:pt x="125" y="502"/>
                  </a:lnTo>
                  <a:lnTo>
                    <a:pt x="123" y="504"/>
                  </a:lnTo>
                  <a:lnTo>
                    <a:pt x="123" y="502"/>
                  </a:lnTo>
                  <a:lnTo>
                    <a:pt x="123" y="499"/>
                  </a:lnTo>
                  <a:lnTo>
                    <a:pt x="120" y="497"/>
                  </a:lnTo>
                  <a:lnTo>
                    <a:pt x="123" y="495"/>
                  </a:lnTo>
                  <a:lnTo>
                    <a:pt x="123" y="492"/>
                  </a:lnTo>
                  <a:lnTo>
                    <a:pt x="123" y="490"/>
                  </a:lnTo>
                  <a:lnTo>
                    <a:pt x="125" y="490"/>
                  </a:lnTo>
                  <a:lnTo>
                    <a:pt x="125" y="492"/>
                  </a:lnTo>
                  <a:lnTo>
                    <a:pt x="128" y="492"/>
                  </a:lnTo>
                  <a:lnTo>
                    <a:pt x="128" y="490"/>
                  </a:lnTo>
                  <a:lnTo>
                    <a:pt x="130" y="488"/>
                  </a:lnTo>
                  <a:lnTo>
                    <a:pt x="130" y="488"/>
                  </a:lnTo>
                  <a:lnTo>
                    <a:pt x="130" y="490"/>
                  </a:lnTo>
                  <a:lnTo>
                    <a:pt x="130" y="490"/>
                  </a:lnTo>
                  <a:lnTo>
                    <a:pt x="132" y="488"/>
                  </a:lnTo>
                  <a:lnTo>
                    <a:pt x="135" y="488"/>
                  </a:lnTo>
                  <a:lnTo>
                    <a:pt x="135" y="485"/>
                  </a:lnTo>
                  <a:lnTo>
                    <a:pt x="135" y="483"/>
                  </a:lnTo>
                  <a:lnTo>
                    <a:pt x="132" y="480"/>
                  </a:lnTo>
                  <a:lnTo>
                    <a:pt x="132" y="478"/>
                  </a:lnTo>
                  <a:lnTo>
                    <a:pt x="130" y="478"/>
                  </a:lnTo>
                  <a:lnTo>
                    <a:pt x="128" y="478"/>
                  </a:lnTo>
                  <a:lnTo>
                    <a:pt x="125" y="478"/>
                  </a:lnTo>
                  <a:lnTo>
                    <a:pt x="123" y="478"/>
                  </a:lnTo>
                  <a:lnTo>
                    <a:pt x="128" y="478"/>
                  </a:lnTo>
                  <a:lnTo>
                    <a:pt x="128" y="476"/>
                  </a:lnTo>
                  <a:lnTo>
                    <a:pt x="128" y="476"/>
                  </a:lnTo>
                  <a:lnTo>
                    <a:pt x="128" y="473"/>
                  </a:lnTo>
                  <a:lnTo>
                    <a:pt x="128" y="473"/>
                  </a:lnTo>
                  <a:lnTo>
                    <a:pt x="128" y="471"/>
                  </a:lnTo>
                  <a:lnTo>
                    <a:pt x="130" y="469"/>
                  </a:lnTo>
                  <a:lnTo>
                    <a:pt x="130" y="464"/>
                  </a:lnTo>
                  <a:lnTo>
                    <a:pt x="132" y="462"/>
                  </a:lnTo>
                  <a:lnTo>
                    <a:pt x="135" y="454"/>
                  </a:lnTo>
                  <a:lnTo>
                    <a:pt x="135" y="454"/>
                  </a:lnTo>
                  <a:lnTo>
                    <a:pt x="137" y="454"/>
                  </a:lnTo>
                  <a:lnTo>
                    <a:pt x="137" y="454"/>
                  </a:lnTo>
                  <a:lnTo>
                    <a:pt x="139" y="452"/>
                  </a:lnTo>
                  <a:lnTo>
                    <a:pt x="139" y="452"/>
                  </a:lnTo>
                  <a:lnTo>
                    <a:pt x="142" y="450"/>
                  </a:lnTo>
                  <a:lnTo>
                    <a:pt x="142" y="447"/>
                  </a:lnTo>
                  <a:lnTo>
                    <a:pt x="142" y="447"/>
                  </a:lnTo>
                  <a:lnTo>
                    <a:pt x="144" y="445"/>
                  </a:lnTo>
                  <a:lnTo>
                    <a:pt x="144" y="447"/>
                  </a:lnTo>
                  <a:lnTo>
                    <a:pt x="144" y="450"/>
                  </a:lnTo>
                  <a:lnTo>
                    <a:pt x="142" y="450"/>
                  </a:lnTo>
                  <a:lnTo>
                    <a:pt x="142" y="450"/>
                  </a:lnTo>
                  <a:lnTo>
                    <a:pt x="144" y="450"/>
                  </a:lnTo>
                  <a:lnTo>
                    <a:pt x="146" y="447"/>
                  </a:lnTo>
                  <a:lnTo>
                    <a:pt x="146" y="447"/>
                  </a:lnTo>
                  <a:lnTo>
                    <a:pt x="146" y="450"/>
                  </a:lnTo>
                  <a:lnTo>
                    <a:pt x="144" y="457"/>
                  </a:lnTo>
                  <a:lnTo>
                    <a:pt x="144" y="462"/>
                  </a:lnTo>
                  <a:lnTo>
                    <a:pt x="146" y="462"/>
                  </a:lnTo>
                  <a:lnTo>
                    <a:pt x="146" y="459"/>
                  </a:lnTo>
                  <a:lnTo>
                    <a:pt x="146" y="457"/>
                  </a:lnTo>
                  <a:lnTo>
                    <a:pt x="146" y="454"/>
                  </a:lnTo>
                  <a:lnTo>
                    <a:pt x="146" y="452"/>
                  </a:lnTo>
                  <a:lnTo>
                    <a:pt x="149" y="450"/>
                  </a:lnTo>
                  <a:lnTo>
                    <a:pt x="149" y="447"/>
                  </a:lnTo>
                  <a:lnTo>
                    <a:pt x="149" y="445"/>
                  </a:lnTo>
                  <a:lnTo>
                    <a:pt x="151" y="447"/>
                  </a:lnTo>
                  <a:lnTo>
                    <a:pt x="149" y="462"/>
                  </a:lnTo>
                  <a:lnTo>
                    <a:pt x="149" y="462"/>
                  </a:lnTo>
                  <a:lnTo>
                    <a:pt x="149" y="462"/>
                  </a:lnTo>
                  <a:lnTo>
                    <a:pt x="149" y="462"/>
                  </a:lnTo>
                  <a:lnTo>
                    <a:pt x="149" y="459"/>
                  </a:lnTo>
                  <a:lnTo>
                    <a:pt x="149" y="459"/>
                  </a:lnTo>
                  <a:lnTo>
                    <a:pt x="149" y="457"/>
                  </a:lnTo>
                  <a:lnTo>
                    <a:pt x="151" y="457"/>
                  </a:lnTo>
                  <a:lnTo>
                    <a:pt x="154" y="452"/>
                  </a:lnTo>
                  <a:lnTo>
                    <a:pt x="154" y="452"/>
                  </a:lnTo>
                  <a:lnTo>
                    <a:pt x="154" y="452"/>
                  </a:lnTo>
                  <a:lnTo>
                    <a:pt x="156" y="450"/>
                  </a:lnTo>
                  <a:lnTo>
                    <a:pt x="156" y="450"/>
                  </a:lnTo>
                  <a:lnTo>
                    <a:pt x="156" y="447"/>
                  </a:lnTo>
                  <a:lnTo>
                    <a:pt x="154" y="445"/>
                  </a:lnTo>
                  <a:lnTo>
                    <a:pt x="154" y="445"/>
                  </a:lnTo>
                  <a:lnTo>
                    <a:pt x="151" y="445"/>
                  </a:lnTo>
                  <a:lnTo>
                    <a:pt x="151" y="443"/>
                  </a:lnTo>
                  <a:lnTo>
                    <a:pt x="154" y="443"/>
                  </a:lnTo>
                  <a:lnTo>
                    <a:pt x="154" y="443"/>
                  </a:lnTo>
                  <a:lnTo>
                    <a:pt x="154" y="443"/>
                  </a:lnTo>
                  <a:lnTo>
                    <a:pt x="156" y="443"/>
                  </a:lnTo>
                  <a:lnTo>
                    <a:pt x="156" y="443"/>
                  </a:lnTo>
                  <a:lnTo>
                    <a:pt x="156" y="443"/>
                  </a:lnTo>
                  <a:lnTo>
                    <a:pt x="156" y="445"/>
                  </a:lnTo>
                  <a:lnTo>
                    <a:pt x="156" y="445"/>
                  </a:lnTo>
                  <a:lnTo>
                    <a:pt x="158" y="447"/>
                  </a:lnTo>
                  <a:lnTo>
                    <a:pt x="158" y="447"/>
                  </a:lnTo>
                  <a:lnTo>
                    <a:pt x="158" y="450"/>
                  </a:lnTo>
                  <a:lnTo>
                    <a:pt x="158" y="450"/>
                  </a:lnTo>
                  <a:lnTo>
                    <a:pt x="158" y="450"/>
                  </a:lnTo>
                  <a:lnTo>
                    <a:pt x="158" y="450"/>
                  </a:lnTo>
                  <a:lnTo>
                    <a:pt x="158" y="454"/>
                  </a:lnTo>
                  <a:lnTo>
                    <a:pt x="158" y="454"/>
                  </a:lnTo>
                  <a:lnTo>
                    <a:pt x="161" y="457"/>
                  </a:lnTo>
                  <a:lnTo>
                    <a:pt x="161" y="457"/>
                  </a:lnTo>
                  <a:lnTo>
                    <a:pt x="163" y="459"/>
                  </a:lnTo>
                  <a:lnTo>
                    <a:pt x="163" y="462"/>
                  </a:lnTo>
                  <a:lnTo>
                    <a:pt x="163" y="459"/>
                  </a:lnTo>
                  <a:lnTo>
                    <a:pt x="163" y="459"/>
                  </a:lnTo>
                  <a:lnTo>
                    <a:pt x="165" y="457"/>
                  </a:lnTo>
                  <a:lnTo>
                    <a:pt x="165" y="457"/>
                  </a:lnTo>
                  <a:lnTo>
                    <a:pt x="165" y="454"/>
                  </a:lnTo>
                  <a:lnTo>
                    <a:pt x="165" y="452"/>
                  </a:lnTo>
                  <a:lnTo>
                    <a:pt x="165" y="452"/>
                  </a:lnTo>
                  <a:lnTo>
                    <a:pt x="163" y="450"/>
                  </a:lnTo>
                  <a:lnTo>
                    <a:pt x="161" y="445"/>
                  </a:lnTo>
                  <a:lnTo>
                    <a:pt x="161" y="443"/>
                  </a:lnTo>
                  <a:lnTo>
                    <a:pt x="156" y="433"/>
                  </a:lnTo>
                  <a:lnTo>
                    <a:pt x="154" y="428"/>
                  </a:lnTo>
                  <a:lnTo>
                    <a:pt x="154" y="431"/>
                  </a:lnTo>
                  <a:lnTo>
                    <a:pt x="154" y="431"/>
                  </a:lnTo>
                  <a:lnTo>
                    <a:pt x="151" y="433"/>
                  </a:lnTo>
                  <a:lnTo>
                    <a:pt x="151" y="433"/>
                  </a:lnTo>
                  <a:lnTo>
                    <a:pt x="149" y="431"/>
                  </a:lnTo>
                  <a:lnTo>
                    <a:pt x="149" y="431"/>
                  </a:lnTo>
                  <a:lnTo>
                    <a:pt x="149" y="428"/>
                  </a:lnTo>
                  <a:lnTo>
                    <a:pt x="154" y="421"/>
                  </a:lnTo>
                  <a:lnTo>
                    <a:pt x="154" y="421"/>
                  </a:lnTo>
                  <a:lnTo>
                    <a:pt x="156" y="419"/>
                  </a:lnTo>
                  <a:lnTo>
                    <a:pt x="156" y="419"/>
                  </a:lnTo>
                  <a:lnTo>
                    <a:pt x="156" y="417"/>
                  </a:lnTo>
                  <a:lnTo>
                    <a:pt x="158" y="419"/>
                  </a:lnTo>
                  <a:lnTo>
                    <a:pt x="156" y="419"/>
                  </a:lnTo>
                  <a:lnTo>
                    <a:pt x="156" y="421"/>
                  </a:lnTo>
                  <a:lnTo>
                    <a:pt x="156" y="424"/>
                  </a:lnTo>
                  <a:lnTo>
                    <a:pt x="156" y="428"/>
                  </a:lnTo>
                  <a:lnTo>
                    <a:pt x="156" y="428"/>
                  </a:lnTo>
                  <a:lnTo>
                    <a:pt x="158" y="431"/>
                  </a:lnTo>
                  <a:lnTo>
                    <a:pt x="158" y="433"/>
                  </a:lnTo>
                  <a:lnTo>
                    <a:pt x="158" y="433"/>
                  </a:lnTo>
                  <a:lnTo>
                    <a:pt x="158" y="436"/>
                  </a:lnTo>
                  <a:lnTo>
                    <a:pt x="161" y="438"/>
                  </a:lnTo>
                  <a:lnTo>
                    <a:pt x="161" y="438"/>
                  </a:lnTo>
                  <a:lnTo>
                    <a:pt x="161" y="440"/>
                  </a:lnTo>
                  <a:lnTo>
                    <a:pt x="163" y="440"/>
                  </a:lnTo>
                  <a:lnTo>
                    <a:pt x="165" y="447"/>
                  </a:lnTo>
                  <a:lnTo>
                    <a:pt x="165" y="447"/>
                  </a:lnTo>
                  <a:lnTo>
                    <a:pt x="165" y="447"/>
                  </a:lnTo>
                  <a:lnTo>
                    <a:pt x="165" y="447"/>
                  </a:lnTo>
                  <a:lnTo>
                    <a:pt x="165" y="447"/>
                  </a:lnTo>
                  <a:lnTo>
                    <a:pt x="165" y="447"/>
                  </a:lnTo>
                  <a:lnTo>
                    <a:pt x="165" y="447"/>
                  </a:lnTo>
                  <a:lnTo>
                    <a:pt x="165" y="447"/>
                  </a:lnTo>
                  <a:lnTo>
                    <a:pt x="165" y="450"/>
                  </a:lnTo>
                  <a:lnTo>
                    <a:pt x="168" y="452"/>
                  </a:lnTo>
                  <a:lnTo>
                    <a:pt x="168" y="452"/>
                  </a:lnTo>
                  <a:lnTo>
                    <a:pt x="170" y="450"/>
                  </a:lnTo>
                  <a:lnTo>
                    <a:pt x="170" y="443"/>
                  </a:lnTo>
                  <a:lnTo>
                    <a:pt x="170" y="440"/>
                  </a:lnTo>
                  <a:lnTo>
                    <a:pt x="168" y="440"/>
                  </a:lnTo>
                  <a:lnTo>
                    <a:pt x="168" y="443"/>
                  </a:lnTo>
                  <a:lnTo>
                    <a:pt x="168" y="445"/>
                  </a:lnTo>
                  <a:lnTo>
                    <a:pt x="168" y="445"/>
                  </a:lnTo>
                  <a:lnTo>
                    <a:pt x="168" y="443"/>
                  </a:lnTo>
                  <a:lnTo>
                    <a:pt x="168" y="440"/>
                  </a:lnTo>
                  <a:lnTo>
                    <a:pt x="165" y="438"/>
                  </a:lnTo>
                  <a:lnTo>
                    <a:pt x="165" y="438"/>
                  </a:lnTo>
                  <a:lnTo>
                    <a:pt x="163" y="438"/>
                  </a:lnTo>
                  <a:lnTo>
                    <a:pt x="163" y="438"/>
                  </a:lnTo>
                  <a:lnTo>
                    <a:pt x="163" y="436"/>
                  </a:lnTo>
                  <a:lnTo>
                    <a:pt x="168" y="421"/>
                  </a:lnTo>
                  <a:lnTo>
                    <a:pt x="170" y="419"/>
                  </a:lnTo>
                  <a:lnTo>
                    <a:pt x="170" y="419"/>
                  </a:lnTo>
                  <a:lnTo>
                    <a:pt x="172" y="417"/>
                  </a:lnTo>
                  <a:lnTo>
                    <a:pt x="172" y="419"/>
                  </a:lnTo>
                  <a:lnTo>
                    <a:pt x="170" y="419"/>
                  </a:lnTo>
                  <a:lnTo>
                    <a:pt x="170" y="421"/>
                  </a:lnTo>
                  <a:lnTo>
                    <a:pt x="170" y="426"/>
                  </a:lnTo>
                  <a:lnTo>
                    <a:pt x="170" y="426"/>
                  </a:lnTo>
                  <a:lnTo>
                    <a:pt x="170" y="428"/>
                  </a:lnTo>
                  <a:lnTo>
                    <a:pt x="172" y="428"/>
                  </a:lnTo>
                  <a:lnTo>
                    <a:pt x="172" y="428"/>
                  </a:lnTo>
                  <a:lnTo>
                    <a:pt x="175" y="431"/>
                  </a:lnTo>
                  <a:lnTo>
                    <a:pt x="175" y="431"/>
                  </a:lnTo>
                  <a:lnTo>
                    <a:pt x="172" y="431"/>
                  </a:lnTo>
                  <a:lnTo>
                    <a:pt x="172" y="431"/>
                  </a:lnTo>
                  <a:lnTo>
                    <a:pt x="172" y="431"/>
                  </a:lnTo>
                  <a:lnTo>
                    <a:pt x="172" y="433"/>
                  </a:lnTo>
                  <a:lnTo>
                    <a:pt x="172" y="433"/>
                  </a:lnTo>
                  <a:lnTo>
                    <a:pt x="172" y="433"/>
                  </a:lnTo>
                  <a:lnTo>
                    <a:pt x="172" y="438"/>
                  </a:lnTo>
                  <a:lnTo>
                    <a:pt x="172" y="438"/>
                  </a:lnTo>
                  <a:lnTo>
                    <a:pt x="172" y="438"/>
                  </a:lnTo>
                  <a:lnTo>
                    <a:pt x="175" y="440"/>
                  </a:lnTo>
                  <a:lnTo>
                    <a:pt x="177" y="440"/>
                  </a:lnTo>
                  <a:lnTo>
                    <a:pt x="177" y="440"/>
                  </a:lnTo>
                  <a:lnTo>
                    <a:pt x="180" y="438"/>
                  </a:lnTo>
                  <a:lnTo>
                    <a:pt x="180" y="443"/>
                  </a:lnTo>
                  <a:lnTo>
                    <a:pt x="182" y="443"/>
                  </a:lnTo>
                  <a:lnTo>
                    <a:pt x="182" y="440"/>
                  </a:lnTo>
                  <a:lnTo>
                    <a:pt x="182" y="438"/>
                  </a:lnTo>
                  <a:lnTo>
                    <a:pt x="180" y="436"/>
                  </a:lnTo>
                  <a:lnTo>
                    <a:pt x="180" y="436"/>
                  </a:lnTo>
                  <a:lnTo>
                    <a:pt x="177" y="433"/>
                  </a:lnTo>
                  <a:lnTo>
                    <a:pt x="177" y="433"/>
                  </a:lnTo>
                  <a:lnTo>
                    <a:pt x="177" y="431"/>
                  </a:lnTo>
                  <a:lnTo>
                    <a:pt x="177" y="431"/>
                  </a:lnTo>
                  <a:lnTo>
                    <a:pt x="177" y="431"/>
                  </a:lnTo>
                  <a:lnTo>
                    <a:pt x="177" y="431"/>
                  </a:lnTo>
                  <a:lnTo>
                    <a:pt x="177" y="428"/>
                  </a:lnTo>
                  <a:lnTo>
                    <a:pt x="177" y="428"/>
                  </a:lnTo>
                  <a:lnTo>
                    <a:pt x="177" y="426"/>
                  </a:lnTo>
                  <a:lnTo>
                    <a:pt x="177" y="426"/>
                  </a:lnTo>
                  <a:lnTo>
                    <a:pt x="177" y="424"/>
                  </a:lnTo>
                  <a:lnTo>
                    <a:pt x="177" y="424"/>
                  </a:lnTo>
                  <a:lnTo>
                    <a:pt x="177" y="419"/>
                  </a:lnTo>
                  <a:lnTo>
                    <a:pt x="177" y="417"/>
                  </a:lnTo>
                  <a:lnTo>
                    <a:pt x="180" y="417"/>
                  </a:lnTo>
                  <a:lnTo>
                    <a:pt x="180" y="419"/>
                  </a:lnTo>
                  <a:lnTo>
                    <a:pt x="180" y="424"/>
                  </a:lnTo>
                  <a:lnTo>
                    <a:pt x="180" y="426"/>
                  </a:lnTo>
                  <a:lnTo>
                    <a:pt x="180" y="426"/>
                  </a:lnTo>
                  <a:lnTo>
                    <a:pt x="180" y="428"/>
                  </a:lnTo>
                  <a:lnTo>
                    <a:pt x="180" y="428"/>
                  </a:lnTo>
                  <a:lnTo>
                    <a:pt x="180" y="428"/>
                  </a:lnTo>
                  <a:lnTo>
                    <a:pt x="180" y="431"/>
                  </a:lnTo>
                  <a:lnTo>
                    <a:pt x="180" y="431"/>
                  </a:lnTo>
                  <a:lnTo>
                    <a:pt x="180" y="433"/>
                  </a:lnTo>
                  <a:lnTo>
                    <a:pt x="180" y="433"/>
                  </a:lnTo>
                  <a:lnTo>
                    <a:pt x="182" y="436"/>
                  </a:lnTo>
                  <a:lnTo>
                    <a:pt x="182" y="436"/>
                  </a:lnTo>
                  <a:lnTo>
                    <a:pt x="182" y="438"/>
                  </a:lnTo>
                  <a:lnTo>
                    <a:pt x="184" y="438"/>
                  </a:lnTo>
                  <a:lnTo>
                    <a:pt x="182" y="436"/>
                  </a:lnTo>
                  <a:lnTo>
                    <a:pt x="182" y="433"/>
                  </a:lnTo>
                  <a:lnTo>
                    <a:pt x="182" y="431"/>
                  </a:lnTo>
                  <a:lnTo>
                    <a:pt x="182" y="431"/>
                  </a:lnTo>
                  <a:lnTo>
                    <a:pt x="184" y="433"/>
                  </a:lnTo>
                  <a:lnTo>
                    <a:pt x="184" y="433"/>
                  </a:lnTo>
                  <a:lnTo>
                    <a:pt x="187" y="436"/>
                  </a:lnTo>
                  <a:lnTo>
                    <a:pt x="187" y="438"/>
                  </a:lnTo>
                  <a:lnTo>
                    <a:pt x="189" y="436"/>
                  </a:lnTo>
                  <a:lnTo>
                    <a:pt x="189" y="431"/>
                  </a:lnTo>
                  <a:lnTo>
                    <a:pt x="189" y="421"/>
                  </a:lnTo>
                  <a:lnTo>
                    <a:pt x="189" y="419"/>
                  </a:lnTo>
                  <a:lnTo>
                    <a:pt x="189" y="417"/>
                  </a:lnTo>
                  <a:lnTo>
                    <a:pt x="189" y="417"/>
                  </a:lnTo>
                  <a:lnTo>
                    <a:pt x="191" y="417"/>
                  </a:lnTo>
                  <a:lnTo>
                    <a:pt x="191" y="414"/>
                  </a:lnTo>
                  <a:lnTo>
                    <a:pt x="191" y="412"/>
                  </a:lnTo>
                  <a:lnTo>
                    <a:pt x="191" y="412"/>
                  </a:lnTo>
                  <a:lnTo>
                    <a:pt x="191" y="409"/>
                  </a:lnTo>
                  <a:lnTo>
                    <a:pt x="194" y="409"/>
                  </a:lnTo>
                  <a:lnTo>
                    <a:pt x="194" y="407"/>
                  </a:lnTo>
                  <a:lnTo>
                    <a:pt x="194" y="407"/>
                  </a:lnTo>
                  <a:lnTo>
                    <a:pt x="194" y="407"/>
                  </a:lnTo>
                  <a:lnTo>
                    <a:pt x="194" y="409"/>
                  </a:lnTo>
                  <a:lnTo>
                    <a:pt x="194" y="412"/>
                  </a:lnTo>
                  <a:lnTo>
                    <a:pt x="194" y="412"/>
                  </a:lnTo>
                  <a:lnTo>
                    <a:pt x="196" y="412"/>
                  </a:lnTo>
                  <a:lnTo>
                    <a:pt x="196" y="412"/>
                  </a:lnTo>
                  <a:lnTo>
                    <a:pt x="196" y="414"/>
                  </a:lnTo>
                  <a:lnTo>
                    <a:pt x="196" y="417"/>
                  </a:lnTo>
                  <a:lnTo>
                    <a:pt x="196" y="417"/>
                  </a:lnTo>
                  <a:lnTo>
                    <a:pt x="199" y="414"/>
                  </a:lnTo>
                  <a:lnTo>
                    <a:pt x="199" y="414"/>
                  </a:lnTo>
                  <a:lnTo>
                    <a:pt x="201" y="414"/>
                  </a:lnTo>
                  <a:lnTo>
                    <a:pt x="201" y="419"/>
                  </a:lnTo>
                  <a:lnTo>
                    <a:pt x="201" y="419"/>
                  </a:lnTo>
                  <a:lnTo>
                    <a:pt x="203" y="419"/>
                  </a:lnTo>
                  <a:lnTo>
                    <a:pt x="206" y="409"/>
                  </a:lnTo>
                  <a:lnTo>
                    <a:pt x="208" y="409"/>
                  </a:lnTo>
                  <a:lnTo>
                    <a:pt x="208" y="412"/>
                  </a:lnTo>
                  <a:lnTo>
                    <a:pt x="206" y="417"/>
                  </a:lnTo>
                  <a:lnTo>
                    <a:pt x="206" y="419"/>
                  </a:lnTo>
                  <a:lnTo>
                    <a:pt x="206" y="419"/>
                  </a:lnTo>
                  <a:lnTo>
                    <a:pt x="208" y="419"/>
                  </a:lnTo>
                  <a:lnTo>
                    <a:pt x="208" y="419"/>
                  </a:lnTo>
                  <a:lnTo>
                    <a:pt x="213" y="417"/>
                  </a:lnTo>
                  <a:lnTo>
                    <a:pt x="210" y="414"/>
                  </a:lnTo>
                  <a:lnTo>
                    <a:pt x="210" y="414"/>
                  </a:lnTo>
                  <a:lnTo>
                    <a:pt x="210" y="412"/>
                  </a:lnTo>
                  <a:lnTo>
                    <a:pt x="210" y="412"/>
                  </a:lnTo>
                  <a:lnTo>
                    <a:pt x="210" y="412"/>
                  </a:lnTo>
                  <a:lnTo>
                    <a:pt x="213" y="409"/>
                  </a:lnTo>
                  <a:lnTo>
                    <a:pt x="213" y="409"/>
                  </a:lnTo>
                  <a:lnTo>
                    <a:pt x="213" y="409"/>
                  </a:lnTo>
                  <a:lnTo>
                    <a:pt x="215" y="409"/>
                  </a:lnTo>
                  <a:lnTo>
                    <a:pt x="215" y="407"/>
                  </a:lnTo>
                  <a:lnTo>
                    <a:pt x="215" y="405"/>
                  </a:lnTo>
                  <a:lnTo>
                    <a:pt x="215" y="402"/>
                  </a:lnTo>
                  <a:lnTo>
                    <a:pt x="217" y="402"/>
                  </a:lnTo>
                  <a:lnTo>
                    <a:pt x="220" y="400"/>
                  </a:lnTo>
                  <a:lnTo>
                    <a:pt x="220" y="398"/>
                  </a:lnTo>
                  <a:lnTo>
                    <a:pt x="220" y="395"/>
                  </a:lnTo>
                  <a:lnTo>
                    <a:pt x="217" y="398"/>
                  </a:lnTo>
                  <a:lnTo>
                    <a:pt x="215" y="395"/>
                  </a:lnTo>
                  <a:lnTo>
                    <a:pt x="215" y="393"/>
                  </a:lnTo>
                  <a:lnTo>
                    <a:pt x="215" y="393"/>
                  </a:lnTo>
                  <a:lnTo>
                    <a:pt x="215" y="391"/>
                  </a:lnTo>
                  <a:lnTo>
                    <a:pt x="215" y="391"/>
                  </a:lnTo>
                  <a:lnTo>
                    <a:pt x="215" y="388"/>
                  </a:lnTo>
                  <a:lnTo>
                    <a:pt x="215" y="386"/>
                  </a:lnTo>
                  <a:lnTo>
                    <a:pt x="215" y="379"/>
                  </a:lnTo>
                  <a:lnTo>
                    <a:pt x="217" y="376"/>
                  </a:lnTo>
                  <a:lnTo>
                    <a:pt x="217" y="372"/>
                  </a:lnTo>
                  <a:lnTo>
                    <a:pt x="217" y="369"/>
                  </a:lnTo>
                  <a:lnTo>
                    <a:pt x="220" y="369"/>
                  </a:lnTo>
                  <a:lnTo>
                    <a:pt x="222" y="367"/>
                  </a:lnTo>
                  <a:lnTo>
                    <a:pt x="222" y="365"/>
                  </a:lnTo>
                  <a:lnTo>
                    <a:pt x="220" y="362"/>
                  </a:lnTo>
                  <a:lnTo>
                    <a:pt x="217" y="360"/>
                  </a:lnTo>
                  <a:lnTo>
                    <a:pt x="215" y="357"/>
                  </a:lnTo>
                  <a:lnTo>
                    <a:pt x="215" y="357"/>
                  </a:lnTo>
                  <a:lnTo>
                    <a:pt x="215" y="357"/>
                  </a:lnTo>
                  <a:lnTo>
                    <a:pt x="215" y="355"/>
                  </a:lnTo>
                  <a:lnTo>
                    <a:pt x="215" y="353"/>
                  </a:lnTo>
                  <a:lnTo>
                    <a:pt x="220" y="350"/>
                  </a:lnTo>
                  <a:lnTo>
                    <a:pt x="220" y="350"/>
                  </a:lnTo>
                  <a:lnTo>
                    <a:pt x="222" y="348"/>
                  </a:lnTo>
                  <a:lnTo>
                    <a:pt x="222" y="346"/>
                  </a:lnTo>
                  <a:lnTo>
                    <a:pt x="225" y="346"/>
                  </a:lnTo>
                  <a:lnTo>
                    <a:pt x="225" y="348"/>
                  </a:lnTo>
                  <a:lnTo>
                    <a:pt x="225" y="348"/>
                  </a:lnTo>
                  <a:lnTo>
                    <a:pt x="227" y="348"/>
                  </a:lnTo>
                  <a:lnTo>
                    <a:pt x="229" y="346"/>
                  </a:lnTo>
                  <a:lnTo>
                    <a:pt x="227" y="346"/>
                  </a:lnTo>
                  <a:lnTo>
                    <a:pt x="227" y="346"/>
                  </a:lnTo>
                  <a:lnTo>
                    <a:pt x="227" y="338"/>
                  </a:lnTo>
                  <a:lnTo>
                    <a:pt x="227" y="334"/>
                  </a:lnTo>
                  <a:lnTo>
                    <a:pt x="227" y="334"/>
                  </a:lnTo>
                  <a:lnTo>
                    <a:pt x="227" y="334"/>
                  </a:lnTo>
                  <a:lnTo>
                    <a:pt x="232" y="334"/>
                  </a:lnTo>
                  <a:lnTo>
                    <a:pt x="232" y="336"/>
                  </a:lnTo>
                  <a:lnTo>
                    <a:pt x="232" y="343"/>
                  </a:lnTo>
                  <a:lnTo>
                    <a:pt x="232" y="343"/>
                  </a:lnTo>
                  <a:lnTo>
                    <a:pt x="232" y="346"/>
                  </a:lnTo>
                  <a:lnTo>
                    <a:pt x="232" y="346"/>
                  </a:lnTo>
                  <a:lnTo>
                    <a:pt x="232" y="346"/>
                  </a:lnTo>
                  <a:lnTo>
                    <a:pt x="229" y="348"/>
                  </a:lnTo>
                  <a:lnTo>
                    <a:pt x="229" y="348"/>
                  </a:lnTo>
                  <a:lnTo>
                    <a:pt x="229" y="350"/>
                  </a:lnTo>
                  <a:lnTo>
                    <a:pt x="229" y="353"/>
                  </a:lnTo>
                  <a:lnTo>
                    <a:pt x="229" y="353"/>
                  </a:lnTo>
                  <a:lnTo>
                    <a:pt x="232" y="355"/>
                  </a:lnTo>
                  <a:lnTo>
                    <a:pt x="232" y="355"/>
                  </a:lnTo>
                  <a:lnTo>
                    <a:pt x="232" y="353"/>
                  </a:lnTo>
                  <a:lnTo>
                    <a:pt x="234" y="350"/>
                  </a:lnTo>
                  <a:lnTo>
                    <a:pt x="234" y="348"/>
                  </a:lnTo>
                  <a:lnTo>
                    <a:pt x="236" y="346"/>
                  </a:lnTo>
                  <a:lnTo>
                    <a:pt x="239" y="348"/>
                  </a:lnTo>
                  <a:lnTo>
                    <a:pt x="241" y="350"/>
                  </a:lnTo>
                  <a:lnTo>
                    <a:pt x="239" y="350"/>
                  </a:lnTo>
                  <a:lnTo>
                    <a:pt x="239" y="350"/>
                  </a:lnTo>
                  <a:lnTo>
                    <a:pt x="236" y="350"/>
                  </a:lnTo>
                  <a:lnTo>
                    <a:pt x="236" y="350"/>
                  </a:lnTo>
                  <a:lnTo>
                    <a:pt x="236" y="350"/>
                  </a:lnTo>
                  <a:lnTo>
                    <a:pt x="234" y="353"/>
                  </a:lnTo>
                  <a:lnTo>
                    <a:pt x="236" y="353"/>
                  </a:lnTo>
                  <a:lnTo>
                    <a:pt x="236" y="355"/>
                  </a:lnTo>
                  <a:lnTo>
                    <a:pt x="236" y="355"/>
                  </a:lnTo>
                  <a:lnTo>
                    <a:pt x="236" y="357"/>
                  </a:lnTo>
                  <a:lnTo>
                    <a:pt x="234" y="357"/>
                  </a:lnTo>
                  <a:lnTo>
                    <a:pt x="234" y="355"/>
                  </a:lnTo>
                  <a:lnTo>
                    <a:pt x="234" y="355"/>
                  </a:lnTo>
                  <a:lnTo>
                    <a:pt x="232" y="357"/>
                  </a:lnTo>
                  <a:lnTo>
                    <a:pt x="232" y="360"/>
                  </a:lnTo>
                  <a:lnTo>
                    <a:pt x="232" y="365"/>
                  </a:lnTo>
                  <a:lnTo>
                    <a:pt x="234" y="362"/>
                  </a:lnTo>
                  <a:lnTo>
                    <a:pt x="236" y="360"/>
                  </a:lnTo>
                  <a:lnTo>
                    <a:pt x="239" y="360"/>
                  </a:lnTo>
                  <a:lnTo>
                    <a:pt x="243" y="362"/>
                  </a:lnTo>
                  <a:lnTo>
                    <a:pt x="246" y="362"/>
                  </a:lnTo>
                  <a:lnTo>
                    <a:pt x="246" y="362"/>
                  </a:lnTo>
                  <a:lnTo>
                    <a:pt x="251" y="362"/>
                  </a:lnTo>
                  <a:lnTo>
                    <a:pt x="260" y="365"/>
                  </a:lnTo>
                  <a:lnTo>
                    <a:pt x="262" y="365"/>
                  </a:lnTo>
                  <a:lnTo>
                    <a:pt x="260" y="365"/>
                  </a:lnTo>
                  <a:lnTo>
                    <a:pt x="260" y="362"/>
                  </a:lnTo>
                  <a:lnTo>
                    <a:pt x="260" y="362"/>
                  </a:lnTo>
                  <a:lnTo>
                    <a:pt x="258" y="362"/>
                  </a:lnTo>
                  <a:lnTo>
                    <a:pt x="260" y="362"/>
                  </a:lnTo>
                  <a:lnTo>
                    <a:pt x="260" y="362"/>
                  </a:lnTo>
                  <a:lnTo>
                    <a:pt x="260" y="360"/>
                  </a:lnTo>
                  <a:lnTo>
                    <a:pt x="260" y="357"/>
                  </a:lnTo>
                  <a:lnTo>
                    <a:pt x="258" y="357"/>
                  </a:lnTo>
                  <a:lnTo>
                    <a:pt x="258" y="357"/>
                  </a:lnTo>
                  <a:lnTo>
                    <a:pt x="255" y="357"/>
                  </a:lnTo>
                  <a:lnTo>
                    <a:pt x="255" y="357"/>
                  </a:lnTo>
                  <a:lnTo>
                    <a:pt x="255" y="355"/>
                  </a:lnTo>
                  <a:lnTo>
                    <a:pt x="255" y="353"/>
                  </a:lnTo>
                  <a:lnTo>
                    <a:pt x="255" y="350"/>
                  </a:lnTo>
                  <a:lnTo>
                    <a:pt x="253" y="350"/>
                  </a:lnTo>
                  <a:lnTo>
                    <a:pt x="253" y="348"/>
                  </a:lnTo>
                  <a:lnTo>
                    <a:pt x="251" y="346"/>
                  </a:lnTo>
                  <a:lnTo>
                    <a:pt x="253" y="346"/>
                  </a:lnTo>
                  <a:lnTo>
                    <a:pt x="255" y="346"/>
                  </a:lnTo>
                  <a:lnTo>
                    <a:pt x="258" y="343"/>
                  </a:lnTo>
                  <a:lnTo>
                    <a:pt x="258" y="341"/>
                  </a:lnTo>
                  <a:lnTo>
                    <a:pt x="260" y="343"/>
                  </a:lnTo>
                  <a:lnTo>
                    <a:pt x="260" y="343"/>
                  </a:lnTo>
                  <a:lnTo>
                    <a:pt x="260" y="346"/>
                  </a:lnTo>
                  <a:lnTo>
                    <a:pt x="260" y="348"/>
                  </a:lnTo>
                  <a:lnTo>
                    <a:pt x="262" y="346"/>
                  </a:lnTo>
                  <a:lnTo>
                    <a:pt x="262" y="343"/>
                  </a:lnTo>
                  <a:lnTo>
                    <a:pt x="262" y="343"/>
                  </a:lnTo>
                  <a:lnTo>
                    <a:pt x="262" y="343"/>
                  </a:lnTo>
                  <a:lnTo>
                    <a:pt x="262" y="341"/>
                  </a:lnTo>
                  <a:lnTo>
                    <a:pt x="260" y="341"/>
                  </a:lnTo>
                  <a:lnTo>
                    <a:pt x="260" y="341"/>
                  </a:lnTo>
                  <a:lnTo>
                    <a:pt x="260" y="341"/>
                  </a:lnTo>
                  <a:lnTo>
                    <a:pt x="260" y="341"/>
                  </a:lnTo>
                  <a:lnTo>
                    <a:pt x="260" y="338"/>
                  </a:lnTo>
                  <a:lnTo>
                    <a:pt x="260" y="338"/>
                  </a:lnTo>
                  <a:lnTo>
                    <a:pt x="260" y="338"/>
                  </a:lnTo>
                  <a:lnTo>
                    <a:pt x="258" y="334"/>
                  </a:lnTo>
                  <a:lnTo>
                    <a:pt x="260" y="334"/>
                  </a:lnTo>
                  <a:lnTo>
                    <a:pt x="260" y="334"/>
                  </a:lnTo>
                  <a:lnTo>
                    <a:pt x="262" y="336"/>
                  </a:lnTo>
                  <a:lnTo>
                    <a:pt x="265" y="341"/>
                  </a:lnTo>
                  <a:lnTo>
                    <a:pt x="265" y="343"/>
                  </a:lnTo>
                  <a:lnTo>
                    <a:pt x="265" y="343"/>
                  </a:lnTo>
                  <a:lnTo>
                    <a:pt x="267" y="341"/>
                  </a:lnTo>
                  <a:lnTo>
                    <a:pt x="267" y="341"/>
                  </a:lnTo>
                  <a:lnTo>
                    <a:pt x="269" y="336"/>
                  </a:lnTo>
                  <a:lnTo>
                    <a:pt x="269" y="334"/>
                  </a:lnTo>
                  <a:lnTo>
                    <a:pt x="269" y="336"/>
                  </a:lnTo>
                  <a:lnTo>
                    <a:pt x="272" y="334"/>
                  </a:lnTo>
                  <a:lnTo>
                    <a:pt x="277" y="334"/>
                  </a:lnTo>
                  <a:lnTo>
                    <a:pt x="277" y="334"/>
                  </a:lnTo>
                  <a:lnTo>
                    <a:pt x="277" y="334"/>
                  </a:lnTo>
                  <a:lnTo>
                    <a:pt x="274" y="334"/>
                  </a:lnTo>
                  <a:lnTo>
                    <a:pt x="274" y="331"/>
                  </a:lnTo>
                  <a:lnTo>
                    <a:pt x="274" y="329"/>
                  </a:lnTo>
                  <a:lnTo>
                    <a:pt x="274" y="329"/>
                  </a:lnTo>
                  <a:lnTo>
                    <a:pt x="269" y="329"/>
                  </a:lnTo>
                  <a:lnTo>
                    <a:pt x="269" y="327"/>
                  </a:lnTo>
                  <a:lnTo>
                    <a:pt x="272" y="324"/>
                  </a:lnTo>
                  <a:lnTo>
                    <a:pt x="274" y="327"/>
                  </a:lnTo>
                  <a:lnTo>
                    <a:pt x="274" y="324"/>
                  </a:lnTo>
                  <a:lnTo>
                    <a:pt x="277" y="327"/>
                  </a:lnTo>
                  <a:lnTo>
                    <a:pt x="277" y="329"/>
                  </a:lnTo>
                  <a:lnTo>
                    <a:pt x="279" y="331"/>
                  </a:lnTo>
                  <a:lnTo>
                    <a:pt x="281" y="329"/>
                  </a:lnTo>
                  <a:lnTo>
                    <a:pt x="279" y="329"/>
                  </a:lnTo>
                  <a:lnTo>
                    <a:pt x="279" y="327"/>
                  </a:lnTo>
                  <a:lnTo>
                    <a:pt x="279" y="324"/>
                  </a:lnTo>
                  <a:lnTo>
                    <a:pt x="281" y="324"/>
                  </a:lnTo>
                  <a:lnTo>
                    <a:pt x="281" y="327"/>
                  </a:lnTo>
                  <a:lnTo>
                    <a:pt x="284" y="329"/>
                  </a:lnTo>
                  <a:lnTo>
                    <a:pt x="284" y="329"/>
                  </a:lnTo>
                  <a:lnTo>
                    <a:pt x="284" y="331"/>
                  </a:lnTo>
                  <a:lnTo>
                    <a:pt x="286" y="329"/>
                  </a:lnTo>
                  <a:lnTo>
                    <a:pt x="286" y="329"/>
                  </a:lnTo>
                  <a:lnTo>
                    <a:pt x="286" y="329"/>
                  </a:lnTo>
                  <a:lnTo>
                    <a:pt x="286" y="329"/>
                  </a:lnTo>
                  <a:lnTo>
                    <a:pt x="284" y="327"/>
                  </a:lnTo>
                  <a:lnTo>
                    <a:pt x="284" y="327"/>
                  </a:lnTo>
                  <a:lnTo>
                    <a:pt x="284" y="327"/>
                  </a:lnTo>
                  <a:lnTo>
                    <a:pt x="284" y="324"/>
                  </a:lnTo>
                  <a:lnTo>
                    <a:pt x="286" y="324"/>
                  </a:lnTo>
                  <a:lnTo>
                    <a:pt x="286" y="324"/>
                  </a:lnTo>
                  <a:lnTo>
                    <a:pt x="286" y="324"/>
                  </a:lnTo>
                  <a:lnTo>
                    <a:pt x="286" y="327"/>
                  </a:lnTo>
                  <a:lnTo>
                    <a:pt x="286" y="327"/>
                  </a:lnTo>
                  <a:lnTo>
                    <a:pt x="288" y="327"/>
                  </a:lnTo>
                  <a:lnTo>
                    <a:pt x="291" y="329"/>
                  </a:lnTo>
                  <a:lnTo>
                    <a:pt x="291" y="331"/>
                  </a:lnTo>
                  <a:lnTo>
                    <a:pt x="291" y="334"/>
                  </a:lnTo>
                  <a:lnTo>
                    <a:pt x="293" y="336"/>
                  </a:lnTo>
                  <a:lnTo>
                    <a:pt x="295" y="338"/>
                  </a:lnTo>
                  <a:lnTo>
                    <a:pt x="295" y="338"/>
                  </a:lnTo>
                  <a:lnTo>
                    <a:pt x="298" y="336"/>
                  </a:lnTo>
                  <a:lnTo>
                    <a:pt x="298" y="338"/>
                  </a:lnTo>
                  <a:lnTo>
                    <a:pt x="298" y="341"/>
                  </a:lnTo>
                  <a:lnTo>
                    <a:pt x="298" y="341"/>
                  </a:lnTo>
                  <a:lnTo>
                    <a:pt x="300" y="343"/>
                  </a:lnTo>
                  <a:lnTo>
                    <a:pt x="300" y="341"/>
                  </a:lnTo>
                  <a:lnTo>
                    <a:pt x="300" y="336"/>
                  </a:lnTo>
                  <a:lnTo>
                    <a:pt x="300" y="334"/>
                  </a:lnTo>
                  <a:lnTo>
                    <a:pt x="300" y="334"/>
                  </a:lnTo>
                  <a:lnTo>
                    <a:pt x="300" y="334"/>
                  </a:lnTo>
                  <a:lnTo>
                    <a:pt x="303" y="334"/>
                  </a:lnTo>
                  <a:lnTo>
                    <a:pt x="303" y="334"/>
                  </a:lnTo>
                  <a:lnTo>
                    <a:pt x="303" y="334"/>
                  </a:lnTo>
                  <a:lnTo>
                    <a:pt x="303" y="334"/>
                  </a:lnTo>
                  <a:lnTo>
                    <a:pt x="305" y="334"/>
                  </a:lnTo>
                  <a:lnTo>
                    <a:pt x="305" y="334"/>
                  </a:lnTo>
                  <a:lnTo>
                    <a:pt x="305" y="331"/>
                  </a:lnTo>
                  <a:lnTo>
                    <a:pt x="305" y="331"/>
                  </a:lnTo>
                  <a:lnTo>
                    <a:pt x="305" y="331"/>
                  </a:lnTo>
                  <a:lnTo>
                    <a:pt x="303" y="331"/>
                  </a:lnTo>
                  <a:lnTo>
                    <a:pt x="303" y="327"/>
                  </a:lnTo>
                  <a:lnTo>
                    <a:pt x="303" y="327"/>
                  </a:lnTo>
                  <a:lnTo>
                    <a:pt x="298" y="327"/>
                  </a:lnTo>
                  <a:lnTo>
                    <a:pt x="298" y="324"/>
                  </a:lnTo>
                  <a:lnTo>
                    <a:pt x="298" y="324"/>
                  </a:lnTo>
                  <a:lnTo>
                    <a:pt x="300" y="324"/>
                  </a:lnTo>
                  <a:lnTo>
                    <a:pt x="300" y="324"/>
                  </a:lnTo>
                  <a:lnTo>
                    <a:pt x="300" y="324"/>
                  </a:lnTo>
                  <a:lnTo>
                    <a:pt x="300" y="322"/>
                  </a:lnTo>
                  <a:lnTo>
                    <a:pt x="300" y="322"/>
                  </a:lnTo>
                  <a:lnTo>
                    <a:pt x="300" y="320"/>
                  </a:lnTo>
                  <a:lnTo>
                    <a:pt x="300" y="320"/>
                  </a:lnTo>
                  <a:lnTo>
                    <a:pt x="305" y="327"/>
                  </a:lnTo>
                  <a:lnTo>
                    <a:pt x="305" y="329"/>
                  </a:lnTo>
                  <a:lnTo>
                    <a:pt x="305" y="329"/>
                  </a:lnTo>
                  <a:lnTo>
                    <a:pt x="305" y="329"/>
                  </a:lnTo>
                  <a:lnTo>
                    <a:pt x="305" y="329"/>
                  </a:lnTo>
                  <a:lnTo>
                    <a:pt x="307" y="329"/>
                  </a:lnTo>
                  <a:lnTo>
                    <a:pt x="307" y="329"/>
                  </a:lnTo>
                  <a:lnTo>
                    <a:pt x="307" y="327"/>
                  </a:lnTo>
                  <a:lnTo>
                    <a:pt x="305" y="324"/>
                  </a:lnTo>
                  <a:lnTo>
                    <a:pt x="305" y="322"/>
                  </a:lnTo>
                  <a:lnTo>
                    <a:pt x="307" y="322"/>
                  </a:lnTo>
                  <a:lnTo>
                    <a:pt x="307" y="320"/>
                  </a:lnTo>
                  <a:lnTo>
                    <a:pt x="307" y="322"/>
                  </a:lnTo>
                  <a:lnTo>
                    <a:pt x="307" y="327"/>
                  </a:lnTo>
                  <a:lnTo>
                    <a:pt x="307" y="329"/>
                  </a:lnTo>
                  <a:lnTo>
                    <a:pt x="310" y="331"/>
                  </a:lnTo>
                  <a:lnTo>
                    <a:pt x="310" y="327"/>
                  </a:lnTo>
                  <a:lnTo>
                    <a:pt x="310" y="322"/>
                  </a:lnTo>
                  <a:lnTo>
                    <a:pt x="310" y="320"/>
                  </a:lnTo>
                  <a:lnTo>
                    <a:pt x="310" y="320"/>
                  </a:lnTo>
                  <a:lnTo>
                    <a:pt x="312" y="320"/>
                  </a:lnTo>
                  <a:lnTo>
                    <a:pt x="312" y="320"/>
                  </a:lnTo>
                  <a:lnTo>
                    <a:pt x="312" y="317"/>
                  </a:lnTo>
                  <a:lnTo>
                    <a:pt x="312" y="317"/>
                  </a:lnTo>
                  <a:lnTo>
                    <a:pt x="310" y="315"/>
                  </a:lnTo>
                  <a:lnTo>
                    <a:pt x="307" y="312"/>
                  </a:lnTo>
                  <a:lnTo>
                    <a:pt x="307" y="312"/>
                  </a:lnTo>
                  <a:lnTo>
                    <a:pt x="310" y="312"/>
                  </a:lnTo>
                  <a:lnTo>
                    <a:pt x="310" y="310"/>
                  </a:lnTo>
                  <a:lnTo>
                    <a:pt x="310" y="308"/>
                  </a:lnTo>
                  <a:lnTo>
                    <a:pt x="310" y="308"/>
                  </a:lnTo>
                  <a:lnTo>
                    <a:pt x="312" y="305"/>
                  </a:lnTo>
                  <a:lnTo>
                    <a:pt x="312" y="308"/>
                  </a:lnTo>
                  <a:lnTo>
                    <a:pt x="312" y="305"/>
                  </a:lnTo>
                  <a:lnTo>
                    <a:pt x="314" y="303"/>
                  </a:lnTo>
                  <a:lnTo>
                    <a:pt x="314" y="303"/>
                  </a:lnTo>
                  <a:lnTo>
                    <a:pt x="314" y="305"/>
                  </a:lnTo>
                  <a:lnTo>
                    <a:pt x="314" y="308"/>
                  </a:lnTo>
                  <a:lnTo>
                    <a:pt x="314" y="310"/>
                  </a:lnTo>
                  <a:lnTo>
                    <a:pt x="314" y="310"/>
                  </a:lnTo>
                  <a:lnTo>
                    <a:pt x="317" y="312"/>
                  </a:lnTo>
                  <a:lnTo>
                    <a:pt x="317" y="312"/>
                  </a:lnTo>
                  <a:lnTo>
                    <a:pt x="317" y="310"/>
                  </a:lnTo>
                  <a:lnTo>
                    <a:pt x="317" y="310"/>
                  </a:lnTo>
                  <a:lnTo>
                    <a:pt x="317" y="303"/>
                  </a:lnTo>
                  <a:lnTo>
                    <a:pt x="317" y="303"/>
                  </a:lnTo>
                  <a:lnTo>
                    <a:pt x="319" y="303"/>
                  </a:lnTo>
                  <a:lnTo>
                    <a:pt x="319" y="310"/>
                  </a:lnTo>
                  <a:lnTo>
                    <a:pt x="319" y="312"/>
                  </a:lnTo>
                  <a:lnTo>
                    <a:pt x="322" y="312"/>
                  </a:lnTo>
                  <a:lnTo>
                    <a:pt x="322" y="312"/>
                  </a:lnTo>
                  <a:lnTo>
                    <a:pt x="324" y="312"/>
                  </a:lnTo>
                  <a:lnTo>
                    <a:pt x="324" y="308"/>
                  </a:lnTo>
                  <a:lnTo>
                    <a:pt x="326" y="305"/>
                  </a:lnTo>
                  <a:lnTo>
                    <a:pt x="326" y="305"/>
                  </a:lnTo>
                  <a:lnTo>
                    <a:pt x="326" y="303"/>
                  </a:lnTo>
                  <a:lnTo>
                    <a:pt x="329" y="303"/>
                  </a:lnTo>
                  <a:lnTo>
                    <a:pt x="329" y="305"/>
                  </a:lnTo>
                  <a:lnTo>
                    <a:pt x="329" y="305"/>
                  </a:lnTo>
                  <a:lnTo>
                    <a:pt x="329" y="308"/>
                  </a:lnTo>
                  <a:lnTo>
                    <a:pt x="329" y="308"/>
                  </a:lnTo>
                  <a:lnTo>
                    <a:pt x="329" y="308"/>
                  </a:lnTo>
                  <a:lnTo>
                    <a:pt x="331" y="308"/>
                  </a:lnTo>
                  <a:lnTo>
                    <a:pt x="331" y="308"/>
                  </a:lnTo>
                  <a:lnTo>
                    <a:pt x="331" y="308"/>
                  </a:lnTo>
                  <a:lnTo>
                    <a:pt x="333" y="308"/>
                  </a:lnTo>
                  <a:lnTo>
                    <a:pt x="333" y="308"/>
                  </a:lnTo>
                  <a:lnTo>
                    <a:pt x="333" y="305"/>
                  </a:lnTo>
                  <a:lnTo>
                    <a:pt x="333" y="305"/>
                  </a:lnTo>
                  <a:lnTo>
                    <a:pt x="336" y="305"/>
                  </a:lnTo>
                  <a:lnTo>
                    <a:pt x="336" y="305"/>
                  </a:lnTo>
                  <a:lnTo>
                    <a:pt x="333" y="303"/>
                  </a:lnTo>
                  <a:lnTo>
                    <a:pt x="333" y="303"/>
                  </a:lnTo>
                  <a:lnTo>
                    <a:pt x="333" y="301"/>
                  </a:lnTo>
                  <a:lnTo>
                    <a:pt x="333" y="301"/>
                  </a:lnTo>
                  <a:lnTo>
                    <a:pt x="333" y="296"/>
                  </a:lnTo>
                  <a:lnTo>
                    <a:pt x="331" y="296"/>
                  </a:lnTo>
                  <a:lnTo>
                    <a:pt x="331" y="296"/>
                  </a:lnTo>
                  <a:lnTo>
                    <a:pt x="333" y="294"/>
                  </a:lnTo>
                  <a:lnTo>
                    <a:pt x="333" y="291"/>
                  </a:lnTo>
                  <a:lnTo>
                    <a:pt x="336" y="294"/>
                  </a:lnTo>
                  <a:lnTo>
                    <a:pt x="336" y="294"/>
                  </a:lnTo>
                  <a:lnTo>
                    <a:pt x="336" y="294"/>
                  </a:lnTo>
                  <a:lnTo>
                    <a:pt x="338" y="294"/>
                  </a:lnTo>
                  <a:lnTo>
                    <a:pt x="338" y="294"/>
                  </a:lnTo>
                  <a:lnTo>
                    <a:pt x="338" y="296"/>
                  </a:lnTo>
                  <a:lnTo>
                    <a:pt x="340" y="296"/>
                  </a:lnTo>
                  <a:lnTo>
                    <a:pt x="340" y="296"/>
                  </a:lnTo>
                  <a:lnTo>
                    <a:pt x="343" y="294"/>
                  </a:lnTo>
                  <a:lnTo>
                    <a:pt x="345" y="294"/>
                  </a:lnTo>
                  <a:lnTo>
                    <a:pt x="343" y="294"/>
                  </a:lnTo>
                  <a:lnTo>
                    <a:pt x="343" y="291"/>
                  </a:lnTo>
                  <a:lnTo>
                    <a:pt x="340" y="289"/>
                  </a:lnTo>
                  <a:lnTo>
                    <a:pt x="340" y="286"/>
                  </a:lnTo>
                  <a:lnTo>
                    <a:pt x="343" y="286"/>
                  </a:lnTo>
                  <a:lnTo>
                    <a:pt x="345" y="289"/>
                  </a:lnTo>
                  <a:lnTo>
                    <a:pt x="345" y="294"/>
                  </a:lnTo>
                  <a:lnTo>
                    <a:pt x="348" y="294"/>
                  </a:lnTo>
                  <a:lnTo>
                    <a:pt x="348" y="294"/>
                  </a:lnTo>
                  <a:lnTo>
                    <a:pt x="348" y="291"/>
                  </a:lnTo>
                  <a:lnTo>
                    <a:pt x="348" y="291"/>
                  </a:lnTo>
                  <a:lnTo>
                    <a:pt x="350" y="291"/>
                  </a:lnTo>
                  <a:lnTo>
                    <a:pt x="350" y="291"/>
                  </a:lnTo>
                  <a:lnTo>
                    <a:pt x="350" y="289"/>
                  </a:lnTo>
                  <a:lnTo>
                    <a:pt x="348" y="289"/>
                  </a:lnTo>
                  <a:lnTo>
                    <a:pt x="348" y="286"/>
                  </a:lnTo>
                  <a:lnTo>
                    <a:pt x="348" y="284"/>
                  </a:lnTo>
                  <a:lnTo>
                    <a:pt x="345" y="284"/>
                  </a:lnTo>
                  <a:lnTo>
                    <a:pt x="345" y="282"/>
                  </a:lnTo>
                  <a:lnTo>
                    <a:pt x="345" y="282"/>
                  </a:lnTo>
                  <a:lnTo>
                    <a:pt x="348" y="282"/>
                  </a:lnTo>
                  <a:lnTo>
                    <a:pt x="348" y="282"/>
                  </a:lnTo>
                  <a:lnTo>
                    <a:pt x="350" y="282"/>
                  </a:lnTo>
                  <a:lnTo>
                    <a:pt x="348" y="282"/>
                  </a:lnTo>
                  <a:lnTo>
                    <a:pt x="350" y="279"/>
                  </a:lnTo>
                  <a:lnTo>
                    <a:pt x="352" y="279"/>
                  </a:lnTo>
                  <a:lnTo>
                    <a:pt x="352" y="282"/>
                  </a:lnTo>
                  <a:lnTo>
                    <a:pt x="352" y="284"/>
                  </a:lnTo>
                  <a:lnTo>
                    <a:pt x="352" y="284"/>
                  </a:lnTo>
                  <a:lnTo>
                    <a:pt x="355" y="286"/>
                  </a:lnTo>
                  <a:lnTo>
                    <a:pt x="355" y="286"/>
                  </a:lnTo>
                  <a:lnTo>
                    <a:pt x="357" y="286"/>
                  </a:lnTo>
                  <a:lnTo>
                    <a:pt x="359" y="286"/>
                  </a:lnTo>
                  <a:lnTo>
                    <a:pt x="357" y="284"/>
                  </a:lnTo>
                  <a:lnTo>
                    <a:pt x="357" y="284"/>
                  </a:lnTo>
                  <a:lnTo>
                    <a:pt x="357" y="284"/>
                  </a:lnTo>
                  <a:lnTo>
                    <a:pt x="359" y="282"/>
                  </a:lnTo>
                  <a:lnTo>
                    <a:pt x="359" y="284"/>
                  </a:lnTo>
                  <a:lnTo>
                    <a:pt x="362" y="284"/>
                  </a:lnTo>
                  <a:lnTo>
                    <a:pt x="362" y="284"/>
                  </a:lnTo>
                  <a:lnTo>
                    <a:pt x="364" y="284"/>
                  </a:lnTo>
                  <a:lnTo>
                    <a:pt x="364" y="282"/>
                  </a:lnTo>
                  <a:lnTo>
                    <a:pt x="362" y="282"/>
                  </a:lnTo>
                  <a:lnTo>
                    <a:pt x="364" y="282"/>
                  </a:lnTo>
                  <a:lnTo>
                    <a:pt x="364" y="279"/>
                  </a:lnTo>
                  <a:lnTo>
                    <a:pt x="366" y="279"/>
                  </a:lnTo>
                  <a:lnTo>
                    <a:pt x="369" y="272"/>
                  </a:lnTo>
                  <a:lnTo>
                    <a:pt x="369" y="270"/>
                  </a:lnTo>
                  <a:lnTo>
                    <a:pt x="369" y="267"/>
                  </a:lnTo>
                  <a:lnTo>
                    <a:pt x="371" y="270"/>
                  </a:lnTo>
                  <a:lnTo>
                    <a:pt x="371" y="267"/>
                  </a:lnTo>
                  <a:lnTo>
                    <a:pt x="371" y="265"/>
                  </a:lnTo>
                  <a:lnTo>
                    <a:pt x="371" y="265"/>
                  </a:lnTo>
                  <a:lnTo>
                    <a:pt x="371" y="265"/>
                  </a:lnTo>
                  <a:lnTo>
                    <a:pt x="374" y="265"/>
                  </a:lnTo>
                  <a:lnTo>
                    <a:pt x="374" y="265"/>
                  </a:lnTo>
                  <a:lnTo>
                    <a:pt x="376" y="263"/>
                  </a:lnTo>
                  <a:lnTo>
                    <a:pt x="376" y="258"/>
                  </a:lnTo>
                  <a:lnTo>
                    <a:pt x="378" y="258"/>
                  </a:lnTo>
                  <a:lnTo>
                    <a:pt x="376" y="25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rgbClr val="F8F8F8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33" name="Freeform 35">
              <a:extLst>
                <a:ext uri="{FF2B5EF4-FFF2-40B4-BE49-F238E27FC236}">
                  <a16:creationId xmlns:a16="http://schemas.microsoft.com/office/drawing/2014/main" id="{5241FD7F-AC29-4653-B339-D8B4F6BC69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272727" y="1433623"/>
              <a:ext cx="771427" cy="366303"/>
            </a:xfrm>
            <a:custGeom>
              <a:avLst/>
              <a:gdLst>
                <a:gd name="T0" fmla="*/ 374 w 457"/>
                <a:gd name="T1" fmla="*/ 208 h 217"/>
                <a:gd name="T2" fmla="*/ 450 w 457"/>
                <a:gd name="T3" fmla="*/ 187 h 217"/>
                <a:gd name="T4" fmla="*/ 457 w 457"/>
                <a:gd name="T5" fmla="*/ 146 h 217"/>
                <a:gd name="T6" fmla="*/ 450 w 457"/>
                <a:gd name="T7" fmla="*/ 146 h 217"/>
                <a:gd name="T8" fmla="*/ 445 w 457"/>
                <a:gd name="T9" fmla="*/ 139 h 217"/>
                <a:gd name="T10" fmla="*/ 367 w 457"/>
                <a:gd name="T11" fmla="*/ 52 h 217"/>
                <a:gd name="T12" fmla="*/ 220 w 457"/>
                <a:gd name="T13" fmla="*/ 28 h 217"/>
                <a:gd name="T14" fmla="*/ 22 w 457"/>
                <a:gd name="T15" fmla="*/ 66 h 217"/>
                <a:gd name="T16" fmla="*/ 36 w 457"/>
                <a:gd name="T17" fmla="*/ 106 h 217"/>
                <a:gd name="T18" fmla="*/ 53 w 457"/>
                <a:gd name="T19" fmla="*/ 94 h 217"/>
                <a:gd name="T20" fmla="*/ 67 w 457"/>
                <a:gd name="T21" fmla="*/ 78 h 217"/>
                <a:gd name="T22" fmla="*/ 74 w 457"/>
                <a:gd name="T23" fmla="*/ 71 h 217"/>
                <a:gd name="T24" fmla="*/ 90 w 457"/>
                <a:gd name="T25" fmla="*/ 78 h 217"/>
                <a:gd name="T26" fmla="*/ 112 w 457"/>
                <a:gd name="T27" fmla="*/ 59 h 217"/>
                <a:gd name="T28" fmla="*/ 154 w 457"/>
                <a:gd name="T29" fmla="*/ 56 h 217"/>
                <a:gd name="T30" fmla="*/ 164 w 457"/>
                <a:gd name="T31" fmla="*/ 63 h 217"/>
                <a:gd name="T32" fmla="*/ 173 w 457"/>
                <a:gd name="T33" fmla="*/ 82 h 217"/>
                <a:gd name="T34" fmla="*/ 202 w 457"/>
                <a:gd name="T35" fmla="*/ 104 h 217"/>
                <a:gd name="T36" fmla="*/ 251 w 457"/>
                <a:gd name="T37" fmla="*/ 111 h 217"/>
                <a:gd name="T38" fmla="*/ 254 w 457"/>
                <a:gd name="T39" fmla="*/ 158 h 217"/>
                <a:gd name="T40" fmla="*/ 244 w 457"/>
                <a:gd name="T41" fmla="*/ 175 h 217"/>
                <a:gd name="T42" fmla="*/ 258 w 457"/>
                <a:gd name="T43" fmla="*/ 177 h 217"/>
                <a:gd name="T44" fmla="*/ 268 w 457"/>
                <a:gd name="T45" fmla="*/ 179 h 217"/>
                <a:gd name="T46" fmla="*/ 299 w 457"/>
                <a:gd name="T47" fmla="*/ 198 h 217"/>
                <a:gd name="T48" fmla="*/ 329 w 457"/>
                <a:gd name="T49" fmla="*/ 201 h 217"/>
                <a:gd name="T50" fmla="*/ 341 w 457"/>
                <a:gd name="T51" fmla="*/ 198 h 217"/>
                <a:gd name="T52" fmla="*/ 306 w 457"/>
                <a:gd name="T53" fmla="*/ 172 h 217"/>
                <a:gd name="T54" fmla="*/ 313 w 457"/>
                <a:gd name="T55" fmla="*/ 172 h 217"/>
                <a:gd name="T56" fmla="*/ 313 w 457"/>
                <a:gd name="T57" fmla="*/ 153 h 217"/>
                <a:gd name="T58" fmla="*/ 303 w 457"/>
                <a:gd name="T59" fmla="*/ 116 h 217"/>
                <a:gd name="T60" fmla="*/ 303 w 457"/>
                <a:gd name="T61" fmla="*/ 101 h 217"/>
                <a:gd name="T62" fmla="*/ 313 w 457"/>
                <a:gd name="T63" fmla="*/ 97 h 217"/>
                <a:gd name="T64" fmla="*/ 306 w 457"/>
                <a:gd name="T65" fmla="*/ 82 h 217"/>
                <a:gd name="T66" fmla="*/ 287 w 457"/>
                <a:gd name="T67" fmla="*/ 71 h 217"/>
                <a:gd name="T68" fmla="*/ 299 w 457"/>
                <a:gd name="T69" fmla="*/ 66 h 217"/>
                <a:gd name="T70" fmla="*/ 310 w 457"/>
                <a:gd name="T71" fmla="*/ 54 h 217"/>
                <a:gd name="T72" fmla="*/ 315 w 457"/>
                <a:gd name="T73" fmla="*/ 37 h 217"/>
                <a:gd name="T74" fmla="*/ 329 w 457"/>
                <a:gd name="T75" fmla="*/ 23 h 217"/>
                <a:gd name="T76" fmla="*/ 351 w 457"/>
                <a:gd name="T77" fmla="*/ 16 h 217"/>
                <a:gd name="T78" fmla="*/ 355 w 457"/>
                <a:gd name="T79" fmla="*/ 40 h 217"/>
                <a:gd name="T80" fmla="*/ 322 w 457"/>
                <a:gd name="T81" fmla="*/ 75 h 217"/>
                <a:gd name="T82" fmla="*/ 339 w 457"/>
                <a:gd name="T83" fmla="*/ 75 h 217"/>
                <a:gd name="T84" fmla="*/ 322 w 457"/>
                <a:gd name="T85" fmla="*/ 94 h 217"/>
                <a:gd name="T86" fmla="*/ 322 w 457"/>
                <a:gd name="T87" fmla="*/ 106 h 217"/>
                <a:gd name="T88" fmla="*/ 339 w 457"/>
                <a:gd name="T89" fmla="*/ 104 h 217"/>
                <a:gd name="T90" fmla="*/ 339 w 457"/>
                <a:gd name="T91" fmla="*/ 120 h 217"/>
                <a:gd name="T92" fmla="*/ 327 w 457"/>
                <a:gd name="T93" fmla="*/ 134 h 217"/>
                <a:gd name="T94" fmla="*/ 339 w 457"/>
                <a:gd name="T95" fmla="*/ 132 h 217"/>
                <a:gd name="T96" fmla="*/ 346 w 457"/>
                <a:gd name="T97" fmla="*/ 137 h 217"/>
                <a:gd name="T98" fmla="*/ 360 w 457"/>
                <a:gd name="T99" fmla="*/ 142 h 217"/>
                <a:gd name="T100" fmla="*/ 334 w 457"/>
                <a:gd name="T101" fmla="*/ 149 h 217"/>
                <a:gd name="T102" fmla="*/ 339 w 457"/>
                <a:gd name="T103" fmla="*/ 153 h 217"/>
                <a:gd name="T104" fmla="*/ 346 w 457"/>
                <a:gd name="T105" fmla="*/ 175 h 217"/>
                <a:gd name="T106" fmla="*/ 367 w 457"/>
                <a:gd name="T107" fmla="*/ 175 h 217"/>
                <a:gd name="T108" fmla="*/ 374 w 457"/>
                <a:gd name="T109" fmla="*/ 172 h 217"/>
                <a:gd name="T110" fmla="*/ 388 w 457"/>
                <a:gd name="T111" fmla="*/ 179 h 217"/>
                <a:gd name="T112" fmla="*/ 395 w 457"/>
                <a:gd name="T113" fmla="*/ 189 h 217"/>
                <a:gd name="T114" fmla="*/ 395 w 457"/>
                <a:gd name="T115" fmla="*/ 194 h 217"/>
                <a:gd name="T116" fmla="*/ 391 w 457"/>
                <a:gd name="T117" fmla="*/ 210 h 217"/>
                <a:gd name="T118" fmla="*/ 412 w 457"/>
                <a:gd name="T119" fmla="*/ 208 h 217"/>
                <a:gd name="T120" fmla="*/ 443 w 457"/>
                <a:gd name="T121" fmla="*/ 182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57" h="217">
                  <a:moveTo>
                    <a:pt x="374" y="208"/>
                  </a:moveTo>
                  <a:lnTo>
                    <a:pt x="374" y="205"/>
                  </a:lnTo>
                  <a:lnTo>
                    <a:pt x="372" y="205"/>
                  </a:lnTo>
                  <a:lnTo>
                    <a:pt x="372" y="205"/>
                  </a:lnTo>
                  <a:lnTo>
                    <a:pt x="372" y="208"/>
                  </a:lnTo>
                  <a:lnTo>
                    <a:pt x="372" y="210"/>
                  </a:lnTo>
                  <a:lnTo>
                    <a:pt x="377" y="210"/>
                  </a:lnTo>
                  <a:lnTo>
                    <a:pt x="377" y="210"/>
                  </a:lnTo>
                  <a:lnTo>
                    <a:pt x="377" y="213"/>
                  </a:lnTo>
                  <a:lnTo>
                    <a:pt x="372" y="213"/>
                  </a:lnTo>
                  <a:lnTo>
                    <a:pt x="372" y="213"/>
                  </a:lnTo>
                  <a:lnTo>
                    <a:pt x="374" y="215"/>
                  </a:lnTo>
                  <a:lnTo>
                    <a:pt x="377" y="215"/>
                  </a:lnTo>
                  <a:lnTo>
                    <a:pt x="377" y="215"/>
                  </a:lnTo>
                  <a:lnTo>
                    <a:pt x="377" y="213"/>
                  </a:lnTo>
                  <a:lnTo>
                    <a:pt x="379" y="210"/>
                  </a:lnTo>
                  <a:lnTo>
                    <a:pt x="377" y="208"/>
                  </a:lnTo>
                  <a:lnTo>
                    <a:pt x="374" y="208"/>
                  </a:lnTo>
                  <a:close/>
                  <a:moveTo>
                    <a:pt x="369" y="189"/>
                  </a:moveTo>
                  <a:lnTo>
                    <a:pt x="369" y="187"/>
                  </a:lnTo>
                  <a:lnTo>
                    <a:pt x="367" y="187"/>
                  </a:lnTo>
                  <a:lnTo>
                    <a:pt x="365" y="187"/>
                  </a:lnTo>
                  <a:lnTo>
                    <a:pt x="365" y="189"/>
                  </a:lnTo>
                  <a:lnTo>
                    <a:pt x="365" y="191"/>
                  </a:lnTo>
                  <a:lnTo>
                    <a:pt x="367" y="191"/>
                  </a:lnTo>
                  <a:lnTo>
                    <a:pt x="369" y="191"/>
                  </a:lnTo>
                  <a:lnTo>
                    <a:pt x="372" y="191"/>
                  </a:lnTo>
                  <a:lnTo>
                    <a:pt x="372" y="189"/>
                  </a:lnTo>
                  <a:lnTo>
                    <a:pt x="369" y="189"/>
                  </a:lnTo>
                  <a:close/>
                  <a:moveTo>
                    <a:pt x="455" y="158"/>
                  </a:moveTo>
                  <a:lnTo>
                    <a:pt x="452" y="168"/>
                  </a:lnTo>
                  <a:lnTo>
                    <a:pt x="452" y="172"/>
                  </a:lnTo>
                  <a:lnTo>
                    <a:pt x="452" y="177"/>
                  </a:lnTo>
                  <a:lnTo>
                    <a:pt x="452" y="179"/>
                  </a:lnTo>
                  <a:lnTo>
                    <a:pt x="452" y="182"/>
                  </a:lnTo>
                  <a:lnTo>
                    <a:pt x="450" y="187"/>
                  </a:lnTo>
                  <a:lnTo>
                    <a:pt x="448" y="191"/>
                  </a:lnTo>
                  <a:lnTo>
                    <a:pt x="450" y="191"/>
                  </a:lnTo>
                  <a:lnTo>
                    <a:pt x="450" y="189"/>
                  </a:lnTo>
                  <a:lnTo>
                    <a:pt x="450" y="189"/>
                  </a:lnTo>
                  <a:lnTo>
                    <a:pt x="452" y="184"/>
                  </a:lnTo>
                  <a:lnTo>
                    <a:pt x="455" y="172"/>
                  </a:lnTo>
                  <a:lnTo>
                    <a:pt x="455" y="165"/>
                  </a:lnTo>
                  <a:lnTo>
                    <a:pt x="457" y="158"/>
                  </a:lnTo>
                  <a:lnTo>
                    <a:pt x="457" y="156"/>
                  </a:lnTo>
                  <a:lnTo>
                    <a:pt x="455" y="156"/>
                  </a:lnTo>
                  <a:lnTo>
                    <a:pt x="455" y="158"/>
                  </a:lnTo>
                  <a:close/>
                  <a:moveTo>
                    <a:pt x="457" y="139"/>
                  </a:moveTo>
                  <a:lnTo>
                    <a:pt x="457" y="137"/>
                  </a:lnTo>
                  <a:lnTo>
                    <a:pt x="457" y="137"/>
                  </a:lnTo>
                  <a:lnTo>
                    <a:pt x="455" y="137"/>
                  </a:lnTo>
                  <a:lnTo>
                    <a:pt x="455" y="137"/>
                  </a:lnTo>
                  <a:lnTo>
                    <a:pt x="457" y="139"/>
                  </a:lnTo>
                  <a:lnTo>
                    <a:pt x="457" y="146"/>
                  </a:lnTo>
                  <a:lnTo>
                    <a:pt x="457" y="151"/>
                  </a:lnTo>
                  <a:lnTo>
                    <a:pt x="457" y="149"/>
                  </a:lnTo>
                  <a:lnTo>
                    <a:pt x="457" y="144"/>
                  </a:lnTo>
                  <a:lnTo>
                    <a:pt x="457" y="139"/>
                  </a:lnTo>
                  <a:close/>
                  <a:moveTo>
                    <a:pt x="452" y="163"/>
                  </a:moveTo>
                  <a:lnTo>
                    <a:pt x="452" y="158"/>
                  </a:lnTo>
                  <a:lnTo>
                    <a:pt x="455" y="156"/>
                  </a:lnTo>
                  <a:lnTo>
                    <a:pt x="455" y="153"/>
                  </a:lnTo>
                  <a:lnTo>
                    <a:pt x="455" y="151"/>
                  </a:lnTo>
                  <a:lnTo>
                    <a:pt x="455" y="149"/>
                  </a:lnTo>
                  <a:lnTo>
                    <a:pt x="455" y="149"/>
                  </a:lnTo>
                  <a:lnTo>
                    <a:pt x="452" y="149"/>
                  </a:lnTo>
                  <a:lnTo>
                    <a:pt x="452" y="149"/>
                  </a:lnTo>
                  <a:lnTo>
                    <a:pt x="450" y="149"/>
                  </a:lnTo>
                  <a:lnTo>
                    <a:pt x="450" y="149"/>
                  </a:lnTo>
                  <a:lnTo>
                    <a:pt x="450" y="149"/>
                  </a:lnTo>
                  <a:lnTo>
                    <a:pt x="452" y="146"/>
                  </a:lnTo>
                  <a:lnTo>
                    <a:pt x="450" y="146"/>
                  </a:lnTo>
                  <a:lnTo>
                    <a:pt x="450" y="146"/>
                  </a:lnTo>
                  <a:lnTo>
                    <a:pt x="450" y="146"/>
                  </a:lnTo>
                  <a:lnTo>
                    <a:pt x="450" y="144"/>
                  </a:lnTo>
                  <a:lnTo>
                    <a:pt x="450" y="144"/>
                  </a:lnTo>
                  <a:lnTo>
                    <a:pt x="445" y="144"/>
                  </a:lnTo>
                  <a:lnTo>
                    <a:pt x="445" y="142"/>
                  </a:lnTo>
                  <a:lnTo>
                    <a:pt x="448" y="142"/>
                  </a:lnTo>
                  <a:lnTo>
                    <a:pt x="450" y="142"/>
                  </a:lnTo>
                  <a:lnTo>
                    <a:pt x="452" y="142"/>
                  </a:lnTo>
                  <a:lnTo>
                    <a:pt x="452" y="142"/>
                  </a:lnTo>
                  <a:lnTo>
                    <a:pt x="452" y="142"/>
                  </a:lnTo>
                  <a:lnTo>
                    <a:pt x="450" y="139"/>
                  </a:lnTo>
                  <a:lnTo>
                    <a:pt x="452" y="139"/>
                  </a:lnTo>
                  <a:lnTo>
                    <a:pt x="452" y="139"/>
                  </a:lnTo>
                  <a:lnTo>
                    <a:pt x="452" y="137"/>
                  </a:lnTo>
                  <a:lnTo>
                    <a:pt x="452" y="137"/>
                  </a:lnTo>
                  <a:lnTo>
                    <a:pt x="450" y="137"/>
                  </a:lnTo>
                  <a:lnTo>
                    <a:pt x="445" y="139"/>
                  </a:lnTo>
                  <a:lnTo>
                    <a:pt x="438" y="139"/>
                  </a:lnTo>
                  <a:lnTo>
                    <a:pt x="431" y="142"/>
                  </a:lnTo>
                  <a:lnTo>
                    <a:pt x="424" y="144"/>
                  </a:lnTo>
                  <a:lnTo>
                    <a:pt x="417" y="144"/>
                  </a:lnTo>
                  <a:lnTo>
                    <a:pt x="407" y="146"/>
                  </a:lnTo>
                  <a:lnTo>
                    <a:pt x="400" y="149"/>
                  </a:lnTo>
                  <a:lnTo>
                    <a:pt x="393" y="151"/>
                  </a:lnTo>
                  <a:lnTo>
                    <a:pt x="391" y="144"/>
                  </a:lnTo>
                  <a:lnTo>
                    <a:pt x="391" y="139"/>
                  </a:lnTo>
                  <a:lnTo>
                    <a:pt x="388" y="130"/>
                  </a:lnTo>
                  <a:lnTo>
                    <a:pt x="386" y="120"/>
                  </a:lnTo>
                  <a:lnTo>
                    <a:pt x="384" y="113"/>
                  </a:lnTo>
                  <a:lnTo>
                    <a:pt x="381" y="104"/>
                  </a:lnTo>
                  <a:lnTo>
                    <a:pt x="379" y="94"/>
                  </a:lnTo>
                  <a:lnTo>
                    <a:pt x="377" y="87"/>
                  </a:lnTo>
                  <a:lnTo>
                    <a:pt x="372" y="68"/>
                  </a:lnTo>
                  <a:lnTo>
                    <a:pt x="369" y="61"/>
                  </a:lnTo>
                  <a:lnTo>
                    <a:pt x="367" y="52"/>
                  </a:lnTo>
                  <a:lnTo>
                    <a:pt x="365" y="42"/>
                  </a:lnTo>
                  <a:lnTo>
                    <a:pt x="360" y="33"/>
                  </a:lnTo>
                  <a:lnTo>
                    <a:pt x="358" y="26"/>
                  </a:lnTo>
                  <a:lnTo>
                    <a:pt x="355" y="16"/>
                  </a:lnTo>
                  <a:lnTo>
                    <a:pt x="353" y="7"/>
                  </a:lnTo>
                  <a:lnTo>
                    <a:pt x="351" y="0"/>
                  </a:lnTo>
                  <a:lnTo>
                    <a:pt x="341" y="2"/>
                  </a:lnTo>
                  <a:lnTo>
                    <a:pt x="329" y="4"/>
                  </a:lnTo>
                  <a:lnTo>
                    <a:pt x="320" y="7"/>
                  </a:lnTo>
                  <a:lnTo>
                    <a:pt x="308" y="9"/>
                  </a:lnTo>
                  <a:lnTo>
                    <a:pt x="296" y="11"/>
                  </a:lnTo>
                  <a:lnTo>
                    <a:pt x="287" y="14"/>
                  </a:lnTo>
                  <a:lnTo>
                    <a:pt x="275" y="16"/>
                  </a:lnTo>
                  <a:lnTo>
                    <a:pt x="263" y="19"/>
                  </a:lnTo>
                  <a:lnTo>
                    <a:pt x="254" y="21"/>
                  </a:lnTo>
                  <a:lnTo>
                    <a:pt x="242" y="23"/>
                  </a:lnTo>
                  <a:lnTo>
                    <a:pt x="232" y="26"/>
                  </a:lnTo>
                  <a:lnTo>
                    <a:pt x="220" y="28"/>
                  </a:lnTo>
                  <a:lnTo>
                    <a:pt x="209" y="30"/>
                  </a:lnTo>
                  <a:lnTo>
                    <a:pt x="199" y="33"/>
                  </a:lnTo>
                  <a:lnTo>
                    <a:pt x="187" y="35"/>
                  </a:lnTo>
                  <a:lnTo>
                    <a:pt x="176" y="37"/>
                  </a:lnTo>
                  <a:lnTo>
                    <a:pt x="166" y="37"/>
                  </a:lnTo>
                  <a:lnTo>
                    <a:pt x="154" y="40"/>
                  </a:lnTo>
                  <a:lnTo>
                    <a:pt x="142" y="42"/>
                  </a:lnTo>
                  <a:lnTo>
                    <a:pt x="133" y="45"/>
                  </a:lnTo>
                  <a:lnTo>
                    <a:pt x="121" y="47"/>
                  </a:lnTo>
                  <a:lnTo>
                    <a:pt x="109" y="49"/>
                  </a:lnTo>
                  <a:lnTo>
                    <a:pt x="100" y="52"/>
                  </a:lnTo>
                  <a:lnTo>
                    <a:pt x="88" y="54"/>
                  </a:lnTo>
                  <a:lnTo>
                    <a:pt x="79" y="56"/>
                  </a:lnTo>
                  <a:lnTo>
                    <a:pt x="67" y="59"/>
                  </a:lnTo>
                  <a:lnTo>
                    <a:pt x="55" y="61"/>
                  </a:lnTo>
                  <a:lnTo>
                    <a:pt x="45" y="63"/>
                  </a:lnTo>
                  <a:lnTo>
                    <a:pt x="34" y="63"/>
                  </a:lnTo>
                  <a:lnTo>
                    <a:pt x="22" y="66"/>
                  </a:lnTo>
                  <a:lnTo>
                    <a:pt x="12" y="68"/>
                  </a:lnTo>
                  <a:lnTo>
                    <a:pt x="0" y="71"/>
                  </a:lnTo>
                  <a:lnTo>
                    <a:pt x="10" y="132"/>
                  </a:lnTo>
                  <a:lnTo>
                    <a:pt x="12" y="134"/>
                  </a:lnTo>
                  <a:lnTo>
                    <a:pt x="12" y="134"/>
                  </a:lnTo>
                  <a:lnTo>
                    <a:pt x="12" y="132"/>
                  </a:lnTo>
                  <a:lnTo>
                    <a:pt x="15" y="132"/>
                  </a:lnTo>
                  <a:lnTo>
                    <a:pt x="22" y="120"/>
                  </a:lnTo>
                  <a:lnTo>
                    <a:pt x="24" y="120"/>
                  </a:lnTo>
                  <a:lnTo>
                    <a:pt x="26" y="118"/>
                  </a:lnTo>
                  <a:lnTo>
                    <a:pt x="29" y="118"/>
                  </a:lnTo>
                  <a:lnTo>
                    <a:pt x="29" y="118"/>
                  </a:lnTo>
                  <a:lnTo>
                    <a:pt x="29" y="116"/>
                  </a:lnTo>
                  <a:lnTo>
                    <a:pt x="29" y="113"/>
                  </a:lnTo>
                  <a:lnTo>
                    <a:pt x="31" y="111"/>
                  </a:lnTo>
                  <a:lnTo>
                    <a:pt x="34" y="108"/>
                  </a:lnTo>
                  <a:lnTo>
                    <a:pt x="36" y="106"/>
                  </a:lnTo>
                  <a:lnTo>
                    <a:pt x="36" y="106"/>
                  </a:lnTo>
                  <a:lnTo>
                    <a:pt x="38" y="106"/>
                  </a:lnTo>
                  <a:lnTo>
                    <a:pt x="38" y="104"/>
                  </a:lnTo>
                  <a:lnTo>
                    <a:pt x="41" y="101"/>
                  </a:lnTo>
                  <a:lnTo>
                    <a:pt x="41" y="101"/>
                  </a:lnTo>
                  <a:lnTo>
                    <a:pt x="41" y="101"/>
                  </a:lnTo>
                  <a:lnTo>
                    <a:pt x="41" y="101"/>
                  </a:lnTo>
                  <a:lnTo>
                    <a:pt x="41" y="99"/>
                  </a:lnTo>
                  <a:lnTo>
                    <a:pt x="41" y="97"/>
                  </a:lnTo>
                  <a:lnTo>
                    <a:pt x="41" y="97"/>
                  </a:lnTo>
                  <a:lnTo>
                    <a:pt x="41" y="94"/>
                  </a:lnTo>
                  <a:lnTo>
                    <a:pt x="43" y="94"/>
                  </a:lnTo>
                  <a:lnTo>
                    <a:pt x="45" y="92"/>
                  </a:lnTo>
                  <a:lnTo>
                    <a:pt x="45" y="92"/>
                  </a:lnTo>
                  <a:lnTo>
                    <a:pt x="48" y="92"/>
                  </a:lnTo>
                  <a:lnTo>
                    <a:pt x="48" y="92"/>
                  </a:lnTo>
                  <a:lnTo>
                    <a:pt x="50" y="92"/>
                  </a:lnTo>
                  <a:lnTo>
                    <a:pt x="53" y="94"/>
                  </a:lnTo>
                  <a:lnTo>
                    <a:pt x="53" y="94"/>
                  </a:lnTo>
                  <a:lnTo>
                    <a:pt x="55" y="94"/>
                  </a:lnTo>
                  <a:lnTo>
                    <a:pt x="55" y="94"/>
                  </a:lnTo>
                  <a:lnTo>
                    <a:pt x="57" y="94"/>
                  </a:lnTo>
                  <a:lnTo>
                    <a:pt x="57" y="94"/>
                  </a:lnTo>
                  <a:lnTo>
                    <a:pt x="57" y="92"/>
                  </a:lnTo>
                  <a:lnTo>
                    <a:pt x="57" y="92"/>
                  </a:lnTo>
                  <a:lnTo>
                    <a:pt x="62" y="85"/>
                  </a:lnTo>
                  <a:lnTo>
                    <a:pt x="62" y="82"/>
                  </a:lnTo>
                  <a:lnTo>
                    <a:pt x="64" y="80"/>
                  </a:lnTo>
                  <a:lnTo>
                    <a:pt x="64" y="80"/>
                  </a:lnTo>
                  <a:lnTo>
                    <a:pt x="64" y="80"/>
                  </a:lnTo>
                  <a:lnTo>
                    <a:pt x="64" y="80"/>
                  </a:lnTo>
                  <a:lnTo>
                    <a:pt x="64" y="78"/>
                  </a:lnTo>
                  <a:lnTo>
                    <a:pt x="64" y="78"/>
                  </a:lnTo>
                  <a:lnTo>
                    <a:pt x="67" y="78"/>
                  </a:lnTo>
                  <a:lnTo>
                    <a:pt x="67" y="78"/>
                  </a:lnTo>
                  <a:lnTo>
                    <a:pt x="67" y="78"/>
                  </a:lnTo>
                  <a:lnTo>
                    <a:pt x="67" y="78"/>
                  </a:lnTo>
                  <a:lnTo>
                    <a:pt x="67" y="75"/>
                  </a:lnTo>
                  <a:lnTo>
                    <a:pt x="67" y="75"/>
                  </a:lnTo>
                  <a:lnTo>
                    <a:pt x="67" y="75"/>
                  </a:lnTo>
                  <a:lnTo>
                    <a:pt x="67" y="75"/>
                  </a:lnTo>
                  <a:lnTo>
                    <a:pt x="67" y="73"/>
                  </a:lnTo>
                  <a:lnTo>
                    <a:pt x="69" y="71"/>
                  </a:lnTo>
                  <a:lnTo>
                    <a:pt x="69" y="71"/>
                  </a:lnTo>
                  <a:lnTo>
                    <a:pt x="69" y="68"/>
                  </a:lnTo>
                  <a:lnTo>
                    <a:pt x="69" y="68"/>
                  </a:lnTo>
                  <a:lnTo>
                    <a:pt x="69" y="68"/>
                  </a:lnTo>
                  <a:lnTo>
                    <a:pt x="69" y="68"/>
                  </a:lnTo>
                  <a:lnTo>
                    <a:pt x="69" y="68"/>
                  </a:lnTo>
                  <a:lnTo>
                    <a:pt x="71" y="68"/>
                  </a:lnTo>
                  <a:lnTo>
                    <a:pt x="71" y="68"/>
                  </a:lnTo>
                  <a:lnTo>
                    <a:pt x="71" y="71"/>
                  </a:lnTo>
                  <a:lnTo>
                    <a:pt x="74" y="71"/>
                  </a:lnTo>
                  <a:lnTo>
                    <a:pt x="74" y="71"/>
                  </a:lnTo>
                  <a:lnTo>
                    <a:pt x="74" y="71"/>
                  </a:lnTo>
                  <a:lnTo>
                    <a:pt x="74" y="71"/>
                  </a:lnTo>
                  <a:lnTo>
                    <a:pt x="71" y="73"/>
                  </a:lnTo>
                  <a:lnTo>
                    <a:pt x="71" y="73"/>
                  </a:lnTo>
                  <a:lnTo>
                    <a:pt x="71" y="73"/>
                  </a:lnTo>
                  <a:lnTo>
                    <a:pt x="71" y="73"/>
                  </a:lnTo>
                  <a:lnTo>
                    <a:pt x="71" y="73"/>
                  </a:lnTo>
                  <a:lnTo>
                    <a:pt x="71" y="73"/>
                  </a:lnTo>
                  <a:lnTo>
                    <a:pt x="71" y="75"/>
                  </a:lnTo>
                  <a:lnTo>
                    <a:pt x="71" y="75"/>
                  </a:lnTo>
                  <a:lnTo>
                    <a:pt x="74" y="75"/>
                  </a:lnTo>
                  <a:lnTo>
                    <a:pt x="74" y="75"/>
                  </a:lnTo>
                  <a:lnTo>
                    <a:pt x="74" y="75"/>
                  </a:lnTo>
                  <a:lnTo>
                    <a:pt x="79" y="75"/>
                  </a:lnTo>
                  <a:lnTo>
                    <a:pt x="79" y="78"/>
                  </a:lnTo>
                  <a:lnTo>
                    <a:pt x="79" y="78"/>
                  </a:lnTo>
                  <a:lnTo>
                    <a:pt x="81" y="78"/>
                  </a:lnTo>
                  <a:lnTo>
                    <a:pt x="83" y="78"/>
                  </a:lnTo>
                  <a:lnTo>
                    <a:pt x="90" y="78"/>
                  </a:lnTo>
                  <a:lnTo>
                    <a:pt x="90" y="78"/>
                  </a:lnTo>
                  <a:lnTo>
                    <a:pt x="95" y="75"/>
                  </a:lnTo>
                  <a:lnTo>
                    <a:pt x="100" y="75"/>
                  </a:lnTo>
                  <a:lnTo>
                    <a:pt x="105" y="73"/>
                  </a:lnTo>
                  <a:lnTo>
                    <a:pt x="105" y="71"/>
                  </a:lnTo>
                  <a:lnTo>
                    <a:pt x="102" y="71"/>
                  </a:lnTo>
                  <a:lnTo>
                    <a:pt x="102" y="71"/>
                  </a:lnTo>
                  <a:lnTo>
                    <a:pt x="102" y="68"/>
                  </a:lnTo>
                  <a:lnTo>
                    <a:pt x="102" y="68"/>
                  </a:lnTo>
                  <a:lnTo>
                    <a:pt x="105" y="68"/>
                  </a:lnTo>
                  <a:lnTo>
                    <a:pt x="105" y="66"/>
                  </a:lnTo>
                  <a:lnTo>
                    <a:pt x="102" y="63"/>
                  </a:lnTo>
                  <a:lnTo>
                    <a:pt x="102" y="63"/>
                  </a:lnTo>
                  <a:lnTo>
                    <a:pt x="105" y="63"/>
                  </a:lnTo>
                  <a:lnTo>
                    <a:pt x="107" y="63"/>
                  </a:lnTo>
                  <a:lnTo>
                    <a:pt x="107" y="61"/>
                  </a:lnTo>
                  <a:lnTo>
                    <a:pt x="109" y="61"/>
                  </a:lnTo>
                  <a:lnTo>
                    <a:pt x="112" y="59"/>
                  </a:lnTo>
                  <a:lnTo>
                    <a:pt x="114" y="59"/>
                  </a:lnTo>
                  <a:lnTo>
                    <a:pt x="116" y="59"/>
                  </a:lnTo>
                  <a:lnTo>
                    <a:pt x="116" y="59"/>
                  </a:lnTo>
                  <a:lnTo>
                    <a:pt x="119" y="56"/>
                  </a:lnTo>
                  <a:lnTo>
                    <a:pt x="119" y="54"/>
                  </a:lnTo>
                  <a:lnTo>
                    <a:pt x="121" y="52"/>
                  </a:lnTo>
                  <a:lnTo>
                    <a:pt x="121" y="49"/>
                  </a:lnTo>
                  <a:lnTo>
                    <a:pt x="123" y="49"/>
                  </a:lnTo>
                  <a:lnTo>
                    <a:pt x="123" y="49"/>
                  </a:lnTo>
                  <a:lnTo>
                    <a:pt x="128" y="49"/>
                  </a:lnTo>
                  <a:lnTo>
                    <a:pt x="133" y="49"/>
                  </a:lnTo>
                  <a:lnTo>
                    <a:pt x="142" y="56"/>
                  </a:lnTo>
                  <a:lnTo>
                    <a:pt x="145" y="56"/>
                  </a:lnTo>
                  <a:lnTo>
                    <a:pt x="147" y="56"/>
                  </a:lnTo>
                  <a:lnTo>
                    <a:pt x="149" y="56"/>
                  </a:lnTo>
                  <a:lnTo>
                    <a:pt x="149" y="56"/>
                  </a:lnTo>
                  <a:lnTo>
                    <a:pt x="152" y="56"/>
                  </a:lnTo>
                  <a:lnTo>
                    <a:pt x="154" y="56"/>
                  </a:lnTo>
                  <a:lnTo>
                    <a:pt x="154" y="54"/>
                  </a:lnTo>
                  <a:lnTo>
                    <a:pt x="154" y="54"/>
                  </a:lnTo>
                  <a:lnTo>
                    <a:pt x="157" y="54"/>
                  </a:lnTo>
                  <a:lnTo>
                    <a:pt x="157" y="54"/>
                  </a:lnTo>
                  <a:lnTo>
                    <a:pt x="159" y="54"/>
                  </a:lnTo>
                  <a:lnTo>
                    <a:pt x="161" y="56"/>
                  </a:lnTo>
                  <a:lnTo>
                    <a:pt x="161" y="56"/>
                  </a:lnTo>
                  <a:lnTo>
                    <a:pt x="159" y="59"/>
                  </a:lnTo>
                  <a:lnTo>
                    <a:pt x="157" y="61"/>
                  </a:lnTo>
                  <a:lnTo>
                    <a:pt x="157" y="61"/>
                  </a:lnTo>
                  <a:lnTo>
                    <a:pt x="159" y="66"/>
                  </a:lnTo>
                  <a:lnTo>
                    <a:pt x="161" y="66"/>
                  </a:lnTo>
                  <a:lnTo>
                    <a:pt x="161" y="63"/>
                  </a:lnTo>
                  <a:lnTo>
                    <a:pt x="161" y="63"/>
                  </a:lnTo>
                  <a:lnTo>
                    <a:pt x="161" y="61"/>
                  </a:lnTo>
                  <a:lnTo>
                    <a:pt x="161" y="61"/>
                  </a:lnTo>
                  <a:lnTo>
                    <a:pt x="164" y="63"/>
                  </a:lnTo>
                  <a:lnTo>
                    <a:pt x="164" y="63"/>
                  </a:lnTo>
                  <a:lnTo>
                    <a:pt x="161" y="66"/>
                  </a:lnTo>
                  <a:lnTo>
                    <a:pt x="161" y="66"/>
                  </a:lnTo>
                  <a:lnTo>
                    <a:pt x="164" y="68"/>
                  </a:lnTo>
                  <a:lnTo>
                    <a:pt x="166" y="66"/>
                  </a:lnTo>
                  <a:lnTo>
                    <a:pt x="166" y="66"/>
                  </a:lnTo>
                  <a:lnTo>
                    <a:pt x="168" y="66"/>
                  </a:lnTo>
                  <a:lnTo>
                    <a:pt x="168" y="66"/>
                  </a:lnTo>
                  <a:lnTo>
                    <a:pt x="168" y="66"/>
                  </a:lnTo>
                  <a:lnTo>
                    <a:pt x="166" y="68"/>
                  </a:lnTo>
                  <a:lnTo>
                    <a:pt x="166" y="71"/>
                  </a:lnTo>
                  <a:lnTo>
                    <a:pt x="168" y="71"/>
                  </a:lnTo>
                  <a:lnTo>
                    <a:pt x="166" y="73"/>
                  </a:lnTo>
                  <a:lnTo>
                    <a:pt x="168" y="73"/>
                  </a:lnTo>
                  <a:lnTo>
                    <a:pt x="173" y="75"/>
                  </a:lnTo>
                  <a:lnTo>
                    <a:pt x="173" y="78"/>
                  </a:lnTo>
                  <a:lnTo>
                    <a:pt x="173" y="78"/>
                  </a:lnTo>
                  <a:lnTo>
                    <a:pt x="173" y="82"/>
                  </a:lnTo>
                  <a:lnTo>
                    <a:pt x="173" y="82"/>
                  </a:lnTo>
                  <a:lnTo>
                    <a:pt x="176" y="85"/>
                  </a:lnTo>
                  <a:lnTo>
                    <a:pt x="176" y="85"/>
                  </a:lnTo>
                  <a:lnTo>
                    <a:pt x="178" y="87"/>
                  </a:lnTo>
                  <a:lnTo>
                    <a:pt x="183" y="85"/>
                  </a:lnTo>
                  <a:lnTo>
                    <a:pt x="185" y="85"/>
                  </a:lnTo>
                  <a:lnTo>
                    <a:pt x="190" y="85"/>
                  </a:lnTo>
                  <a:lnTo>
                    <a:pt x="194" y="87"/>
                  </a:lnTo>
                  <a:lnTo>
                    <a:pt x="194" y="87"/>
                  </a:lnTo>
                  <a:lnTo>
                    <a:pt x="197" y="90"/>
                  </a:lnTo>
                  <a:lnTo>
                    <a:pt x="199" y="90"/>
                  </a:lnTo>
                  <a:lnTo>
                    <a:pt x="202" y="90"/>
                  </a:lnTo>
                  <a:lnTo>
                    <a:pt x="204" y="92"/>
                  </a:lnTo>
                  <a:lnTo>
                    <a:pt x="206" y="92"/>
                  </a:lnTo>
                  <a:lnTo>
                    <a:pt x="206" y="94"/>
                  </a:lnTo>
                  <a:lnTo>
                    <a:pt x="204" y="97"/>
                  </a:lnTo>
                  <a:lnTo>
                    <a:pt x="202" y="101"/>
                  </a:lnTo>
                  <a:lnTo>
                    <a:pt x="202" y="104"/>
                  </a:lnTo>
                  <a:lnTo>
                    <a:pt x="202" y="104"/>
                  </a:lnTo>
                  <a:lnTo>
                    <a:pt x="204" y="106"/>
                  </a:lnTo>
                  <a:lnTo>
                    <a:pt x="206" y="106"/>
                  </a:lnTo>
                  <a:lnTo>
                    <a:pt x="211" y="111"/>
                  </a:lnTo>
                  <a:lnTo>
                    <a:pt x="213" y="111"/>
                  </a:lnTo>
                  <a:lnTo>
                    <a:pt x="220" y="108"/>
                  </a:lnTo>
                  <a:lnTo>
                    <a:pt x="225" y="111"/>
                  </a:lnTo>
                  <a:lnTo>
                    <a:pt x="228" y="111"/>
                  </a:lnTo>
                  <a:lnTo>
                    <a:pt x="230" y="113"/>
                  </a:lnTo>
                  <a:lnTo>
                    <a:pt x="230" y="113"/>
                  </a:lnTo>
                  <a:lnTo>
                    <a:pt x="232" y="116"/>
                  </a:lnTo>
                  <a:lnTo>
                    <a:pt x="232" y="118"/>
                  </a:lnTo>
                  <a:lnTo>
                    <a:pt x="235" y="118"/>
                  </a:lnTo>
                  <a:lnTo>
                    <a:pt x="235" y="118"/>
                  </a:lnTo>
                  <a:lnTo>
                    <a:pt x="239" y="118"/>
                  </a:lnTo>
                  <a:lnTo>
                    <a:pt x="242" y="118"/>
                  </a:lnTo>
                  <a:lnTo>
                    <a:pt x="244" y="118"/>
                  </a:lnTo>
                  <a:lnTo>
                    <a:pt x="244" y="120"/>
                  </a:lnTo>
                  <a:lnTo>
                    <a:pt x="251" y="111"/>
                  </a:lnTo>
                  <a:lnTo>
                    <a:pt x="263" y="123"/>
                  </a:lnTo>
                  <a:lnTo>
                    <a:pt x="258" y="134"/>
                  </a:lnTo>
                  <a:lnTo>
                    <a:pt x="258" y="137"/>
                  </a:lnTo>
                  <a:lnTo>
                    <a:pt x="261" y="139"/>
                  </a:lnTo>
                  <a:lnTo>
                    <a:pt x="261" y="142"/>
                  </a:lnTo>
                  <a:lnTo>
                    <a:pt x="261" y="142"/>
                  </a:lnTo>
                  <a:lnTo>
                    <a:pt x="258" y="142"/>
                  </a:lnTo>
                  <a:lnTo>
                    <a:pt x="258" y="144"/>
                  </a:lnTo>
                  <a:lnTo>
                    <a:pt x="261" y="144"/>
                  </a:lnTo>
                  <a:lnTo>
                    <a:pt x="261" y="146"/>
                  </a:lnTo>
                  <a:lnTo>
                    <a:pt x="256" y="149"/>
                  </a:lnTo>
                  <a:lnTo>
                    <a:pt x="254" y="149"/>
                  </a:lnTo>
                  <a:lnTo>
                    <a:pt x="254" y="151"/>
                  </a:lnTo>
                  <a:lnTo>
                    <a:pt x="254" y="151"/>
                  </a:lnTo>
                  <a:lnTo>
                    <a:pt x="254" y="153"/>
                  </a:lnTo>
                  <a:lnTo>
                    <a:pt x="254" y="156"/>
                  </a:lnTo>
                  <a:lnTo>
                    <a:pt x="254" y="156"/>
                  </a:lnTo>
                  <a:lnTo>
                    <a:pt x="254" y="158"/>
                  </a:lnTo>
                  <a:lnTo>
                    <a:pt x="251" y="161"/>
                  </a:lnTo>
                  <a:lnTo>
                    <a:pt x="251" y="161"/>
                  </a:lnTo>
                  <a:lnTo>
                    <a:pt x="249" y="161"/>
                  </a:lnTo>
                  <a:lnTo>
                    <a:pt x="249" y="161"/>
                  </a:lnTo>
                  <a:lnTo>
                    <a:pt x="249" y="163"/>
                  </a:lnTo>
                  <a:lnTo>
                    <a:pt x="246" y="163"/>
                  </a:lnTo>
                  <a:lnTo>
                    <a:pt x="246" y="163"/>
                  </a:lnTo>
                  <a:lnTo>
                    <a:pt x="246" y="163"/>
                  </a:lnTo>
                  <a:lnTo>
                    <a:pt x="246" y="165"/>
                  </a:lnTo>
                  <a:lnTo>
                    <a:pt x="246" y="165"/>
                  </a:lnTo>
                  <a:lnTo>
                    <a:pt x="246" y="165"/>
                  </a:lnTo>
                  <a:lnTo>
                    <a:pt x="249" y="165"/>
                  </a:lnTo>
                  <a:lnTo>
                    <a:pt x="249" y="165"/>
                  </a:lnTo>
                  <a:lnTo>
                    <a:pt x="246" y="168"/>
                  </a:lnTo>
                  <a:lnTo>
                    <a:pt x="246" y="168"/>
                  </a:lnTo>
                  <a:lnTo>
                    <a:pt x="244" y="170"/>
                  </a:lnTo>
                  <a:lnTo>
                    <a:pt x="244" y="172"/>
                  </a:lnTo>
                  <a:lnTo>
                    <a:pt x="244" y="175"/>
                  </a:lnTo>
                  <a:lnTo>
                    <a:pt x="242" y="175"/>
                  </a:lnTo>
                  <a:lnTo>
                    <a:pt x="242" y="177"/>
                  </a:lnTo>
                  <a:lnTo>
                    <a:pt x="244" y="182"/>
                  </a:lnTo>
                  <a:lnTo>
                    <a:pt x="244" y="184"/>
                  </a:lnTo>
                  <a:lnTo>
                    <a:pt x="246" y="187"/>
                  </a:lnTo>
                  <a:lnTo>
                    <a:pt x="246" y="189"/>
                  </a:lnTo>
                  <a:lnTo>
                    <a:pt x="249" y="191"/>
                  </a:lnTo>
                  <a:lnTo>
                    <a:pt x="251" y="191"/>
                  </a:lnTo>
                  <a:lnTo>
                    <a:pt x="254" y="191"/>
                  </a:lnTo>
                  <a:lnTo>
                    <a:pt x="254" y="189"/>
                  </a:lnTo>
                  <a:lnTo>
                    <a:pt x="256" y="189"/>
                  </a:lnTo>
                  <a:lnTo>
                    <a:pt x="258" y="187"/>
                  </a:lnTo>
                  <a:lnTo>
                    <a:pt x="258" y="182"/>
                  </a:lnTo>
                  <a:lnTo>
                    <a:pt x="256" y="182"/>
                  </a:lnTo>
                  <a:lnTo>
                    <a:pt x="256" y="179"/>
                  </a:lnTo>
                  <a:lnTo>
                    <a:pt x="256" y="179"/>
                  </a:lnTo>
                  <a:lnTo>
                    <a:pt x="256" y="179"/>
                  </a:lnTo>
                  <a:lnTo>
                    <a:pt x="258" y="177"/>
                  </a:lnTo>
                  <a:lnTo>
                    <a:pt x="258" y="177"/>
                  </a:lnTo>
                  <a:lnTo>
                    <a:pt x="258" y="177"/>
                  </a:lnTo>
                  <a:lnTo>
                    <a:pt x="258" y="177"/>
                  </a:lnTo>
                  <a:lnTo>
                    <a:pt x="258" y="179"/>
                  </a:lnTo>
                  <a:lnTo>
                    <a:pt x="258" y="179"/>
                  </a:lnTo>
                  <a:lnTo>
                    <a:pt x="258" y="179"/>
                  </a:lnTo>
                  <a:lnTo>
                    <a:pt x="258" y="182"/>
                  </a:lnTo>
                  <a:lnTo>
                    <a:pt x="261" y="182"/>
                  </a:lnTo>
                  <a:lnTo>
                    <a:pt x="261" y="184"/>
                  </a:lnTo>
                  <a:lnTo>
                    <a:pt x="263" y="182"/>
                  </a:lnTo>
                  <a:lnTo>
                    <a:pt x="263" y="182"/>
                  </a:lnTo>
                  <a:lnTo>
                    <a:pt x="265" y="179"/>
                  </a:lnTo>
                  <a:lnTo>
                    <a:pt x="265" y="177"/>
                  </a:lnTo>
                  <a:lnTo>
                    <a:pt x="265" y="177"/>
                  </a:lnTo>
                  <a:lnTo>
                    <a:pt x="265" y="175"/>
                  </a:lnTo>
                  <a:lnTo>
                    <a:pt x="265" y="175"/>
                  </a:lnTo>
                  <a:lnTo>
                    <a:pt x="268" y="177"/>
                  </a:lnTo>
                  <a:lnTo>
                    <a:pt x="268" y="179"/>
                  </a:lnTo>
                  <a:lnTo>
                    <a:pt x="272" y="187"/>
                  </a:lnTo>
                  <a:lnTo>
                    <a:pt x="275" y="189"/>
                  </a:lnTo>
                  <a:lnTo>
                    <a:pt x="284" y="194"/>
                  </a:lnTo>
                  <a:lnTo>
                    <a:pt x="287" y="196"/>
                  </a:lnTo>
                  <a:lnTo>
                    <a:pt x="289" y="196"/>
                  </a:lnTo>
                  <a:lnTo>
                    <a:pt x="289" y="191"/>
                  </a:lnTo>
                  <a:lnTo>
                    <a:pt x="287" y="189"/>
                  </a:lnTo>
                  <a:lnTo>
                    <a:pt x="284" y="187"/>
                  </a:lnTo>
                  <a:lnTo>
                    <a:pt x="282" y="182"/>
                  </a:lnTo>
                  <a:lnTo>
                    <a:pt x="284" y="182"/>
                  </a:lnTo>
                  <a:lnTo>
                    <a:pt x="287" y="184"/>
                  </a:lnTo>
                  <a:lnTo>
                    <a:pt x="289" y="187"/>
                  </a:lnTo>
                  <a:lnTo>
                    <a:pt x="291" y="191"/>
                  </a:lnTo>
                  <a:lnTo>
                    <a:pt x="291" y="194"/>
                  </a:lnTo>
                  <a:lnTo>
                    <a:pt x="291" y="194"/>
                  </a:lnTo>
                  <a:lnTo>
                    <a:pt x="294" y="196"/>
                  </a:lnTo>
                  <a:lnTo>
                    <a:pt x="296" y="198"/>
                  </a:lnTo>
                  <a:lnTo>
                    <a:pt x="299" y="198"/>
                  </a:lnTo>
                  <a:lnTo>
                    <a:pt x="306" y="196"/>
                  </a:lnTo>
                  <a:lnTo>
                    <a:pt x="310" y="194"/>
                  </a:lnTo>
                  <a:lnTo>
                    <a:pt x="313" y="196"/>
                  </a:lnTo>
                  <a:lnTo>
                    <a:pt x="315" y="196"/>
                  </a:lnTo>
                  <a:lnTo>
                    <a:pt x="317" y="198"/>
                  </a:lnTo>
                  <a:lnTo>
                    <a:pt x="317" y="198"/>
                  </a:lnTo>
                  <a:lnTo>
                    <a:pt x="320" y="201"/>
                  </a:lnTo>
                  <a:lnTo>
                    <a:pt x="320" y="201"/>
                  </a:lnTo>
                  <a:lnTo>
                    <a:pt x="322" y="205"/>
                  </a:lnTo>
                  <a:lnTo>
                    <a:pt x="322" y="205"/>
                  </a:lnTo>
                  <a:lnTo>
                    <a:pt x="325" y="205"/>
                  </a:lnTo>
                  <a:lnTo>
                    <a:pt x="325" y="205"/>
                  </a:lnTo>
                  <a:lnTo>
                    <a:pt x="325" y="201"/>
                  </a:lnTo>
                  <a:lnTo>
                    <a:pt x="327" y="203"/>
                  </a:lnTo>
                  <a:lnTo>
                    <a:pt x="327" y="205"/>
                  </a:lnTo>
                  <a:lnTo>
                    <a:pt x="329" y="203"/>
                  </a:lnTo>
                  <a:lnTo>
                    <a:pt x="329" y="201"/>
                  </a:lnTo>
                  <a:lnTo>
                    <a:pt x="329" y="201"/>
                  </a:lnTo>
                  <a:lnTo>
                    <a:pt x="329" y="198"/>
                  </a:lnTo>
                  <a:lnTo>
                    <a:pt x="329" y="198"/>
                  </a:lnTo>
                  <a:lnTo>
                    <a:pt x="327" y="196"/>
                  </a:lnTo>
                  <a:lnTo>
                    <a:pt x="327" y="196"/>
                  </a:lnTo>
                  <a:lnTo>
                    <a:pt x="329" y="198"/>
                  </a:lnTo>
                  <a:lnTo>
                    <a:pt x="332" y="201"/>
                  </a:lnTo>
                  <a:lnTo>
                    <a:pt x="334" y="205"/>
                  </a:lnTo>
                  <a:lnTo>
                    <a:pt x="334" y="205"/>
                  </a:lnTo>
                  <a:lnTo>
                    <a:pt x="336" y="208"/>
                  </a:lnTo>
                  <a:lnTo>
                    <a:pt x="346" y="213"/>
                  </a:lnTo>
                  <a:lnTo>
                    <a:pt x="346" y="210"/>
                  </a:lnTo>
                  <a:lnTo>
                    <a:pt x="343" y="210"/>
                  </a:lnTo>
                  <a:lnTo>
                    <a:pt x="343" y="208"/>
                  </a:lnTo>
                  <a:lnTo>
                    <a:pt x="343" y="208"/>
                  </a:lnTo>
                  <a:lnTo>
                    <a:pt x="343" y="205"/>
                  </a:lnTo>
                  <a:lnTo>
                    <a:pt x="343" y="203"/>
                  </a:lnTo>
                  <a:lnTo>
                    <a:pt x="343" y="201"/>
                  </a:lnTo>
                  <a:lnTo>
                    <a:pt x="341" y="198"/>
                  </a:lnTo>
                  <a:lnTo>
                    <a:pt x="339" y="194"/>
                  </a:lnTo>
                  <a:lnTo>
                    <a:pt x="334" y="194"/>
                  </a:lnTo>
                  <a:lnTo>
                    <a:pt x="334" y="191"/>
                  </a:lnTo>
                  <a:lnTo>
                    <a:pt x="332" y="189"/>
                  </a:lnTo>
                  <a:lnTo>
                    <a:pt x="332" y="189"/>
                  </a:lnTo>
                  <a:lnTo>
                    <a:pt x="334" y="187"/>
                  </a:lnTo>
                  <a:lnTo>
                    <a:pt x="334" y="184"/>
                  </a:lnTo>
                  <a:lnTo>
                    <a:pt x="332" y="182"/>
                  </a:lnTo>
                  <a:lnTo>
                    <a:pt x="329" y="182"/>
                  </a:lnTo>
                  <a:lnTo>
                    <a:pt x="327" y="184"/>
                  </a:lnTo>
                  <a:lnTo>
                    <a:pt x="325" y="184"/>
                  </a:lnTo>
                  <a:lnTo>
                    <a:pt x="322" y="184"/>
                  </a:lnTo>
                  <a:lnTo>
                    <a:pt x="320" y="182"/>
                  </a:lnTo>
                  <a:lnTo>
                    <a:pt x="320" y="179"/>
                  </a:lnTo>
                  <a:lnTo>
                    <a:pt x="317" y="177"/>
                  </a:lnTo>
                  <a:lnTo>
                    <a:pt x="317" y="177"/>
                  </a:lnTo>
                  <a:lnTo>
                    <a:pt x="310" y="175"/>
                  </a:lnTo>
                  <a:lnTo>
                    <a:pt x="306" y="172"/>
                  </a:lnTo>
                  <a:lnTo>
                    <a:pt x="303" y="170"/>
                  </a:lnTo>
                  <a:lnTo>
                    <a:pt x="301" y="168"/>
                  </a:lnTo>
                  <a:lnTo>
                    <a:pt x="299" y="163"/>
                  </a:lnTo>
                  <a:lnTo>
                    <a:pt x="299" y="161"/>
                  </a:lnTo>
                  <a:lnTo>
                    <a:pt x="299" y="161"/>
                  </a:lnTo>
                  <a:lnTo>
                    <a:pt x="299" y="161"/>
                  </a:lnTo>
                  <a:lnTo>
                    <a:pt x="296" y="158"/>
                  </a:lnTo>
                  <a:lnTo>
                    <a:pt x="296" y="156"/>
                  </a:lnTo>
                  <a:lnTo>
                    <a:pt x="294" y="146"/>
                  </a:lnTo>
                  <a:lnTo>
                    <a:pt x="294" y="146"/>
                  </a:lnTo>
                  <a:lnTo>
                    <a:pt x="294" y="144"/>
                  </a:lnTo>
                  <a:lnTo>
                    <a:pt x="294" y="144"/>
                  </a:lnTo>
                  <a:lnTo>
                    <a:pt x="296" y="146"/>
                  </a:lnTo>
                  <a:lnTo>
                    <a:pt x="301" y="163"/>
                  </a:lnTo>
                  <a:lnTo>
                    <a:pt x="303" y="165"/>
                  </a:lnTo>
                  <a:lnTo>
                    <a:pt x="303" y="165"/>
                  </a:lnTo>
                  <a:lnTo>
                    <a:pt x="313" y="172"/>
                  </a:lnTo>
                  <a:lnTo>
                    <a:pt x="313" y="172"/>
                  </a:lnTo>
                  <a:lnTo>
                    <a:pt x="317" y="172"/>
                  </a:lnTo>
                  <a:lnTo>
                    <a:pt x="317" y="172"/>
                  </a:lnTo>
                  <a:lnTo>
                    <a:pt x="320" y="175"/>
                  </a:lnTo>
                  <a:lnTo>
                    <a:pt x="320" y="175"/>
                  </a:lnTo>
                  <a:lnTo>
                    <a:pt x="322" y="175"/>
                  </a:lnTo>
                  <a:lnTo>
                    <a:pt x="322" y="177"/>
                  </a:lnTo>
                  <a:lnTo>
                    <a:pt x="322" y="177"/>
                  </a:lnTo>
                  <a:lnTo>
                    <a:pt x="325" y="179"/>
                  </a:lnTo>
                  <a:lnTo>
                    <a:pt x="325" y="179"/>
                  </a:lnTo>
                  <a:lnTo>
                    <a:pt x="329" y="177"/>
                  </a:lnTo>
                  <a:lnTo>
                    <a:pt x="332" y="177"/>
                  </a:lnTo>
                  <a:lnTo>
                    <a:pt x="332" y="175"/>
                  </a:lnTo>
                  <a:lnTo>
                    <a:pt x="329" y="172"/>
                  </a:lnTo>
                  <a:lnTo>
                    <a:pt x="327" y="170"/>
                  </a:lnTo>
                  <a:lnTo>
                    <a:pt x="325" y="165"/>
                  </a:lnTo>
                  <a:lnTo>
                    <a:pt x="315" y="161"/>
                  </a:lnTo>
                  <a:lnTo>
                    <a:pt x="313" y="156"/>
                  </a:lnTo>
                  <a:lnTo>
                    <a:pt x="313" y="153"/>
                  </a:lnTo>
                  <a:lnTo>
                    <a:pt x="313" y="144"/>
                  </a:lnTo>
                  <a:lnTo>
                    <a:pt x="310" y="144"/>
                  </a:lnTo>
                  <a:lnTo>
                    <a:pt x="310" y="142"/>
                  </a:lnTo>
                  <a:lnTo>
                    <a:pt x="308" y="139"/>
                  </a:lnTo>
                  <a:lnTo>
                    <a:pt x="308" y="134"/>
                  </a:lnTo>
                  <a:lnTo>
                    <a:pt x="306" y="134"/>
                  </a:lnTo>
                  <a:lnTo>
                    <a:pt x="303" y="132"/>
                  </a:lnTo>
                  <a:lnTo>
                    <a:pt x="303" y="130"/>
                  </a:lnTo>
                  <a:lnTo>
                    <a:pt x="303" y="127"/>
                  </a:lnTo>
                  <a:lnTo>
                    <a:pt x="308" y="125"/>
                  </a:lnTo>
                  <a:lnTo>
                    <a:pt x="308" y="123"/>
                  </a:lnTo>
                  <a:lnTo>
                    <a:pt x="308" y="120"/>
                  </a:lnTo>
                  <a:lnTo>
                    <a:pt x="308" y="120"/>
                  </a:lnTo>
                  <a:lnTo>
                    <a:pt x="306" y="123"/>
                  </a:lnTo>
                  <a:lnTo>
                    <a:pt x="303" y="120"/>
                  </a:lnTo>
                  <a:lnTo>
                    <a:pt x="303" y="118"/>
                  </a:lnTo>
                  <a:lnTo>
                    <a:pt x="303" y="116"/>
                  </a:lnTo>
                  <a:lnTo>
                    <a:pt x="303" y="116"/>
                  </a:lnTo>
                  <a:lnTo>
                    <a:pt x="301" y="116"/>
                  </a:lnTo>
                  <a:lnTo>
                    <a:pt x="301" y="116"/>
                  </a:lnTo>
                  <a:lnTo>
                    <a:pt x="303" y="113"/>
                  </a:lnTo>
                  <a:lnTo>
                    <a:pt x="306" y="113"/>
                  </a:lnTo>
                  <a:lnTo>
                    <a:pt x="306" y="116"/>
                  </a:lnTo>
                  <a:lnTo>
                    <a:pt x="308" y="113"/>
                  </a:lnTo>
                  <a:lnTo>
                    <a:pt x="306" y="111"/>
                  </a:lnTo>
                  <a:lnTo>
                    <a:pt x="303" y="111"/>
                  </a:lnTo>
                  <a:lnTo>
                    <a:pt x="301" y="108"/>
                  </a:lnTo>
                  <a:lnTo>
                    <a:pt x="301" y="108"/>
                  </a:lnTo>
                  <a:lnTo>
                    <a:pt x="299" y="106"/>
                  </a:lnTo>
                  <a:lnTo>
                    <a:pt x="301" y="106"/>
                  </a:lnTo>
                  <a:lnTo>
                    <a:pt x="303" y="106"/>
                  </a:lnTo>
                  <a:lnTo>
                    <a:pt x="308" y="108"/>
                  </a:lnTo>
                  <a:lnTo>
                    <a:pt x="310" y="108"/>
                  </a:lnTo>
                  <a:lnTo>
                    <a:pt x="310" y="108"/>
                  </a:lnTo>
                  <a:lnTo>
                    <a:pt x="308" y="106"/>
                  </a:lnTo>
                  <a:lnTo>
                    <a:pt x="303" y="101"/>
                  </a:lnTo>
                  <a:lnTo>
                    <a:pt x="301" y="99"/>
                  </a:lnTo>
                  <a:lnTo>
                    <a:pt x="299" y="97"/>
                  </a:lnTo>
                  <a:lnTo>
                    <a:pt x="296" y="97"/>
                  </a:lnTo>
                  <a:lnTo>
                    <a:pt x="296" y="97"/>
                  </a:lnTo>
                  <a:lnTo>
                    <a:pt x="294" y="97"/>
                  </a:lnTo>
                  <a:lnTo>
                    <a:pt x="294" y="94"/>
                  </a:lnTo>
                  <a:lnTo>
                    <a:pt x="294" y="94"/>
                  </a:lnTo>
                  <a:lnTo>
                    <a:pt x="296" y="92"/>
                  </a:lnTo>
                  <a:lnTo>
                    <a:pt x="296" y="92"/>
                  </a:lnTo>
                  <a:lnTo>
                    <a:pt x="299" y="94"/>
                  </a:lnTo>
                  <a:lnTo>
                    <a:pt x="301" y="97"/>
                  </a:lnTo>
                  <a:lnTo>
                    <a:pt x="306" y="101"/>
                  </a:lnTo>
                  <a:lnTo>
                    <a:pt x="308" y="99"/>
                  </a:lnTo>
                  <a:lnTo>
                    <a:pt x="308" y="99"/>
                  </a:lnTo>
                  <a:lnTo>
                    <a:pt x="308" y="99"/>
                  </a:lnTo>
                  <a:lnTo>
                    <a:pt x="310" y="99"/>
                  </a:lnTo>
                  <a:lnTo>
                    <a:pt x="313" y="97"/>
                  </a:lnTo>
                  <a:lnTo>
                    <a:pt x="313" y="97"/>
                  </a:lnTo>
                  <a:lnTo>
                    <a:pt x="310" y="94"/>
                  </a:lnTo>
                  <a:lnTo>
                    <a:pt x="308" y="92"/>
                  </a:lnTo>
                  <a:lnTo>
                    <a:pt x="303" y="92"/>
                  </a:lnTo>
                  <a:lnTo>
                    <a:pt x="301" y="92"/>
                  </a:lnTo>
                  <a:lnTo>
                    <a:pt x="301" y="92"/>
                  </a:lnTo>
                  <a:lnTo>
                    <a:pt x="299" y="90"/>
                  </a:lnTo>
                  <a:lnTo>
                    <a:pt x="299" y="90"/>
                  </a:lnTo>
                  <a:lnTo>
                    <a:pt x="299" y="90"/>
                  </a:lnTo>
                  <a:lnTo>
                    <a:pt x="299" y="90"/>
                  </a:lnTo>
                  <a:lnTo>
                    <a:pt x="303" y="90"/>
                  </a:lnTo>
                  <a:lnTo>
                    <a:pt x="303" y="90"/>
                  </a:lnTo>
                  <a:lnTo>
                    <a:pt x="306" y="90"/>
                  </a:lnTo>
                  <a:lnTo>
                    <a:pt x="308" y="90"/>
                  </a:lnTo>
                  <a:lnTo>
                    <a:pt x="308" y="92"/>
                  </a:lnTo>
                  <a:lnTo>
                    <a:pt x="308" y="92"/>
                  </a:lnTo>
                  <a:lnTo>
                    <a:pt x="308" y="87"/>
                  </a:lnTo>
                  <a:lnTo>
                    <a:pt x="306" y="85"/>
                  </a:lnTo>
                  <a:lnTo>
                    <a:pt x="306" y="82"/>
                  </a:lnTo>
                  <a:lnTo>
                    <a:pt x="303" y="80"/>
                  </a:lnTo>
                  <a:lnTo>
                    <a:pt x="301" y="80"/>
                  </a:lnTo>
                  <a:lnTo>
                    <a:pt x="299" y="82"/>
                  </a:lnTo>
                  <a:lnTo>
                    <a:pt x="299" y="80"/>
                  </a:lnTo>
                  <a:lnTo>
                    <a:pt x="296" y="80"/>
                  </a:lnTo>
                  <a:lnTo>
                    <a:pt x="296" y="78"/>
                  </a:lnTo>
                  <a:lnTo>
                    <a:pt x="296" y="78"/>
                  </a:lnTo>
                  <a:lnTo>
                    <a:pt x="294" y="78"/>
                  </a:lnTo>
                  <a:lnTo>
                    <a:pt x="294" y="75"/>
                  </a:lnTo>
                  <a:lnTo>
                    <a:pt x="291" y="75"/>
                  </a:lnTo>
                  <a:lnTo>
                    <a:pt x="289" y="75"/>
                  </a:lnTo>
                  <a:lnTo>
                    <a:pt x="289" y="73"/>
                  </a:lnTo>
                  <a:lnTo>
                    <a:pt x="289" y="73"/>
                  </a:lnTo>
                  <a:lnTo>
                    <a:pt x="287" y="73"/>
                  </a:lnTo>
                  <a:lnTo>
                    <a:pt x="284" y="73"/>
                  </a:lnTo>
                  <a:lnTo>
                    <a:pt x="284" y="73"/>
                  </a:lnTo>
                  <a:lnTo>
                    <a:pt x="284" y="71"/>
                  </a:lnTo>
                  <a:lnTo>
                    <a:pt x="287" y="71"/>
                  </a:lnTo>
                  <a:lnTo>
                    <a:pt x="289" y="71"/>
                  </a:lnTo>
                  <a:lnTo>
                    <a:pt x="289" y="68"/>
                  </a:lnTo>
                  <a:lnTo>
                    <a:pt x="289" y="71"/>
                  </a:lnTo>
                  <a:lnTo>
                    <a:pt x="296" y="71"/>
                  </a:lnTo>
                  <a:lnTo>
                    <a:pt x="296" y="73"/>
                  </a:lnTo>
                  <a:lnTo>
                    <a:pt x="299" y="73"/>
                  </a:lnTo>
                  <a:lnTo>
                    <a:pt x="299" y="73"/>
                  </a:lnTo>
                  <a:lnTo>
                    <a:pt x="301" y="73"/>
                  </a:lnTo>
                  <a:lnTo>
                    <a:pt x="301" y="75"/>
                  </a:lnTo>
                  <a:lnTo>
                    <a:pt x="301" y="73"/>
                  </a:lnTo>
                  <a:lnTo>
                    <a:pt x="301" y="73"/>
                  </a:lnTo>
                  <a:lnTo>
                    <a:pt x="303" y="73"/>
                  </a:lnTo>
                  <a:lnTo>
                    <a:pt x="303" y="75"/>
                  </a:lnTo>
                  <a:lnTo>
                    <a:pt x="308" y="71"/>
                  </a:lnTo>
                  <a:lnTo>
                    <a:pt x="308" y="71"/>
                  </a:lnTo>
                  <a:lnTo>
                    <a:pt x="303" y="71"/>
                  </a:lnTo>
                  <a:lnTo>
                    <a:pt x="301" y="68"/>
                  </a:lnTo>
                  <a:lnTo>
                    <a:pt x="299" y="66"/>
                  </a:lnTo>
                  <a:lnTo>
                    <a:pt x="296" y="63"/>
                  </a:lnTo>
                  <a:lnTo>
                    <a:pt x="299" y="63"/>
                  </a:lnTo>
                  <a:lnTo>
                    <a:pt x="301" y="63"/>
                  </a:lnTo>
                  <a:lnTo>
                    <a:pt x="303" y="66"/>
                  </a:lnTo>
                  <a:lnTo>
                    <a:pt x="303" y="68"/>
                  </a:lnTo>
                  <a:lnTo>
                    <a:pt x="306" y="68"/>
                  </a:lnTo>
                  <a:lnTo>
                    <a:pt x="306" y="66"/>
                  </a:lnTo>
                  <a:lnTo>
                    <a:pt x="306" y="66"/>
                  </a:lnTo>
                  <a:lnTo>
                    <a:pt x="301" y="61"/>
                  </a:lnTo>
                  <a:lnTo>
                    <a:pt x="301" y="61"/>
                  </a:lnTo>
                  <a:lnTo>
                    <a:pt x="301" y="61"/>
                  </a:lnTo>
                  <a:lnTo>
                    <a:pt x="308" y="61"/>
                  </a:lnTo>
                  <a:lnTo>
                    <a:pt x="308" y="59"/>
                  </a:lnTo>
                  <a:lnTo>
                    <a:pt x="306" y="59"/>
                  </a:lnTo>
                  <a:lnTo>
                    <a:pt x="308" y="56"/>
                  </a:lnTo>
                  <a:lnTo>
                    <a:pt x="308" y="56"/>
                  </a:lnTo>
                  <a:lnTo>
                    <a:pt x="308" y="56"/>
                  </a:lnTo>
                  <a:lnTo>
                    <a:pt x="310" y="54"/>
                  </a:lnTo>
                  <a:lnTo>
                    <a:pt x="308" y="54"/>
                  </a:lnTo>
                  <a:lnTo>
                    <a:pt x="308" y="54"/>
                  </a:lnTo>
                  <a:lnTo>
                    <a:pt x="306" y="52"/>
                  </a:lnTo>
                  <a:lnTo>
                    <a:pt x="303" y="52"/>
                  </a:lnTo>
                  <a:lnTo>
                    <a:pt x="301" y="52"/>
                  </a:lnTo>
                  <a:lnTo>
                    <a:pt x="308" y="47"/>
                  </a:lnTo>
                  <a:lnTo>
                    <a:pt x="310" y="49"/>
                  </a:lnTo>
                  <a:lnTo>
                    <a:pt x="313" y="54"/>
                  </a:lnTo>
                  <a:lnTo>
                    <a:pt x="315" y="59"/>
                  </a:lnTo>
                  <a:lnTo>
                    <a:pt x="317" y="54"/>
                  </a:lnTo>
                  <a:lnTo>
                    <a:pt x="317" y="54"/>
                  </a:lnTo>
                  <a:lnTo>
                    <a:pt x="317" y="54"/>
                  </a:lnTo>
                  <a:lnTo>
                    <a:pt x="317" y="52"/>
                  </a:lnTo>
                  <a:lnTo>
                    <a:pt x="315" y="49"/>
                  </a:lnTo>
                  <a:lnTo>
                    <a:pt x="315" y="40"/>
                  </a:lnTo>
                  <a:lnTo>
                    <a:pt x="315" y="40"/>
                  </a:lnTo>
                  <a:lnTo>
                    <a:pt x="315" y="40"/>
                  </a:lnTo>
                  <a:lnTo>
                    <a:pt x="315" y="37"/>
                  </a:lnTo>
                  <a:lnTo>
                    <a:pt x="317" y="37"/>
                  </a:lnTo>
                  <a:lnTo>
                    <a:pt x="317" y="37"/>
                  </a:lnTo>
                  <a:lnTo>
                    <a:pt x="317" y="40"/>
                  </a:lnTo>
                  <a:lnTo>
                    <a:pt x="317" y="42"/>
                  </a:lnTo>
                  <a:lnTo>
                    <a:pt x="317" y="47"/>
                  </a:lnTo>
                  <a:lnTo>
                    <a:pt x="320" y="49"/>
                  </a:lnTo>
                  <a:lnTo>
                    <a:pt x="320" y="52"/>
                  </a:lnTo>
                  <a:lnTo>
                    <a:pt x="322" y="47"/>
                  </a:lnTo>
                  <a:lnTo>
                    <a:pt x="327" y="42"/>
                  </a:lnTo>
                  <a:lnTo>
                    <a:pt x="332" y="37"/>
                  </a:lnTo>
                  <a:lnTo>
                    <a:pt x="332" y="37"/>
                  </a:lnTo>
                  <a:lnTo>
                    <a:pt x="332" y="35"/>
                  </a:lnTo>
                  <a:lnTo>
                    <a:pt x="332" y="35"/>
                  </a:lnTo>
                  <a:lnTo>
                    <a:pt x="327" y="35"/>
                  </a:lnTo>
                  <a:lnTo>
                    <a:pt x="327" y="33"/>
                  </a:lnTo>
                  <a:lnTo>
                    <a:pt x="327" y="26"/>
                  </a:lnTo>
                  <a:lnTo>
                    <a:pt x="327" y="26"/>
                  </a:lnTo>
                  <a:lnTo>
                    <a:pt x="329" y="23"/>
                  </a:lnTo>
                  <a:lnTo>
                    <a:pt x="329" y="23"/>
                  </a:lnTo>
                  <a:lnTo>
                    <a:pt x="336" y="23"/>
                  </a:lnTo>
                  <a:lnTo>
                    <a:pt x="336" y="21"/>
                  </a:lnTo>
                  <a:lnTo>
                    <a:pt x="339" y="19"/>
                  </a:lnTo>
                  <a:lnTo>
                    <a:pt x="339" y="16"/>
                  </a:lnTo>
                  <a:lnTo>
                    <a:pt x="341" y="16"/>
                  </a:lnTo>
                  <a:lnTo>
                    <a:pt x="341" y="21"/>
                  </a:lnTo>
                  <a:lnTo>
                    <a:pt x="341" y="23"/>
                  </a:lnTo>
                  <a:lnTo>
                    <a:pt x="339" y="26"/>
                  </a:lnTo>
                  <a:lnTo>
                    <a:pt x="339" y="30"/>
                  </a:lnTo>
                  <a:lnTo>
                    <a:pt x="336" y="33"/>
                  </a:lnTo>
                  <a:lnTo>
                    <a:pt x="339" y="35"/>
                  </a:lnTo>
                  <a:lnTo>
                    <a:pt x="339" y="33"/>
                  </a:lnTo>
                  <a:lnTo>
                    <a:pt x="346" y="26"/>
                  </a:lnTo>
                  <a:lnTo>
                    <a:pt x="346" y="23"/>
                  </a:lnTo>
                  <a:lnTo>
                    <a:pt x="348" y="21"/>
                  </a:lnTo>
                  <a:lnTo>
                    <a:pt x="348" y="19"/>
                  </a:lnTo>
                  <a:lnTo>
                    <a:pt x="351" y="16"/>
                  </a:lnTo>
                  <a:lnTo>
                    <a:pt x="351" y="19"/>
                  </a:lnTo>
                  <a:lnTo>
                    <a:pt x="351" y="23"/>
                  </a:lnTo>
                  <a:lnTo>
                    <a:pt x="348" y="26"/>
                  </a:lnTo>
                  <a:lnTo>
                    <a:pt x="346" y="28"/>
                  </a:lnTo>
                  <a:lnTo>
                    <a:pt x="348" y="28"/>
                  </a:lnTo>
                  <a:lnTo>
                    <a:pt x="351" y="30"/>
                  </a:lnTo>
                  <a:lnTo>
                    <a:pt x="353" y="30"/>
                  </a:lnTo>
                  <a:lnTo>
                    <a:pt x="353" y="30"/>
                  </a:lnTo>
                  <a:lnTo>
                    <a:pt x="351" y="33"/>
                  </a:lnTo>
                  <a:lnTo>
                    <a:pt x="346" y="30"/>
                  </a:lnTo>
                  <a:lnTo>
                    <a:pt x="343" y="33"/>
                  </a:lnTo>
                  <a:lnTo>
                    <a:pt x="343" y="33"/>
                  </a:lnTo>
                  <a:lnTo>
                    <a:pt x="341" y="35"/>
                  </a:lnTo>
                  <a:lnTo>
                    <a:pt x="339" y="40"/>
                  </a:lnTo>
                  <a:lnTo>
                    <a:pt x="339" y="42"/>
                  </a:lnTo>
                  <a:lnTo>
                    <a:pt x="341" y="42"/>
                  </a:lnTo>
                  <a:lnTo>
                    <a:pt x="351" y="40"/>
                  </a:lnTo>
                  <a:lnTo>
                    <a:pt x="355" y="40"/>
                  </a:lnTo>
                  <a:lnTo>
                    <a:pt x="355" y="42"/>
                  </a:lnTo>
                  <a:lnTo>
                    <a:pt x="353" y="42"/>
                  </a:lnTo>
                  <a:lnTo>
                    <a:pt x="353" y="42"/>
                  </a:lnTo>
                  <a:lnTo>
                    <a:pt x="348" y="45"/>
                  </a:lnTo>
                  <a:lnTo>
                    <a:pt x="339" y="47"/>
                  </a:lnTo>
                  <a:lnTo>
                    <a:pt x="329" y="49"/>
                  </a:lnTo>
                  <a:lnTo>
                    <a:pt x="329" y="49"/>
                  </a:lnTo>
                  <a:lnTo>
                    <a:pt x="329" y="52"/>
                  </a:lnTo>
                  <a:lnTo>
                    <a:pt x="329" y="54"/>
                  </a:lnTo>
                  <a:lnTo>
                    <a:pt x="327" y="54"/>
                  </a:lnTo>
                  <a:lnTo>
                    <a:pt x="327" y="54"/>
                  </a:lnTo>
                  <a:lnTo>
                    <a:pt x="325" y="56"/>
                  </a:lnTo>
                  <a:lnTo>
                    <a:pt x="325" y="56"/>
                  </a:lnTo>
                  <a:lnTo>
                    <a:pt x="325" y="59"/>
                  </a:lnTo>
                  <a:lnTo>
                    <a:pt x="325" y="61"/>
                  </a:lnTo>
                  <a:lnTo>
                    <a:pt x="322" y="71"/>
                  </a:lnTo>
                  <a:lnTo>
                    <a:pt x="322" y="75"/>
                  </a:lnTo>
                  <a:lnTo>
                    <a:pt x="322" y="75"/>
                  </a:lnTo>
                  <a:lnTo>
                    <a:pt x="322" y="78"/>
                  </a:lnTo>
                  <a:lnTo>
                    <a:pt x="322" y="78"/>
                  </a:lnTo>
                  <a:lnTo>
                    <a:pt x="325" y="80"/>
                  </a:lnTo>
                  <a:lnTo>
                    <a:pt x="325" y="80"/>
                  </a:lnTo>
                  <a:lnTo>
                    <a:pt x="327" y="80"/>
                  </a:lnTo>
                  <a:lnTo>
                    <a:pt x="327" y="82"/>
                  </a:lnTo>
                  <a:lnTo>
                    <a:pt x="327" y="87"/>
                  </a:lnTo>
                  <a:lnTo>
                    <a:pt x="327" y="90"/>
                  </a:lnTo>
                  <a:lnTo>
                    <a:pt x="329" y="90"/>
                  </a:lnTo>
                  <a:lnTo>
                    <a:pt x="329" y="90"/>
                  </a:lnTo>
                  <a:lnTo>
                    <a:pt x="329" y="85"/>
                  </a:lnTo>
                  <a:lnTo>
                    <a:pt x="329" y="80"/>
                  </a:lnTo>
                  <a:lnTo>
                    <a:pt x="334" y="78"/>
                  </a:lnTo>
                  <a:lnTo>
                    <a:pt x="334" y="78"/>
                  </a:lnTo>
                  <a:lnTo>
                    <a:pt x="332" y="78"/>
                  </a:lnTo>
                  <a:lnTo>
                    <a:pt x="334" y="78"/>
                  </a:lnTo>
                  <a:lnTo>
                    <a:pt x="336" y="78"/>
                  </a:lnTo>
                  <a:lnTo>
                    <a:pt x="339" y="75"/>
                  </a:lnTo>
                  <a:lnTo>
                    <a:pt x="341" y="75"/>
                  </a:lnTo>
                  <a:lnTo>
                    <a:pt x="339" y="78"/>
                  </a:lnTo>
                  <a:lnTo>
                    <a:pt x="336" y="82"/>
                  </a:lnTo>
                  <a:lnTo>
                    <a:pt x="334" y="85"/>
                  </a:lnTo>
                  <a:lnTo>
                    <a:pt x="336" y="85"/>
                  </a:lnTo>
                  <a:lnTo>
                    <a:pt x="334" y="87"/>
                  </a:lnTo>
                  <a:lnTo>
                    <a:pt x="332" y="87"/>
                  </a:lnTo>
                  <a:lnTo>
                    <a:pt x="334" y="87"/>
                  </a:lnTo>
                  <a:lnTo>
                    <a:pt x="334" y="90"/>
                  </a:lnTo>
                  <a:lnTo>
                    <a:pt x="334" y="90"/>
                  </a:lnTo>
                  <a:lnTo>
                    <a:pt x="336" y="90"/>
                  </a:lnTo>
                  <a:lnTo>
                    <a:pt x="336" y="92"/>
                  </a:lnTo>
                  <a:lnTo>
                    <a:pt x="334" y="94"/>
                  </a:lnTo>
                  <a:lnTo>
                    <a:pt x="332" y="97"/>
                  </a:lnTo>
                  <a:lnTo>
                    <a:pt x="329" y="97"/>
                  </a:lnTo>
                  <a:lnTo>
                    <a:pt x="327" y="97"/>
                  </a:lnTo>
                  <a:lnTo>
                    <a:pt x="327" y="97"/>
                  </a:lnTo>
                  <a:lnTo>
                    <a:pt x="322" y="94"/>
                  </a:lnTo>
                  <a:lnTo>
                    <a:pt x="322" y="94"/>
                  </a:lnTo>
                  <a:lnTo>
                    <a:pt x="320" y="92"/>
                  </a:lnTo>
                  <a:lnTo>
                    <a:pt x="320" y="94"/>
                  </a:lnTo>
                  <a:lnTo>
                    <a:pt x="320" y="97"/>
                  </a:lnTo>
                  <a:lnTo>
                    <a:pt x="320" y="99"/>
                  </a:lnTo>
                  <a:lnTo>
                    <a:pt x="317" y="101"/>
                  </a:lnTo>
                  <a:lnTo>
                    <a:pt x="320" y="104"/>
                  </a:lnTo>
                  <a:lnTo>
                    <a:pt x="320" y="113"/>
                  </a:lnTo>
                  <a:lnTo>
                    <a:pt x="320" y="116"/>
                  </a:lnTo>
                  <a:lnTo>
                    <a:pt x="322" y="113"/>
                  </a:lnTo>
                  <a:lnTo>
                    <a:pt x="322" y="113"/>
                  </a:lnTo>
                  <a:lnTo>
                    <a:pt x="325" y="111"/>
                  </a:lnTo>
                  <a:lnTo>
                    <a:pt x="322" y="111"/>
                  </a:lnTo>
                  <a:lnTo>
                    <a:pt x="322" y="111"/>
                  </a:lnTo>
                  <a:lnTo>
                    <a:pt x="322" y="108"/>
                  </a:lnTo>
                  <a:lnTo>
                    <a:pt x="322" y="108"/>
                  </a:lnTo>
                  <a:lnTo>
                    <a:pt x="322" y="106"/>
                  </a:lnTo>
                  <a:lnTo>
                    <a:pt x="322" y="106"/>
                  </a:lnTo>
                  <a:lnTo>
                    <a:pt x="325" y="106"/>
                  </a:lnTo>
                  <a:lnTo>
                    <a:pt x="327" y="104"/>
                  </a:lnTo>
                  <a:lnTo>
                    <a:pt x="327" y="104"/>
                  </a:lnTo>
                  <a:lnTo>
                    <a:pt x="327" y="104"/>
                  </a:lnTo>
                  <a:lnTo>
                    <a:pt x="327" y="101"/>
                  </a:lnTo>
                  <a:lnTo>
                    <a:pt x="327" y="101"/>
                  </a:lnTo>
                  <a:lnTo>
                    <a:pt x="329" y="101"/>
                  </a:lnTo>
                  <a:lnTo>
                    <a:pt x="329" y="99"/>
                  </a:lnTo>
                  <a:lnTo>
                    <a:pt x="329" y="99"/>
                  </a:lnTo>
                  <a:lnTo>
                    <a:pt x="334" y="101"/>
                  </a:lnTo>
                  <a:lnTo>
                    <a:pt x="334" y="104"/>
                  </a:lnTo>
                  <a:lnTo>
                    <a:pt x="334" y="106"/>
                  </a:lnTo>
                  <a:lnTo>
                    <a:pt x="334" y="106"/>
                  </a:lnTo>
                  <a:lnTo>
                    <a:pt x="336" y="106"/>
                  </a:lnTo>
                  <a:lnTo>
                    <a:pt x="336" y="106"/>
                  </a:lnTo>
                  <a:lnTo>
                    <a:pt x="336" y="104"/>
                  </a:lnTo>
                  <a:lnTo>
                    <a:pt x="336" y="104"/>
                  </a:lnTo>
                  <a:lnTo>
                    <a:pt x="339" y="104"/>
                  </a:lnTo>
                  <a:lnTo>
                    <a:pt x="339" y="104"/>
                  </a:lnTo>
                  <a:lnTo>
                    <a:pt x="339" y="106"/>
                  </a:lnTo>
                  <a:lnTo>
                    <a:pt x="339" y="106"/>
                  </a:lnTo>
                  <a:lnTo>
                    <a:pt x="343" y="108"/>
                  </a:lnTo>
                  <a:lnTo>
                    <a:pt x="341" y="108"/>
                  </a:lnTo>
                  <a:lnTo>
                    <a:pt x="339" y="111"/>
                  </a:lnTo>
                  <a:lnTo>
                    <a:pt x="336" y="113"/>
                  </a:lnTo>
                  <a:lnTo>
                    <a:pt x="339" y="116"/>
                  </a:lnTo>
                  <a:lnTo>
                    <a:pt x="339" y="118"/>
                  </a:lnTo>
                  <a:lnTo>
                    <a:pt x="341" y="118"/>
                  </a:lnTo>
                  <a:lnTo>
                    <a:pt x="343" y="118"/>
                  </a:lnTo>
                  <a:lnTo>
                    <a:pt x="343" y="116"/>
                  </a:lnTo>
                  <a:lnTo>
                    <a:pt x="346" y="118"/>
                  </a:lnTo>
                  <a:lnTo>
                    <a:pt x="346" y="118"/>
                  </a:lnTo>
                  <a:lnTo>
                    <a:pt x="343" y="120"/>
                  </a:lnTo>
                  <a:lnTo>
                    <a:pt x="343" y="120"/>
                  </a:lnTo>
                  <a:lnTo>
                    <a:pt x="341" y="123"/>
                  </a:lnTo>
                  <a:lnTo>
                    <a:pt x="339" y="120"/>
                  </a:lnTo>
                  <a:lnTo>
                    <a:pt x="336" y="120"/>
                  </a:lnTo>
                  <a:lnTo>
                    <a:pt x="336" y="120"/>
                  </a:lnTo>
                  <a:lnTo>
                    <a:pt x="334" y="118"/>
                  </a:lnTo>
                  <a:lnTo>
                    <a:pt x="334" y="116"/>
                  </a:lnTo>
                  <a:lnTo>
                    <a:pt x="334" y="116"/>
                  </a:lnTo>
                  <a:lnTo>
                    <a:pt x="332" y="116"/>
                  </a:lnTo>
                  <a:lnTo>
                    <a:pt x="332" y="116"/>
                  </a:lnTo>
                  <a:lnTo>
                    <a:pt x="329" y="113"/>
                  </a:lnTo>
                  <a:lnTo>
                    <a:pt x="327" y="116"/>
                  </a:lnTo>
                  <a:lnTo>
                    <a:pt x="327" y="118"/>
                  </a:lnTo>
                  <a:lnTo>
                    <a:pt x="327" y="120"/>
                  </a:lnTo>
                  <a:lnTo>
                    <a:pt x="327" y="120"/>
                  </a:lnTo>
                  <a:lnTo>
                    <a:pt x="325" y="127"/>
                  </a:lnTo>
                  <a:lnTo>
                    <a:pt x="325" y="130"/>
                  </a:lnTo>
                  <a:lnTo>
                    <a:pt x="325" y="132"/>
                  </a:lnTo>
                  <a:lnTo>
                    <a:pt x="325" y="134"/>
                  </a:lnTo>
                  <a:lnTo>
                    <a:pt x="327" y="134"/>
                  </a:lnTo>
                  <a:lnTo>
                    <a:pt x="327" y="134"/>
                  </a:lnTo>
                  <a:lnTo>
                    <a:pt x="329" y="134"/>
                  </a:lnTo>
                  <a:lnTo>
                    <a:pt x="329" y="132"/>
                  </a:lnTo>
                  <a:lnTo>
                    <a:pt x="329" y="132"/>
                  </a:lnTo>
                  <a:lnTo>
                    <a:pt x="327" y="130"/>
                  </a:lnTo>
                  <a:lnTo>
                    <a:pt x="327" y="125"/>
                  </a:lnTo>
                  <a:lnTo>
                    <a:pt x="329" y="123"/>
                  </a:lnTo>
                  <a:lnTo>
                    <a:pt x="329" y="123"/>
                  </a:lnTo>
                  <a:lnTo>
                    <a:pt x="329" y="123"/>
                  </a:lnTo>
                  <a:lnTo>
                    <a:pt x="329" y="127"/>
                  </a:lnTo>
                  <a:lnTo>
                    <a:pt x="332" y="130"/>
                  </a:lnTo>
                  <a:lnTo>
                    <a:pt x="332" y="127"/>
                  </a:lnTo>
                  <a:lnTo>
                    <a:pt x="334" y="123"/>
                  </a:lnTo>
                  <a:lnTo>
                    <a:pt x="336" y="123"/>
                  </a:lnTo>
                  <a:lnTo>
                    <a:pt x="336" y="125"/>
                  </a:lnTo>
                  <a:lnTo>
                    <a:pt x="336" y="130"/>
                  </a:lnTo>
                  <a:lnTo>
                    <a:pt x="336" y="130"/>
                  </a:lnTo>
                  <a:lnTo>
                    <a:pt x="339" y="132"/>
                  </a:lnTo>
                  <a:lnTo>
                    <a:pt x="339" y="132"/>
                  </a:lnTo>
                  <a:lnTo>
                    <a:pt x="341" y="132"/>
                  </a:lnTo>
                  <a:lnTo>
                    <a:pt x="341" y="130"/>
                  </a:lnTo>
                  <a:lnTo>
                    <a:pt x="341" y="127"/>
                  </a:lnTo>
                  <a:lnTo>
                    <a:pt x="341" y="127"/>
                  </a:lnTo>
                  <a:lnTo>
                    <a:pt x="341" y="127"/>
                  </a:lnTo>
                  <a:lnTo>
                    <a:pt x="343" y="130"/>
                  </a:lnTo>
                  <a:lnTo>
                    <a:pt x="341" y="130"/>
                  </a:lnTo>
                  <a:lnTo>
                    <a:pt x="341" y="132"/>
                  </a:lnTo>
                  <a:lnTo>
                    <a:pt x="343" y="132"/>
                  </a:lnTo>
                  <a:lnTo>
                    <a:pt x="343" y="132"/>
                  </a:lnTo>
                  <a:lnTo>
                    <a:pt x="346" y="132"/>
                  </a:lnTo>
                  <a:lnTo>
                    <a:pt x="348" y="130"/>
                  </a:lnTo>
                  <a:lnTo>
                    <a:pt x="348" y="132"/>
                  </a:lnTo>
                  <a:lnTo>
                    <a:pt x="348" y="132"/>
                  </a:lnTo>
                  <a:lnTo>
                    <a:pt x="346" y="134"/>
                  </a:lnTo>
                  <a:lnTo>
                    <a:pt x="343" y="134"/>
                  </a:lnTo>
                  <a:lnTo>
                    <a:pt x="346" y="134"/>
                  </a:lnTo>
                  <a:lnTo>
                    <a:pt x="346" y="137"/>
                  </a:lnTo>
                  <a:lnTo>
                    <a:pt x="348" y="134"/>
                  </a:lnTo>
                  <a:lnTo>
                    <a:pt x="348" y="134"/>
                  </a:lnTo>
                  <a:lnTo>
                    <a:pt x="351" y="134"/>
                  </a:lnTo>
                  <a:lnTo>
                    <a:pt x="351" y="137"/>
                  </a:lnTo>
                  <a:lnTo>
                    <a:pt x="353" y="137"/>
                  </a:lnTo>
                  <a:lnTo>
                    <a:pt x="355" y="139"/>
                  </a:lnTo>
                  <a:lnTo>
                    <a:pt x="358" y="139"/>
                  </a:lnTo>
                  <a:lnTo>
                    <a:pt x="360" y="137"/>
                  </a:lnTo>
                  <a:lnTo>
                    <a:pt x="362" y="134"/>
                  </a:lnTo>
                  <a:lnTo>
                    <a:pt x="362" y="130"/>
                  </a:lnTo>
                  <a:lnTo>
                    <a:pt x="362" y="130"/>
                  </a:lnTo>
                  <a:lnTo>
                    <a:pt x="362" y="132"/>
                  </a:lnTo>
                  <a:lnTo>
                    <a:pt x="365" y="132"/>
                  </a:lnTo>
                  <a:lnTo>
                    <a:pt x="362" y="134"/>
                  </a:lnTo>
                  <a:lnTo>
                    <a:pt x="365" y="137"/>
                  </a:lnTo>
                  <a:lnTo>
                    <a:pt x="362" y="139"/>
                  </a:lnTo>
                  <a:lnTo>
                    <a:pt x="362" y="142"/>
                  </a:lnTo>
                  <a:lnTo>
                    <a:pt x="360" y="142"/>
                  </a:lnTo>
                  <a:lnTo>
                    <a:pt x="358" y="142"/>
                  </a:lnTo>
                  <a:lnTo>
                    <a:pt x="348" y="142"/>
                  </a:lnTo>
                  <a:lnTo>
                    <a:pt x="346" y="142"/>
                  </a:lnTo>
                  <a:lnTo>
                    <a:pt x="343" y="142"/>
                  </a:lnTo>
                  <a:lnTo>
                    <a:pt x="343" y="139"/>
                  </a:lnTo>
                  <a:lnTo>
                    <a:pt x="343" y="139"/>
                  </a:lnTo>
                  <a:lnTo>
                    <a:pt x="346" y="139"/>
                  </a:lnTo>
                  <a:lnTo>
                    <a:pt x="343" y="139"/>
                  </a:lnTo>
                  <a:lnTo>
                    <a:pt x="341" y="142"/>
                  </a:lnTo>
                  <a:lnTo>
                    <a:pt x="339" y="142"/>
                  </a:lnTo>
                  <a:lnTo>
                    <a:pt x="339" y="142"/>
                  </a:lnTo>
                  <a:lnTo>
                    <a:pt x="334" y="142"/>
                  </a:lnTo>
                  <a:lnTo>
                    <a:pt x="334" y="144"/>
                  </a:lnTo>
                  <a:lnTo>
                    <a:pt x="336" y="144"/>
                  </a:lnTo>
                  <a:lnTo>
                    <a:pt x="336" y="144"/>
                  </a:lnTo>
                  <a:lnTo>
                    <a:pt x="336" y="144"/>
                  </a:lnTo>
                  <a:lnTo>
                    <a:pt x="334" y="146"/>
                  </a:lnTo>
                  <a:lnTo>
                    <a:pt x="334" y="149"/>
                  </a:lnTo>
                  <a:lnTo>
                    <a:pt x="336" y="149"/>
                  </a:lnTo>
                  <a:lnTo>
                    <a:pt x="339" y="149"/>
                  </a:lnTo>
                  <a:lnTo>
                    <a:pt x="341" y="149"/>
                  </a:lnTo>
                  <a:lnTo>
                    <a:pt x="341" y="146"/>
                  </a:lnTo>
                  <a:lnTo>
                    <a:pt x="341" y="146"/>
                  </a:lnTo>
                  <a:lnTo>
                    <a:pt x="341" y="146"/>
                  </a:lnTo>
                  <a:lnTo>
                    <a:pt x="341" y="146"/>
                  </a:lnTo>
                  <a:lnTo>
                    <a:pt x="343" y="144"/>
                  </a:lnTo>
                  <a:lnTo>
                    <a:pt x="343" y="144"/>
                  </a:lnTo>
                  <a:lnTo>
                    <a:pt x="343" y="144"/>
                  </a:lnTo>
                  <a:lnTo>
                    <a:pt x="343" y="144"/>
                  </a:lnTo>
                  <a:lnTo>
                    <a:pt x="346" y="146"/>
                  </a:lnTo>
                  <a:lnTo>
                    <a:pt x="346" y="146"/>
                  </a:lnTo>
                  <a:lnTo>
                    <a:pt x="343" y="149"/>
                  </a:lnTo>
                  <a:lnTo>
                    <a:pt x="346" y="149"/>
                  </a:lnTo>
                  <a:lnTo>
                    <a:pt x="343" y="151"/>
                  </a:lnTo>
                  <a:lnTo>
                    <a:pt x="341" y="151"/>
                  </a:lnTo>
                  <a:lnTo>
                    <a:pt x="339" y="153"/>
                  </a:lnTo>
                  <a:lnTo>
                    <a:pt x="339" y="156"/>
                  </a:lnTo>
                  <a:lnTo>
                    <a:pt x="339" y="158"/>
                  </a:lnTo>
                  <a:lnTo>
                    <a:pt x="339" y="161"/>
                  </a:lnTo>
                  <a:lnTo>
                    <a:pt x="339" y="161"/>
                  </a:lnTo>
                  <a:lnTo>
                    <a:pt x="336" y="158"/>
                  </a:lnTo>
                  <a:lnTo>
                    <a:pt x="336" y="156"/>
                  </a:lnTo>
                  <a:lnTo>
                    <a:pt x="334" y="156"/>
                  </a:lnTo>
                  <a:lnTo>
                    <a:pt x="334" y="158"/>
                  </a:lnTo>
                  <a:lnTo>
                    <a:pt x="334" y="161"/>
                  </a:lnTo>
                  <a:lnTo>
                    <a:pt x="334" y="161"/>
                  </a:lnTo>
                  <a:lnTo>
                    <a:pt x="336" y="161"/>
                  </a:lnTo>
                  <a:lnTo>
                    <a:pt x="336" y="163"/>
                  </a:lnTo>
                  <a:lnTo>
                    <a:pt x="339" y="165"/>
                  </a:lnTo>
                  <a:lnTo>
                    <a:pt x="339" y="165"/>
                  </a:lnTo>
                  <a:lnTo>
                    <a:pt x="339" y="168"/>
                  </a:lnTo>
                  <a:lnTo>
                    <a:pt x="341" y="168"/>
                  </a:lnTo>
                  <a:lnTo>
                    <a:pt x="343" y="172"/>
                  </a:lnTo>
                  <a:lnTo>
                    <a:pt x="346" y="175"/>
                  </a:lnTo>
                  <a:lnTo>
                    <a:pt x="348" y="177"/>
                  </a:lnTo>
                  <a:lnTo>
                    <a:pt x="348" y="177"/>
                  </a:lnTo>
                  <a:lnTo>
                    <a:pt x="348" y="175"/>
                  </a:lnTo>
                  <a:lnTo>
                    <a:pt x="346" y="170"/>
                  </a:lnTo>
                  <a:lnTo>
                    <a:pt x="346" y="168"/>
                  </a:lnTo>
                  <a:lnTo>
                    <a:pt x="348" y="170"/>
                  </a:lnTo>
                  <a:lnTo>
                    <a:pt x="355" y="175"/>
                  </a:lnTo>
                  <a:lnTo>
                    <a:pt x="358" y="177"/>
                  </a:lnTo>
                  <a:lnTo>
                    <a:pt x="358" y="177"/>
                  </a:lnTo>
                  <a:lnTo>
                    <a:pt x="360" y="177"/>
                  </a:lnTo>
                  <a:lnTo>
                    <a:pt x="362" y="179"/>
                  </a:lnTo>
                  <a:lnTo>
                    <a:pt x="365" y="184"/>
                  </a:lnTo>
                  <a:lnTo>
                    <a:pt x="367" y="184"/>
                  </a:lnTo>
                  <a:lnTo>
                    <a:pt x="367" y="182"/>
                  </a:lnTo>
                  <a:lnTo>
                    <a:pt x="367" y="179"/>
                  </a:lnTo>
                  <a:lnTo>
                    <a:pt x="367" y="177"/>
                  </a:lnTo>
                  <a:lnTo>
                    <a:pt x="367" y="177"/>
                  </a:lnTo>
                  <a:lnTo>
                    <a:pt x="367" y="175"/>
                  </a:lnTo>
                  <a:lnTo>
                    <a:pt x="365" y="175"/>
                  </a:lnTo>
                  <a:lnTo>
                    <a:pt x="367" y="172"/>
                  </a:lnTo>
                  <a:lnTo>
                    <a:pt x="369" y="168"/>
                  </a:lnTo>
                  <a:lnTo>
                    <a:pt x="369" y="165"/>
                  </a:lnTo>
                  <a:lnTo>
                    <a:pt x="372" y="168"/>
                  </a:lnTo>
                  <a:lnTo>
                    <a:pt x="372" y="170"/>
                  </a:lnTo>
                  <a:lnTo>
                    <a:pt x="369" y="172"/>
                  </a:lnTo>
                  <a:lnTo>
                    <a:pt x="369" y="172"/>
                  </a:lnTo>
                  <a:lnTo>
                    <a:pt x="369" y="175"/>
                  </a:lnTo>
                  <a:lnTo>
                    <a:pt x="372" y="175"/>
                  </a:lnTo>
                  <a:lnTo>
                    <a:pt x="372" y="175"/>
                  </a:lnTo>
                  <a:lnTo>
                    <a:pt x="372" y="177"/>
                  </a:lnTo>
                  <a:lnTo>
                    <a:pt x="372" y="177"/>
                  </a:lnTo>
                  <a:lnTo>
                    <a:pt x="374" y="179"/>
                  </a:lnTo>
                  <a:lnTo>
                    <a:pt x="374" y="179"/>
                  </a:lnTo>
                  <a:lnTo>
                    <a:pt x="374" y="179"/>
                  </a:lnTo>
                  <a:lnTo>
                    <a:pt x="374" y="179"/>
                  </a:lnTo>
                  <a:lnTo>
                    <a:pt x="374" y="172"/>
                  </a:lnTo>
                  <a:lnTo>
                    <a:pt x="377" y="170"/>
                  </a:lnTo>
                  <a:lnTo>
                    <a:pt x="379" y="163"/>
                  </a:lnTo>
                  <a:lnTo>
                    <a:pt x="379" y="163"/>
                  </a:lnTo>
                  <a:lnTo>
                    <a:pt x="379" y="161"/>
                  </a:lnTo>
                  <a:lnTo>
                    <a:pt x="379" y="161"/>
                  </a:lnTo>
                  <a:lnTo>
                    <a:pt x="379" y="158"/>
                  </a:lnTo>
                  <a:lnTo>
                    <a:pt x="381" y="158"/>
                  </a:lnTo>
                  <a:lnTo>
                    <a:pt x="381" y="161"/>
                  </a:lnTo>
                  <a:lnTo>
                    <a:pt x="381" y="161"/>
                  </a:lnTo>
                  <a:lnTo>
                    <a:pt x="381" y="163"/>
                  </a:lnTo>
                  <a:lnTo>
                    <a:pt x="381" y="165"/>
                  </a:lnTo>
                  <a:lnTo>
                    <a:pt x="379" y="170"/>
                  </a:lnTo>
                  <a:lnTo>
                    <a:pt x="379" y="175"/>
                  </a:lnTo>
                  <a:lnTo>
                    <a:pt x="379" y="177"/>
                  </a:lnTo>
                  <a:lnTo>
                    <a:pt x="381" y="179"/>
                  </a:lnTo>
                  <a:lnTo>
                    <a:pt x="381" y="179"/>
                  </a:lnTo>
                  <a:lnTo>
                    <a:pt x="386" y="179"/>
                  </a:lnTo>
                  <a:lnTo>
                    <a:pt x="388" y="179"/>
                  </a:lnTo>
                  <a:lnTo>
                    <a:pt x="386" y="182"/>
                  </a:lnTo>
                  <a:lnTo>
                    <a:pt x="381" y="184"/>
                  </a:lnTo>
                  <a:lnTo>
                    <a:pt x="379" y="187"/>
                  </a:lnTo>
                  <a:lnTo>
                    <a:pt x="379" y="191"/>
                  </a:lnTo>
                  <a:lnTo>
                    <a:pt x="379" y="194"/>
                  </a:lnTo>
                  <a:lnTo>
                    <a:pt x="379" y="194"/>
                  </a:lnTo>
                  <a:lnTo>
                    <a:pt x="381" y="194"/>
                  </a:lnTo>
                  <a:lnTo>
                    <a:pt x="381" y="194"/>
                  </a:lnTo>
                  <a:lnTo>
                    <a:pt x="381" y="194"/>
                  </a:lnTo>
                  <a:lnTo>
                    <a:pt x="381" y="191"/>
                  </a:lnTo>
                  <a:lnTo>
                    <a:pt x="381" y="191"/>
                  </a:lnTo>
                  <a:lnTo>
                    <a:pt x="384" y="189"/>
                  </a:lnTo>
                  <a:lnTo>
                    <a:pt x="388" y="189"/>
                  </a:lnTo>
                  <a:lnTo>
                    <a:pt x="391" y="189"/>
                  </a:lnTo>
                  <a:lnTo>
                    <a:pt x="391" y="189"/>
                  </a:lnTo>
                  <a:lnTo>
                    <a:pt x="393" y="187"/>
                  </a:lnTo>
                  <a:lnTo>
                    <a:pt x="393" y="189"/>
                  </a:lnTo>
                  <a:lnTo>
                    <a:pt x="395" y="189"/>
                  </a:lnTo>
                  <a:lnTo>
                    <a:pt x="393" y="189"/>
                  </a:lnTo>
                  <a:lnTo>
                    <a:pt x="391" y="191"/>
                  </a:lnTo>
                  <a:lnTo>
                    <a:pt x="391" y="191"/>
                  </a:lnTo>
                  <a:lnTo>
                    <a:pt x="391" y="191"/>
                  </a:lnTo>
                  <a:lnTo>
                    <a:pt x="391" y="194"/>
                  </a:lnTo>
                  <a:lnTo>
                    <a:pt x="391" y="194"/>
                  </a:lnTo>
                  <a:lnTo>
                    <a:pt x="388" y="196"/>
                  </a:lnTo>
                  <a:lnTo>
                    <a:pt x="388" y="196"/>
                  </a:lnTo>
                  <a:lnTo>
                    <a:pt x="388" y="198"/>
                  </a:lnTo>
                  <a:lnTo>
                    <a:pt x="388" y="198"/>
                  </a:lnTo>
                  <a:lnTo>
                    <a:pt x="388" y="198"/>
                  </a:lnTo>
                  <a:lnTo>
                    <a:pt x="388" y="198"/>
                  </a:lnTo>
                  <a:lnTo>
                    <a:pt x="391" y="198"/>
                  </a:lnTo>
                  <a:lnTo>
                    <a:pt x="391" y="196"/>
                  </a:lnTo>
                  <a:lnTo>
                    <a:pt x="393" y="196"/>
                  </a:lnTo>
                  <a:lnTo>
                    <a:pt x="395" y="196"/>
                  </a:lnTo>
                  <a:lnTo>
                    <a:pt x="395" y="196"/>
                  </a:lnTo>
                  <a:lnTo>
                    <a:pt x="395" y="194"/>
                  </a:lnTo>
                  <a:lnTo>
                    <a:pt x="398" y="191"/>
                  </a:lnTo>
                  <a:lnTo>
                    <a:pt x="398" y="191"/>
                  </a:lnTo>
                  <a:lnTo>
                    <a:pt x="398" y="196"/>
                  </a:lnTo>
                  <a:lnTo>
                    <a:pt x="395" y="201"/>
                  </a:lnTo>
                  <a:lnTo>
                    <a:pt x="393" y="201"/>
                  </a:lnTo>
                  <a:lnTo>
                    <a:pt x="393" y="203"/>
                  </a:lnTo>
                  <a:lnTo>
                    <a:pt x="391" y="203"/>
                  </a:lnTo>
                  <a:lnTo>
                    <a:pt x="391" y="203"/>
                  </a:lnTo>
                  <a:lnTo>
                    <a:pt x="391" y="205"/>
                  </a:lnTo>
                  <a:lnTo>
                    <a:pt x="388" y="210"/>
                  </a:lnTo>
                  <a:lnTo>
                    <a:pt x="388" y="210"/>
                  </a:lnTo>
                  <a:lnTo>
                    <a:pt x="388" y="210"/>
                  </a:lnTo>
                  <a:lnTo>
                    <a:pt x="388" y="210"/>
                  </a:lnTo>
                  <a:lnTo>
                    <a:pt x="388" y="210"/>
                  </a:lnTo>
                  <a:lnTo>
                    <a:pt x="388" y="210"/>
                  </a:lnTo>
                  <a:lnTo>
                    <a:pt x="391" y="210"/>
                  </a:lnTo>
                  <a:lnTo>
                    <a:pt x="391" y="210"/>
                  </a:lnTo>
                  <a:lnTo>
                    <a:pt x="391" y="210"/>
                  </a:lnTo>
                  <a:lnTo>
                    <a:pt x="391" y="208"/>
                  </a:lnTo>
                  <a:lnTo>
                    <a:pt x="393" y="208"/>
                  </a:lnTo>
                  <a:lnTo>
                    <a:pt x="393" y="210"/>
                  </a:lnTo>
                  <a:lnTo>
                    <a:pt x="391" y="213"/>
                  </a:lnTo>
                  <a:lnTo>
                    <a:pt x="391" y="213"/>
                  </a:lnTo>
                  <a:lnTo>
                    <a:pt x="391" y="213"/>
                  </a:lnTo>
                  <a:lnTo>
                    <a:pt x="391" y="215"/>
                  </a:lnTo>
                  <a:lnTo>
                    <a:pt x="391" y="215"/>
                  </a:lnTo>
                  <a:lnTo>
                    <a:pt x="391" y="215"/>
                  </a:lnTo>
                  <a:lnTo>
                    <a:pt x="391" y="217"/>
                  </a:lnTo>
                  <a:lnTo>
                    <a:pt x="393" y="217"/>
                  </a:lnTo>
                  <a:lnTo>
                    <a:pt x="393" y="215"/>
                  </a:lnTo>
                  <a:lnTo>
                    <a:pt x="395" y="213"/>
                  </a:lnTo>
                  <a:lnTo>
                    <a:pt x="398" y="210"/>
                  </a:lnTo>
                  <a:lnTo>
                    <a:pt x="400" y="208"/>
                  </a:lnTo>
                  <a:lnTo>
                    <a:pt x="410" y="208"/>
                  </a:lnTo>
                  <a:lnTo>
                    <a:pt x="412" y="208"/>
                  </a:lnTo>
                  <a:lnTo>
                    <a:pt x="412" y="208"/>
                  </a:lnTo>
                  <a:lnTo>
                    <a:pt x="412" y="205"/>
                  </a:lnTo>
                  <a:lnTo>
                    <a:pt x="414" y="203"/>
                  </a:lnTo>
                  <a:lnTo>
                    <a:pt x="414" y="203"/>
                  </a:lnTo>
                  <a:lnTo>
                    <a:pt x="417" y="203"/>
                  </a:lnTo>
                  <a:lnTo>
                    <a:pt x="419" y="201"/>
                  </a:lnTo>
                  <a:lnTo>
                    <a:pt x="424" y="201"/>
                  </a:lnTo>
                  <a:lnTo>
                    <a:pt x="429" y="198"/>
                  </a:lnTo>
                  <a:lnTo>
                    <a:pt x="433" y="196"/>
                  </a:lnTo>
                  <a:lnTo>
                    <a:pt x="436" y="196"/>
                  </a:lnTo>
                  <a:lnTo>
                    <a:pt x="436" y="196"/>
                  </a:lnTo>
                  <a:lnTo>
                    <a:pt x="436" y="194"/>
                  </a:lnTo>
                  <a:lnTo>
                    <a:pt x="438" y="187"/>
                  </a:lnTo>
                  <a:lnTo>
                    <a:pt x="436" y="187"/>
                  </a:lnTo>
                  <a:lnTo>
                    <a:pt x="438" y="187"/>
                  </a:lnTo>
                  <a:lnTo>
                    <a:pt x="438" y="184"/>
                  </a:lnTo>
                  <a:lnTo>
                    <a:pt x="438" y="182"/>
                  </a:lnTo>
                  <a:lnTo>
                    <a:pt x="440" y="182"/>
                  </a:lnTo>
                  <a:lnTo>
                    <a:pt x="443" y="182"/>
                  </a:lnTo>
                  <a:lnTo>
                    <a:pt x="443" y="182"/>
                  </a:lnTo>
                  <a:lnTo>
                    <a:pt x="443" y="182"/>
                  </a:lnTo>
                  <a:lnTo>
                    <a:pt x="443" y="177"/>
                  </a:lnTo>
                  <a:lnTo>
                    <a:pt x="443" y="177"/>
                  </a:lnTo>
                  <a:lnTo>
                    <a:pt x="445" y="175"/>
                  </a:lnTo>
                  <a:lnTo>
                    <a:pt x="443" y="168"/>
                  </a:lnTo>
                  <a:lnTo>
                    <a:pt x="445" y="165"/>
                  </a:lnTo>
                  <a:lnTo>
                    <a:pt x="445" y="165"/>
                  </a:lnTo>
                  <a:lnTo>
                    <a:pt x="448" y="163"/>
                  </a:lnTo>
                  <a:lnTo>
                    <a:pt x="448" y="165"/>
                  </a:lnTo>
                  <a:lnTo>
                    <a:pt x="448" y="165"/>
                  </a:lnTo>
                  <a:lnTo>
                    <a:pt x="452" y="165"/>
                  </a:lnTo>
                  <a:lnTo>
                    <a:pt x="452" y="16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rgbClr val="F8F8F8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34" name="Freeform 36">
              <a:extLst>
                <a:ext uri="{FF2B5EF4-FFF2-40B4-BE49-F238E27FC236}">
                  <a16:creationId xmlns:a16="http://schemas.microsoft.com/office/drawing/2014/main" id="{694030D3-47A2-49E2-BFAF-AF0B519295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111676" y="606492"/>
              <a:ext cx="595872" cy="307221"/>
            </a:xfrm>
            <a:custGeom>
              <a:avLst/>
              <a:gdLst>
                <a:gd name="T0" fmla="*/ 341 w 353"/>
                <a:gd name="T1" fmla="*/ 165 h 182"/>
                <a:gd name="T2" fmla="*/ 338 w 353"/>
                <a:gd name="T3" fmla="*/ 170 h 182"/>
                <a:gd name="T4" fmla="*/ 350 w 353"/>
                <a:gd name="T5" fmla="*/ 165 h 182"/>
                <a:gd name="T6" fmla="*/ 305 w 353"/>
                <a:gd name="T7" fmla="*/ 168 h 182"/>
                <a:gd name="T8" fmla="*/ 289 w 353"/>
                <a:gd name="T9" fmla="*/ 158 h 182"/>
                <a:gd name="T10" fmla="*/ 277 w 353"/>
                <a:gd name="T11" fmla="*/ 175 h 182"/>
                <a:gd name="T12" fmla="*/ 277 w 353"/>
                <a:gd name="T13" fmla="*/ 180 h 182"/>
                <a:gd name="T14" fmla="*/ 341 w 353"/>
                <a:gd name="T15" fmla="*/ 125 h 182"/>
                <a:gd name="T16" fmla="*/ 338 w 353"/>
                <a:gd name="T17" fmla="*/ 106 h 182"/>
                <a:gd name="T18" fmla="*/ 336 w 353"/>
                <a:gd name="T19" fmla="*/ 101 h 182"/>
                <a:gd name="T20" fmla="*/ 308 w 353"/>
                <a:gd name="T21" fmla="*/ 75 h 182"/>
                <a:gd name="T22" fmla="*/ 303 w 353"/>
                <a:gd name="T23" fmla="*/ 82 h 182"/>
                <a:gd name="T24" fmla="*/ 317 w 353"/>
                <a:gd name="T25" fmla="*/ 82 h 182"/>
                <a:gd name="T26" fmla="*/ 327 w 353"/>
                <a:gd name="T27" fmla="*/ 92 h 182"/>
                <a:gd name="T28" fmla="*/ 329 w 353"/>
                <a:gd name="T29" fmla="*/ 109 h 182"/>
                <a:gd name="T30" fmla="*/ 308 w 353"/>
                <a:gd name="T31" fmla="*/ 123 h 182"/>
                <a:gd name="T32" fmla="*/ 275 w 353"/>
                <a:gd name="T33" fmla="*/ 101 h 182"/>
                <a:gd name="T34" fmla="*/ 263 w 353"/>
                <a:gd name="T35" fmla="*/ 92 h 182"/>
                <a:gd name="T36" fmla="*/ 270 w 353"/>
                <a:gd name="T37" fmla="*/ 97 h 182"/>
                <a:gd name="T38" fmla="*/ 253 w 353"/>
                <a:gd name="T39" fmla="*/ 80 h 182"/>
                <a:gd name="T40" fmla="*/ 232 w 353"/>
                <a:gd name="T41" fmla="*/ 68 h 182"/>
                <a:gd name="T42" fmla="*/ 232 w 353"/>
                <a:gd name="T43" fmla="*/ 75 h 182"/>
                <a:gd name="T44" fmla="*/ 227 w 353"/>
                <a:gd name="T45" fmla="*/ 73 h 182"/>
                <a:gd name="T46" fmla="*/ 220 w 353"/>
                <a:gd name="T47" fmla="*/ 68 h 182"/>
                <a:gd name="T48" fmla="*/ 220 w 353"/>
                <a:gd name="T49" fmla="*/ 64 h 182"/>
                <a:gd name="T50" fmla="*/ 223 w 353"/>
                <a:gd name="T51" fmla="*/ 56 h 182"/>
                <a:gd name="T52" fmla="*/ 227 w 353"/>
                <a:gd name="T53" fmla="*/ 49 h 182"/>
                <a:gd name="T54" fmla="*/ 230 w 353"/>
                <a:gd name="T55" fmla="*/ 42 h 182"/>
                <a:gd name="T56" fmla="*/ 232 w 353"/>
                <a:gd name="T57" fmla="*/ 35 h 182"/>
                <a:gd name="T58" fmla="*/ 249 w 353"/>
                <a:gd name="T59" fmla="*/ 26 h 182"/>
                <a:gd name="T60" fmla="*/ 249 w 353"/>
                <a:gd name="T61" fmla="*/ 19 h 182"/>
                <a:gd name="T62" fmla="*/ 241 w 353"/>
                <a:gd name="T63" fmla="*/ 23 h 182"/>
                <a:gd name="T64" fmla="*/ 227 w 353"/>
                <a:gd name="T65" fmla="*/ 14 h 182"/>
                <a:gd name="T66" fmla="*/ 223 w 353"/>
                <a:gd name="T67" fmla="*/ 7 h 182"/>
                <a:gd name="T68" fmla="*/ 213 w 353"/>
                <a:gd name="T69" fmla="*/ 0 h 182"/>
                <a:gd name="T70" fmla="*/ 199 w 353"/>
                <a:gd name="T71" fmla="*/ 14 h 182"/>
                <a:gd name="T72" fmla="*/ 192 w 353"/>
                <a:gd name="T73" fmla="*/ 21 h 182"/>
                <a:gd name="T74" fmla="*/ 185 w 353"/>
                <a:gd name="T75" fmla="*/ 33 h 182"/>
                <a:gd name="T76" fmla="*/ 130 w 353"/>
                <a:gd name="T77" fmla="*/ 45 h 182"/>
                <a:gd name="T78" fmla="*/ 78 w 353"/>
                <a:gd name="T79" fmla="*/ 56 h 182"/>
                <a:gd name="T80" fmla="*/ 78 w 353"/>
                <a:gd name="T81" fmla="*/ 56 h 182"/>
                <a:gd name="T82" fmla="*/ 31 w 353"/>
                <a:gd name="T83" fmla="*/ 66 h 182"/>
                <a:gd name="T84" fmla="*/ 3 w 353"/>
                <a:gd name="T85" fmla="*/ 113 h 182"/>
                <a:gd name="T86" fmla="*/ 50 w 353"/>
                <a:gd name="T87" fmla="*/ 149 h 182"/>
                <a:gd name="T88" fmla="*/ 88 w 353"/>
                <a:gd name="T89" fmla="*/ 142 h 182"/>
                <a:gd name="T90" fmla="*/ 175 w 353"/>
                <a:gd name="T91" fmla="*/ 120 h 182"/>
                <a:gd name="T92" fmla="*/ 204 w 353"/>
                <a:gd name="T93" fmla="*/ 127 h 182"/>
                <a:gd name="T94" fmla="*/ 208 w 353"/>
                <a:gd name="T95" fmla="*/ 139 h 182"/>
                <a:gd name="T96" fmla="*/ 220 w 353"/>
                <a:gd name="T97" fmla="*/ 146 h 182"/>
                <a:gd name="T98" fmla="*/ 225 w 353"/>
                <a:gd name="T99" fmla="*/ 149 h 182"/>
                <a:gd name="T100" fmla="*/ 237 w 353"/>
                <a:gd name="T101" fmla="*/ 168 h 182"/>
                <a:gd name="T102" fmla="*/ 241 w 353"/>
                <a:gd name="T103" fmla="*/ 165 h 182"/>
                <a:gd name="T104" fmla="*/ 253 w 353"/>
                <a:gd name="T105" fmla="*/ 153 h 182"/>
                <a:gd name="T106" fmla="*/ 258 w 353"/>
                <a:gd name="T107" fmla="*/ 149 h 182"/>
                <a:gd name="T108" fmla="*/ 267 w 353"/>
                <a:gd name="T109" fmla="*/ 139 h 182"/>
                <a:gd name="T110" fmla="*/ 275 w 353"/>
                <a:gd name="T111" fmla="*/ 130 h 182"/>
                <a:gd name="T112" fmla="*/ 275 w 353"/>
                <a:gd name="T113" fmla="*/ 137 h 182"/>
                <a:gd name="T114" fmla="*/ 293 w 353"/>
                <a:gd name="T115" fmla="*/ 144 h 182"/>
                <a:gd name="T116" fmla="*/ 308 w 353"/>
                <a:gd name="T117" fmla="*/ 132 h 182"/>
                <a:gd name="T118" fmla="*/ 320 w 353"/>
                <a:gd name="T119" fmla="*/ 127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53" h="182">
                  <a:moveTo>
                    <a:pt x="350" y="165"/>
                  </a:moveTo>
                  <a:lnTo>
                    <a:pt x="346" y="161"/>
                  </a:lnTo>
                  <a:lnTo>
                    <a:pt x="343" y="156"/>
                  </a:lnTo>
                  <a:lnTo>
                    <a:pt x="343" y="156"/>
                  </a:lnTo>
                  <a:lnTo>
                    <a:pt x="341" y="153"/>
                  </a:lnTo>
                  <a:lnTo>
                    <a:pt x="341" y="153"/>
                  </a:lnTo>
                  <a:lnTo>
                    <a:pt x="341" y="153"/>
                  </a:lnTo>
                  <a:lnTo>
                    <a:pt x="341" y="158"/>
                  </a:lnTo>
                  <a:lnTo>
                    <a:pt x="341" y="161"/>
                  </a:lnTo>
                  <a:lnTo>
                    <a:pt x="341" y="165"/>
                  </a:lnTo>
                  <a:lnTo>
                    <a:pt x="341" y="165"/>
                  </a:lnTo>
                  <a:lnTo>
                    <a:pt x="343" y="161"/>
                  </a:lnTo>
                  <a:lnTo>
                    <a:pt x="346" y="161"/>
                  </a:lnTo>
                  <a:lnTo>
                    <a:pt x="346" y="163"/>
                  </a:lnTo>
                  <a:lnTo>
                    <a:pt x="343" y="163"/>
                  </a:lnTo>
                  <a:lnTo>
                    <a:pt x="343" y="165"/>
                  </a:lnTo>
                  <a:lnTo>
                    <a:pt x="341" y="168"/>
                  </a:lnTo>
                  <a:lnTo>
                    <a:pt x="341" y="168"/>
                  </a:lnTo>
                  <a:lnTo>
                    <a:pt x="341" y="168"/>
                  </a:lnTo>
                  <a:lnTo>
                    <a:pt x="338" y="170"/>
                  </a:lnTo>
                  <a:lnTo>
                    <a:pt x="338" y="168"/>
                  </a:lnTo>
                  <a:lnTo>
                    <a:pt x="336" y="168"/>
                  </a:lnTo>
                  <a:lnTo>
                    <a:pt x="334" y="170"/>
                  </a:lnTo>
                  <a:lnTo>
                    <a:pt x="327" y="172"/>
                  </a:lnTo>
                  <a:lnTo>
                    <a:pt x="327" y="172"/>
                  </a:lnTo>
                  <a:lnTo>
                    <a:pt x="338" y="175"/>
                  </a:lnTo>
                  <a:lnTo>
                    <a:pt x="343" y="172"/>
                  </a:lnTo>
                  <a:lnTo>
                    <a:pt x="348" y="172"/>
                  </a:lnTo>
                  <a:lnTo>
                    <a:pt x="353" y="168"/>
                  </a:lnTo>
                  <a:lnTo>
                    <a:pt x="350" y="165"/>
                  </a:lnTo>
                  <a:close/>
                  <a:moveTo>
                    <a:pt x="303" y="163"/>
                  </a:moveTo>
                  <a:lnTo>
                    <a:pt x="301" y="161"/>
                  </a:lnTo>
                  <a:lnTo>
                    <a:pt x="301" y="163"/>
                  </a:lnTo>
                  <a:lnTo>
                    <a:pt x="301" y="165"/>
                  </a:lnTo>
                  <a:lnTo>
                    <a:pt x="298" y="168"/>
                  </a:lnTo>
                  <a:lnTo>
                    <a:pt x="298" y="168"/>
                  </a:lnTo>
                  <a:lnTo>
                    <a:pt x="301" y="170"/>
                  </a:lnTo>
                  <a:lnTo>
                    <a:pt x="303" y="170"/>
                  </a:lnTo>
                  <a:lnTo>
                    <a:pt x="303" y="170"/>
                  </a:lnTo>
                  <a:lnTo>
                    <a:pt x="305" y="168"/>
                  </a:lnTo>
                  <a:lnTo>
                    <a:pt x="303" y="168"/>
                  </a:lnTo>
                  <a:lnTo>
                    <a:pt x="303" y="163"/>
                  </a:lnTo>
                  <a:close/>
                  <a:moveTo>
                    <a:pt x="293" y="165"/>
                  </a:moveTo>
                  <a:lnTo>
                    <a:pt x="291" y="165"/>
                  </a:lnTo>
                  <a:lnTo>
                    <a:pt x="291" y="165"/>
                  </a:lnTo>
                  <a:lnTo>
                    <a:pt x="291" y="163"/>
                  </a:lnTo>
                  <a:lnTo>
                    <a:pt x="293" y="163"/>
                  </a:lnTo>
                  <a:lnTo>
                    <a:pt x="293" y="161"/>
                  </a:lnTo>
                  <a:lnTo>
                    <a:pt x="291" y="158"/>
                  </a:lnTo>
                  <a:lnTo>
                    <a:pt x="289" y="158"/>
                  </a:lnTo>
                  <a:lnTo>
                    <a:pt x="289" y="161"/>
                  </a:lnTo>
                  <a:lnTo>
                    <a:pt x="289" y="163"/>
                  </a:lnTo>
                  <a:lnTo>
                    <a:pt x="286" y="163"/>
                  </a:lnTo>
                  <a:lnTo>
                    <a:pt x="286" y="161"/>
                  </a:lnTo>
                  <a:lnTo>
                    <a:pt x="286" y="161"/>
                  </a:lnTo>
                  <a:lnTo>
                    <a:pt x="282" y="163"/>
                  </a:lnTo>
                  <a:lnTo>
                    <a:pt x="279" y="168"/>
                  </a:lnTo>
                  <a:lnTo>
                    <a:pt x="279" y="168"/>
                  </a:lnTo>
                  <a:lnTo>
                    <a:pt x="277" y="170"/>
                  </a:lnTo>
                  <a:lnTo>
                    <a:pt x="277" y="175"/>
                  </a:lnTo>
                  <a:lnTo>
                    <a:pt x="277" y="175"/>
                  </a:lnTo>
                  <a:lnTo>
                    <a:pt x="275" y="177"/>
                  </a:lnTo>
                  <a:lnTo>
                    <a:pt x="267" y="180"/>
                  </a:lnTo>
                  <a:lnTo>
                    <a:pt x="270" y="180"/>
                  </a:lnTo>
                  <a:lnTo>
                    <a:pt x="270" y="180"/>
                  </a:lnTo>
                  <a:lnTo>
                    <a:pt x="272" y="182"/>
                  </a:lnTo>
                  <a:lnTo>
                    <a:pt x="275" y="182"/>
                  </a:lnTo>
                  <a:lnTo>
                    <a:pt x="275" y="182"/>
                  </a:lnTo>
                  <a:lnTo>
                    <a:pt x="277" y="182"/>
                  </a:lnTo>
                  <a:lnTo>
                    <a:pt x="277" y="180"/>
                  </a:lnTo>
                  <a:lnTo>
                    <a:pt x="279" y="180"/>
                  </a:lnTo>
                  <a:lnTo>
                    <a:pt x="282" y="177"/>
                  </a:lnTo>
                  <a:lnTo>
                    <a:pt x="284" y="175"/>
                  </a:lnTo>
                  <a:lnTo>
                    <a:pt x="298" y="172"/>
                  </a:lnTo>
                  <a:lnTo>
                    <a:pt x="298" y="170"/>
                  </a:lnTo>
                  <a:lnTo>
                    <a:pt x="296" y="165"/>
                  </a:lnTo>
                  <a:lnTo>
                    <a:pt x="293" y="165"/>
                  </a:lnTo>
                  <a:close/>
                  <a:moveTo>
                    <a:pt x="338" y="135"/>
                  </a:moveTo>
                  <a:lnTo>
                    <a:pt x="338" y="127"/>
                  </a:lnTo>
                  <a:lnTo>
                    <a:pt x="341" y="125"/>
                  </a:lnTo>
                  <a:lnTo>
                    <a:pt x="341" y="125"/>
                  </a:lnTo>
                  <a:lnTo>
                    <a:pt x="341" y="123"/>
                  </a:lnTo>
                  <a:lnTo>
                    <a:pt x="338" y="123"/>
                  </a:lnTo>
                  <a:lnTo>
                    <a:pt x="338" y="123"/>
                  </a:lnTo>
                  <a:lnTo>
                    <a:pt x="338" y="125"/>
                  </a:lnTo>
                  <a:lnTo>
                    <a:pt x="338" y="137"/>
                  </a:lnTo>
                  <a:lnTo>
                    <a:pt x="338" y="135"/>
                  </a:lnTo>
                  <a:close/>
                  <a:moveTo>
                    <a:pt x="341" y="120"/>
                  </a:moveTo>
                  <a:lnTo>
                    <a:pt x="338" y="111"/>
                  </a:lnTo>
                  <a:lnTo>
                    <a:pt x="338" y="106"/>
                  </a:lnTo>
                  <a:lnTo>
                    <a:pt x="336" y="104"/>
                  </a:lnTo>
                  <a:lnTo>
                    <a:pt x="334" y="104"/>
                  </a:lnTo>
                  <a:lnTo>
                    <a:pt x="334" y="106"/>
                  </a:lnTo>
                  <a:lnTo>
                    <a:pt x="334" y="104"/>
                  </a:lnTo>
                  <a:lnTo>
                    <a:pt x="331" y="101"/>
                  </a:lnTo>
                  <a:lnTo>
                    <a:pt x="331" y="99"/>
                  </a:lnTo>
                  <a:lnTo>
                    <a:pt x="334" y="99"/>
                  </a:lnTo>
                  <a:lnTo>
                    <a:pt x="336" y="101"/>
                  </a:lnTo>
                  <a:lnTo>
                    <a:pt x="336" y="101"/>
                  </a:lnTo>
                  <a:lnTo>
                    <a:pt x="336" y="101"/>
                  </a:lnTo>
                  <a:lnTo>
                    <a:pt x="336" y="99"/>
                  </a:lnTo>
                  <a:lnTo>
                    <a:pt x="336" y="99"/>
                  </a:lnTo>
                  <a:lnTo>
                    <a:pt x="334" y="97"/>
                  </a:lnTo>
                  <a:lnTo>
                    <a:pt x="327" y="85"/>
                  </a:lnTo>
                  <a:lnTo>
                    <a:pt x="324" y="82"/>
                  </a:lnTo>
                  <a:lnTo>
                    <a:pt x="317" y="78"/>
                  </a:lnTo>
                  <a:lnTo>
                    <a:pt x="315" y="78"/>
                  </a:lnTo>
                  <a:lnTo>
                    <a:pt x="310" y="75"/>
                  </a:lnTo>
                  <a:lnTo>
                    <a:pt x="308" y="75"/>
                  </a:lnTo>
                  <a:lnTo>
                    <a:pt x="308" y="75"/>
                  </a:lnTo>
                  <a:lnTo>
                    <a:pt x="303" y="78"/>
                  </a:lnTo>
                  <a:lnTo>
                    <a:pt x="301" y="78"/>
                  </a:lnTo>
                  <a:lnTo>
                    <a:pt x="301" y="78"/>
                  </a:lnTo>
                  <a:lnTo>
                    <a:pt x="301" y="78"/>
                  </a:lnTo>
                  <a:lnTo>
                    <a:pt x="301" y="80"/>
                  </a:lnTo>
                  <a:lnTo>
                    <a:pt x="301" y="80"/>
                  </a:lnTo>
                  <a:lnTo>
                    <a:pt x="301" y="80"/>
                  </a:lnTo>
                  <a:lnTo>
                    <a:pt x="301" y="80"/>
                  </a:lnTo>
                  <a:lnTo>
                    <a:pt x="301" y="80"/>
                  </a:lnTo>
                  <a:lnTo>
                    <a:pt x="303" y="82"/>
                  </a:lnTo>
                  <a:lnTo>
                    <a:pt x="305" y="85"/>
                  </a:lnTo>
                  <a:lnTo>
                    <a:pt x="305" y="85"/>
                  </a:lnTo>
                  <a:lnTo>
                    <a:pt x="308" y="82"/>
                  </a:lnTo>
                  <a:lnTo>
                    <a:pt x="308" y="82"/>
                  </a:lnTo>
                  <a:lnTo>
                    <a:pt x="308" y="82"/>
                  </a:lnTo>
                  <a:lnTo>
                    <a:pt x="305" y="82"/>
                  </a:lnTo>
                  <a:lnTo>
                    <a:pt x="308" y="80"/>
                  </a:lnTo>
                  <a:lnTo>
                    <a:pt x="310" y="78"/>
                  </a:lnTo>
                  <a:lnTo>
                    <a:pt x="315" y="80"/>
                  </a:lnTo>
                  <a:lnTo>
                    <a:pt x="317" y="82"/>
                  </a:lnTo>
                  <a:lnTo>
                    <a:pt x="317" y="85"/>
                  </a:lnTo>
                  <a:lnTo>
                    <a:pt x="320" y="90"/>
                  </a:lnTo>
                  <a:lnTo>
                    <a:pt x="320" y="92"/>
                  </a:lnTo>
                  <a:lnTo>
                    <a:pt x="322" y="97"/>
                  </a:lnTo>
                  <a:lnTo>
                    <a:pt x="322" y="94"/>
                  </a:lnTo>
                  <a:lnTo>
                    <a:pt x="322" y="92"/>
                  </a:lnTo>
                  <a:lnTo>
                    <a:pt x="322" y="90"/>
                  </a:lnTo>
                  <a:lnTo>
                    <a:pt x="324" y="90"/>
                  </a:lnTo>
                  <a:lnTo>
                    <a:pt x="324" y="92"/>
                  </a:lnTo>
                  <a:lnTo>
                    <a:pt x="327" y="92"/>
                  </a:lnTo>
                  <a:lnTo>
                    <a:pt x="329" y="92"/>
                  </a:lnTo>
                  <a:lnTo>
                    <a:pt x="329" y="92"/>
                  </a:lnTo>
                  <a:lnTo>
                    <a:pt x="327" y="94"/>
                  </a:lnTo>
                  <a:lnTo>
                    <a:pt x="327" y="94"/>
                  </a:lnTo>
                  <a:lnTo>
                    <a:pt x="327" y="94"/>
                  </a:lnTo>
                  <a:lnTo>
                    <a:pt x="329" y="97"/>
                  </a:lnTo>
                  <a:lnTo>
                    <a:pt x="329" y="99"/>
                  </a:lnTo>
                  <a:lnTo>
                    <a:pt x="331" y="104"/>
                  </a:lnTo>
                  <a:lnTo>
                    <a:pt x="329" y="109"/>
                  </a:lnTo>
                  <a:lnTo>
                    <a:pt x="329" y="109"/>
                  </a:lnTo>
                  <a:lnTo>
                    <a:pt x="324" y="111"/>
                  </a:lnTo>
                  <a:lnTo>
                    <a:pt x="322" y="113"/>
                  </a:lnTo>
                  <a:lnTo>
                    <a:pt x="315" y="118"/>
                  </a:lnTo>
                  <a:lnTo>
                    <a:pt x="312" y="120"/>
                  </a:lnTo>
                  <a:lnTo>
                    <a:pt x="308" y="123"/>
                  </a:lnTo>
                  <a:lnTo>
                    <a:pt x="305" y="125"/>
                  </a:lnTo>
                  <a:lnTo>
                    <a:pt x="303" y="125"/>
                  </a:lnTo>
                  <a:lnTo>
                    <a:pt x="303" y="123"/>
                  </a:lnTo>
                  <a:lnTo>
                    <a:pt x="303" y="123"/>
                  </a:lnTo>
                  <a:lnTo>
                    <a:pt x="308" y="123"/>
                  </a:lnTo>
                  <a:lnTo>
                    <a:pt x="308" y="120"/>
                  </a:lnTo>
                  <a:lnTo>
                    <a:pt x="296" y="123"/>
                  </a:lnTo>
                  <a:lnTo>
                    <a:pt x="293" y="123"/>
                  </a:lnTo>
                  <a:lnTo>
                    <a:pt x="286" y="120"/>
                  </a:lnTo>
                  <a:lnTo>
                    <a:pt x="282" y="118"/>
                  </a:lnTo>
                  <a:lnTo>
                    <a:pt x="282" y="116"/>
                  </a:lnTo>
                  <a:lnTo>
                    <a:pt x="282" y="111"/>
                  </a:lnTo>
                  <a:lnTo>
                    <a:pt x="279" y="106"/>
                  </a:lnTo>
                  <a:lnTo>
                    <a:pt x="277" y="104"/>
                  </a:lnTo>
                  <a:lnTo>
                    <a:pt x="275" y="101"/>
                  </a:lnTo>
                  <a:lnTo>
                    <a:pt x="270" y="104"/>
                  </a:lnTo>
                  <a:lnTo>
                    <a:pt x="270" y="104"/>
                  </a:lnTo>
                  <a:lnTo>
                    <a:pt x="267" y="104"/>
                  </a:lnTo>
                  <a:lnTo>
                    <a:pt x="260" y="99"/>
                  </a:lnTo>
                  <a:lnTo>
                    <a:pt x="260" y="99"/>
                  </a:lnTo>
                  <a:lnTo>
                    <a:pt x="263" y="97"/>
                  </a:lnTo>
                  <a:lnTo>
                    <a:pt x="263" y="97"/>
                  </a:lnTo>
                  <a:lnTo>
                    <a:pt x="263" y="99"/>
                  </a:lnTo>
                  <a:lnTo>
                    <a:pt x="263" y="92"/>
                  </a:lnTo>
                  <a:lnTo>
                    <a:pt x="263" y="92"/>
                  </a:lnTo>
                  <a:lnTo>
                    <a:pt x="265" y="92"/>
                  </a:lnTo>
                  <a:lnTo>
                    <a:pt x="265" y="92"/>
                  </a:lnTo>
                  <a:lnTo>
                    <a:pt x="267" y="97"/>
                  </a:lnTo>
                  <a:lnTo>
                    <a:pt x="267" y="97"/>
                  </a:lnTo>
                  <a:lnTo>
                    <a:pt x="267" y="97"/>
                  </a:lnTo>
                  <a:lnTo>
                    <a:pt x="265" y="97"/>
                  </a:lnTo>
                  <a:lnTo>
                    <a:pt x="267" y="97"/>
                  </a:lnTo>
                  <a:lnTo>
                    <a:pt x="267" y="97"/>
                  </a:lnTo>
                  <a:lnTo>
                    <a:pt x="270" y="97"/>
                  </a:lnTo>
                  <a:lnTo>
                    <a:pt x="270" y="97"/>
                  </a:lnTo>
                  <a:lnTo>
                    <a:pt x="270" y="94"/>
                  </a:lnTo>
                  <a:lnTo>
                    <a:pt x="270" y="94"/>
                  </a:lnTo>
                  <a:lnTo>
                    <a:pt x="270" y="94"/>
                  </a:lnTo>
                  <a:lnTo>
                    <a:pt x="265" y="92"/>
                  </a:lnTo>
                  <a:lnTo>
                    <a:pt x="265" y="90"/>
                  </a:lnTo>
                  <a:lnTo>
                    <a:pt x="265" y="87"/>
                  </a:lnTo>
                  <a:lnTo>
                    <a:pt x="260" y="87"/>
                  </a:lnTo>
                  <a:lnTo>
                    <a:pt x="258" y="82"/>
                  </a:lnTo>
                  <a:lnTo>
                    <a:pt x="256" y="80"/>
                  </a:lnTo>
                  <a:lnTo>
                    <a:pt x="253" y="80"/>
                  </a:lnTo>
                  <a:lnTo>
                    <a:pt x="253" y="80"/>
                  </a:lnTo>
                  <a:lnTo>
                    <a:pt x="253" y="80"/>
                  </a:lnTo>
                  <a:lnTo>
                    <a:pt x="253" y="75"/>
                  </a:lnTo>
                  <a:lnTo>
                    <a:pt x="253" y="75"/>
                  </a:lnTo>
                  <a:lnTo>
                    <a:pt x="249" y="73"/>
                  </a:lnTo>
                  <a:lnTo>
                    <a:pt x="246" y="73"/>
                  </a:lnTo>
                  <a:lnTo>
                    <a:pt x="244" y="71"/>
                  </a:lnTo>
                  <a:lnTo>
                    <a:pt x="239" y="71"/>
                  </a:lnTo>
                  <a:lnTo>
                    <a:pt x="237" y="71"/>
                  </a:lnTo>
                  <a:lnTo>
                    <a:pt x="232" y="68"/>
                  </a:lnTo>
                  <a:lnTo>
                    <a:pt x="232" y="68"/>
                  </a:lnTo>
                  <a:lnTo>
                    <a:pt x="234" y="71"/>
                  </a:lnTo>
                  <a:lnTo>
                    <a:pt x="234" y="71"/>
                  </a:lnTo>
                  <a:lnTo>
                    <a:pt x="237" y="73"/>
                  </a:lnTo>
                  <a:lnTo>
                    <a:pt x="237" y="73"/>
                  </a:lnTo>
                  <a:lnTo>
                    <a:pt x="237" y="75"/>
                  </a:lnTo>
                  <a:lnTo>
                    <a:pt x="237" y="75"/>
                  </a:lnTo>
                  <a:lnTo>
                    <a:pt x="234" y="73"/>
                  </a:lnTo>
                  <a:lnTo>
                    <a:pt x="234" y="75"/>
                  </a:lnTo>
                  <a:lnTo>
                    <a:pt x="232" y="75"/>
                  </a:lnTo>
                  <a:lnTo>
                    <a:pt x="232" y="78"/>
                  </a:lnTo>
                  <a:lnTo>
                    <a:pt x="230" y="78"/>
                  </a:lnTo>
                  <a:lnTo>
                    <a:pt x="230" y="78"/>
                  </a:lnTo>
                  <a:lnTo>
                    <a:pt x="230" y="78"/>
                  </a:lnTo>
                  <a:lnTo>
                    <a:pt x="230" y="78"/>
                  </a:lnTo>
                  <a:lnTo>
                    <a:pt x="230" y="78"/>
                  </a:lnTo>
                  <a:lnTo>
                    <a:pt x="227" y="78"/>
                  </a:lnTo>
                  <a:lnTo>
                    <a:pt x="230" y="75"/>
                  </a:lnTo>
                  <a:lnTo>
                    <a:pt x="230" y="75"/>
                  </a:lnTo>
                  <a:lnTo>
                    <a:pt x="227" y="73"/>
                  </a:lnTo>
                  <a:lnTo>
                    <a:pt x="225" y="73"/>
                  </a:lnTo>
                  <a:lnTo>
                    <a:pt x="225" y="73"/>
                  </a:lnTo>
                  <a:lnTo>
                    <a:pt x="225" y="71"/>
                  </a:lnTo>
                  <a:lnTo>
                    <a:pt x="223" y="73"/>
                  </a:lnTo>
                  <a:lnTo>
                    <a:pt x="223" y="73"/>
                  </a:lnTo>
                  <a:lnTo>
                    <a:pt x="220" y="73"/>
                  </a:lnTo>
                  <a:lnTo>
                    <a:pt x="218" y="71"/>
                  </a:lnTo>
                  <a:lnTo>
                    <a:pt x="218" y="68"/>
                  </a:lnTo>
                  <a:lnTo>
                    <a:pt x="220" y="68"/>
                  </a:lnTo>
                  <a:lnTo>
                    <a:pt x="220" y="68"/>
                  </a:lnTo>
                  <a:lnTo>
                    <a:pt x="220" y="66"/>
                  </a:lnTo>
                  <a:lnTo>
                    <a:pt x="220" y="66"/>
                  </a:lnTo>
                  <a:lnTo>
                    <a:pt x="218" y="66"/>
                  </a:lnTo>
                  <a:lnTo>
                    <a:pt x="218" y="66"/>
                  </a:lnTo>
                  <a:lnTo>
                    <a:pt x="218" y="64"/>
                  </a:lnTo>
                  <a:lnTo>
                    <a:pt x="220" y="64"/>
                  </a:lnTo>
                  <a:lnTo>
                    <a:pt x="223" y="66"/>
                  </a:lnTo>
                  <a:lnTo>
                    <a:pt x="223" y="64"/>
                  </a:lnTo>
                  <a:lnTo>
                    <a:pt x="223" y="64"/>
                  </a:lnTo>
                  <a:lnTo>
                    <a:pt x="220" y="64"/>
                  </a:lnTo>
                  <a:lnTo>
                    <a:pt x="220" y="64"/>
                  </a:lnTo>
                  <a:lnTo>
                    <a:pt x="223" y="64"/>
                  </a:lnTo>
                  <a:lnTo>
                    <a:pt x="223" y="64"/>
                  </a:lnTo>
                  <a:lnTo>
                    <a:pt x="225" y="64"/>
                  </a:lnTo>
                  <a:lnTo>
                    <a:pt x="227" y="64"/>
                  </a:lnTo>
                  <a:lnTo>
                    <a:pt x="225" y="64"/>
                  </a:lnTo>
                  <a:lnTo>
                    <a:pt x="225" y="61"/>
                  </a:lnTo>
                  <a:lnTo>
                    <a:pt x="223" y="59"/>
                  </a:lnTo>
                  <a:lnTo>
                    <a:pt x="223" y="56"/>
                  </a:lnTo>
                  <a:lnTo>
                    <a:pt x="223" y="56"/>
                  </a:lnTo>
                  <a:lnTo>
                    <a:pt x="223" y="54"/>
                  </a:lnTo>
                  <a:lnTo>
                    <a:pt x="225" y="54"/>
                  </a:lnTo>
                  <a:lnTo>
                    <a:pt x="227" y="56"/>
                  </a:lnTo>
                  <a:lnTo>
                    <a:pt x="230" y="54"/>
                  </a:lnTo>
                  <a:lnTo>
                    <a:pt x="227" y="54"/>
                  </a:lnTo>
                  <a:lnTo>
                    <a:pt x="227" y="54"/>
                  </a:lnTo>
                  <a:lnTo>
                    <a:pt x="225" y="52"/>
                  </a:lnTo>
                  <a:lnTo>
                    <a:pt x="225" y="52"/>
                  </a:lnTo>
                  <a:lnTo>
                    <a:pt x="227" y="49"/>
                  </a:lnTo>
                  <a:lnTo>
                    <a:pt x="227" y="49"/>
                  </a:lnTo>
                  <a:lnTo>
                    <a:pt x="227" y="49"/>
                  </a:lnTo>
                  <a:lnTo>
                    <a:pt x="230" y="49"/>
                  </a:lnTo>
                  <a:lnTo>
                    <a:pt x="230" y="47"/>
                  </a:lnTo>
                  <a:lnTo>
                    <a:pt x="230" y="47"/>
                  </a:lnTo>
                  <a:lnTo>
                    <a:pt x="232" y="45"/>
                  </a:lnTo>
                  <a:lnTo>
                    <a:pt x="232" y="45"/>
                  </a:lnTo>
                  <a:lnTo>
                    <a:pt x="232" y="45"/>
                  </a:lnTo>
                  <a:lnTo>
                    <a:pt x="232" y="45"/>
                  </a:lnTo>
                  <a:lnTo>
                    <a:pt x="230" y="42"/>
                  </a:lnTo>
                  <a:lnTo>
                    <a:pt x="230" y="42"/>
                  </a:lnTo>
                  <a:lnTo>
                    <a:pt x="230" y="42"/>
                  </a:lnTo>
                  <a:lnTo>
                    <a:pt x="227" y="45"/>
                  </a:lnTo>
                  <a:lnTo>
                    <a:pt x="227" y="45"/>
                  </a:lnTo>
                  <a:lnTo>
                    <a:pt x="227" y="45"/>
                  </a:lnTo>
                  <a:lnTo>
                    <a:pt x="227" y="42"/>
                  </a:lnTo>
                  <a:lnTo>
                    <a:pt x="227" y="42"/>
                  </a:lnTo>
                  <a:lnTo>
                    <a:pt x="227" y="42"/>
                  </a:lnTo>
                  <a:lnTo>
                    <a:pt x="227" y="40"/>
                  </a:lnTo>
                  <a:lnTo>
                    <a:pt x="230" y="40"/>
                  </a:lnTo>
                  <a:lnTo>
                    <a:pt x="232" y="35"/>
                  </a:lnTo>
                  <a:lnTo>
                    <a:pt x="241" y="30"/>
                  </a:lnTo>
                  <a:lnTo>
                    <a:pt x="244" y="30"/>
                  </a:lnTo>
                  <a:lnTo>
                    <a:pt x="244" y="28"/>
                  </a:lnTo>
                  <a:lnTo>
                    <a:pt x="244" y="28"/>
                  </a:lnTo>
                  <a:lnTo>
                    <a:pt x="244" y="26"/>
                  </a:lnTo>
                  <a:lnTo>
                    <a:pt x="246" y="26"/>
                  </a:lnTo>
                  <a:lnTo>
                    <a:pt x="246" y="28"/>
                  </a:lnTo>
                  <a:lnTo>
                    <a:pt x="246" y="28"/>
                  </a:lnTo>
                  <a:lnTo>
                    <a:pt x="249" y="28"/>
                  </a:lnTo>
                  <a:lnTo>
                    <a:pt x="249" y="26"/>
                  </a:lnTo>
                  <a:lnTo>
                    <a:pt x="249" y="26"/>
                  </a:lnTo>
                  <a:lnTo>
                    <a:pt x="249" y="26"/>
                  </a:lnTo>
                  <a:lnTo>
                    <a:pt x="249" y="23"/>
                  </a:lnTo>
                  <a:lnTo>
                    <a:pt x="251" y="23"/>
                  </a:lnTo>
                  <a:lnTo>
                    <a:pt x="251" y="23"/>
                  </a:lnTo>
                  <a:lnTo>
                    <a:pt x="251" y="21"/>
                  </a:lnTo>
                  <a:lnTo>
                    <a:pt x="251" y="21"/>
                  </a:lnTo>
                  <a:lnTo>
                    <a:pt x="251" y="19"/>
                  </a:lnTo>
                  <a:lnTo>
                    <a:pt x="251" y="19"/>
                  </a:lnTo>
                  <a:lnTo>
                    <a:pt x="249" y="19"/>
                  </a:lnTo>
                  <a:lnTo>
                    <a:pt x="249" y="19"/>
                  </a:lnTo>
                  <a:lnTo>
                    <a:pt x="246" y="19"/>
                  </a:lnTo>
                  <a:lnTo>
                    <a:pt x="246" y="19"/>
                  </a:lnTo>
                  <a:lnTo>
                    <a:pt x="246" y="16"/>
                  </a:lnTo>
                  <a:lnTo>
                    <a:pt x="244" y="19"/>
                  </a:lnTo>
                  <a:lnTo>
                    <a:pt x="244" y="19"/>
                  </a:lnTo>
                  <a:lnTo>
                    <a:pt x="241" y="21"/>
                  </a:lnTo>
                  <a:lnTo>
                    <a:pt x="244" y="23"/>
                  </a:lnTo>
                  <a:lnTo>
                    <a:pt x="244" y="26"/>
                  </a:lnTo>
                  <a:lnTo>
                    <a:pt x="241" y="23"/>
                  </a:lnTo>
                  <a:lnTo>
                    <a:pt x="241" y="23"/>
                  </a:lnTo>
                  <a:lnTo>
                    <a:pt x="237" y="23"/>
                  </a:lnTo>
                  <a:lnTo>
                    <a:pt x="234" y="21"/>
                  </a:lnTo>
                  <a:lnTo>
                    <a:pt x="234" y="21"/>
                  </a:lnTo>
                  <a:lnTo>
                    <a:pt x="234" y="21"/>
                  </a:lnTo>
                  <a:lnTo>
                    <a:pt x="237" y="21"/>
                  </a:lnTo>
                  <a:lnTo>
                    <a:pt x="230" y="19"/>
                  </a:lnTo>
                  <a:lnTo>
                    <a:pt x="227" y="19"/>
                  </a:lnTo>
                  <a:lnTo>
                    <a:pt x="227" y="14"/>
                  </a:lnTo>
                  <a:lnTo>
                    <a:pt x="227" y="14"/>
                  </a:lnTo>
                  <a:lnTo>
                    <a:pt x="232" y="19"/>
                  </a:lnTo>
                  <a:lnTo>
                    <a:pt x="232" y="16"/>
                  </a:lnTo>
                  <a:lnTo>
                    <a:pt x="227" y="9"/>
                  </a:lnTo>
                  <a:lnTo>
                    <a:pt x="227" y="9"/>
                  </a:lnTo>
                  <a:lnTo>
                    <a:pt x="225" y="9"/>
                  </a:lnTo>
                  <a:lnTo>
                    <a:pt x="225" y="7"/>
                  </a:lnTo>
                  <a:lnTo>
                    <a:pt x="225" y="7"/>
                  </a:lnTo>
                  <a:lnTo>
                    <a:pt x="225" y="9"/>
                  </a:lnTo>
                  <a:lnTo>
                    <a:pt x="225" y="9"/>
                  </a:lnTo>
                  <a:lnTo>
                    <a:pt x="223" y="7"/>
                  </a:lnTo>
                  <a:lnTo>
                    <a:pt x="220" y="7"/>
                  </a:lnTo>
                  <a:lnTo>
                    <a:pt x="220" y="7"/>
                  </a:lnTo>
                  <a:lnTo>
                    <a:pt x="223" y="7"/>
                  </a:lnTo>
                  <a:lnTo>
                    <a:pt x="225" y="4"/>
                  </a:lnTo>
                  <a:lnTo>
                    <a:pt x="225" y="4"/>
                  </a:lnTo>
                  <a:lnTo>
                    <a:pt x="223" y="0"/>
                  </a:lnTo>
                  <a:lnTo>
                    <a:pt x="223" y="0"/>
                  </a:lnTo>
                  <a:lnTo>
                    <a:pt x="220" y="2"/>
                  </a:lnTo>
                  <a:lnTo>
                    <a:pt x="218" y="2"/>
                  </a:lnTo>
                  <a:lnTo>
                    <a:pt x="213" y="0"/>
                  </a:lnTo>
                  <a:lnTo>
                    <a:pt x="213" y="0"/>
                  </a:lnTo>
                  <a:lnTo>
                    <a:pt x="213" y="2"/>
                  </a:lnTo>
                  <a:lnTo>
                    <a:pt x="204" y="7"/>
                  </a:lnTo>
                  <a:lnTo>
                    <a:pt x="204" y="9"/>
                  </a:lnTo>
                  <a:lnTo>
                    <a:pt x="204" y="9"/>
                  </a:lnTo>
                  <a:lnTo>
                    <a:pt x="201" y="11"/>
                  </a:lnTo>
                  <a:lnTo>
                    <a:pt x="201" y="11"/>
                  </a:lnTo>
                  <a:lnTo>
                    <a:pt x="201" y="11"/>
                  </a:lnTo>
                  <a:lnTo>
                    <a:pt x="199" y="14"/>
                  </a:lnTo>
                  <a:lnTo>
                    <a:pt x="199" y="14"/>
                  </a:lnTo>
                  <a:lnTo>
                    <a:pt x="199" y="14"/>
                  </a:lnTo>
                  <a:lnTo>
                    <a:pt x="197" y="14"/>
                  </a:lnTo>
                  <a:lnTo>
                    <a:pt x="197" y="14"/>
                  </a:lnTo>
                  <a:lnTo>
                    <a:pt x="194" y="14"/>
                  </a:lnTo>
                  <a:lnTo>
                    <a:pt x="194" y="14"/>
                  </a:lnTo>
                  <a:lnTo>
                    <a:pt x="194" y="16"/>
                  </a:lnTo>
                  <a:lnTo>
                    <a:pt x="194" y="16"/>
                  </a:lnTo>
                  <a:lnTo>
                    <a:pt x="194" y="16"/>
                  </a:lnTo>
                  <a:lnTo>
                    <a:pt x="192" y="19"/>
                  </a:lnTo>
                  <a:lnTo>
                    <a:pt x="192" y="21"/>
                  </a:lnTo>
                  <a:lnTo>
                    <a:pt x="192" y="21"/>
                  </a:lnTo>
                  <a:lnTo>
                    <a:pt x="192" y="23"/>
                  </a:lnTo>
                  <a:lnTo>
                    <a:pt x="192" y="23"/>
                  </a:lnTo>
                  <a:lnTo>
                    <a:pt x="189" y="26"/>
                  </a:lnTo>
                  <a:lnTo>
                    <a:pt x="189" y="26"/>
                  </a:lnTo>
                  <a:lnTo>
                    <a:pt x="187" y="26"/>
                  </a:lnTo>
                  <a:lnTo>
                    <a:pt x="187" y="28"/>
                  </a:lnTo>
                  <a:lnTo>
                    <a:pt x="187" y="30"/>
                  </a:lnTo>
                  <a:lnTo>
                    <a:pt x="185" y="30"/>
                  </a:lnTo>
                  <a:lnTo>
                    <a:pt x="185" y="33"/>
                  </a:lnTo>
                  <a:lnTo>
                    <a:pt x="182" y="33"/>
                  </a:lnTo>
                  <a:lnTo>
                    <a:pt x="182" y="33"/>
                  </a:lnTo>
                  <a:lnTo>
                    <a:pt x="175" y="35"/>
                  </a:lnTo>
                  <a:lnTo>
                    <a:pt x="168" y="35"/>
                  </a:lnTo>
                  <a:lnTo>
                    <a:pt x="161" y="38"/>
                  </a:lnTo>
                  <a:lnTo>
                    <a:pt x="156" y="38"/>
                  </a:lnTo>
                  <a:lnTo>
                    <a:pt x="149" y="40"/>
                  </a:lnTo>
                  <a:lnTo>
                    <a:pt x="142" y="42"/>
                  </a:lnTo>
                  <a:lnTo>
                    <a:pt x="135" y="42"/>
                  </a:lnTo>
                  <a:lnTo>
                    <a:pt x="130" y="45"/>
                  </a:lnTo>
                  <a:lnTo>
                    <a:pt x="123" y="47"/>
                  </a:lnTo>
                  <a:lnTo>
                    <a:pt x="109" y="49"/>
                  </a:lnTo>
                  <a:lnTo>
                    <a:pt x="104" y="49"/>
                  </a:lnTo>
                  <a:lnTo>
                    <a:pt x="97" y="52"/>
                  </a:lnTo>
                  <a:lnTo>
                    <a:pt x="90" y="54"/>
                  </a:lnTo>
                  <a:lnTo>
                    <a:pt x="83" y="54"/>
                  </a:lnTo>
                  <a:lnTo>
                    <a:pt x="78" y="56"/>
                  </a:lnTo>
                  <a:lnTo>
                    <a:pt x="78" y="56"/>
                  </a:lnTo>
                  <a:lnTo>
                    <a:pt x="78" y="56"/>
                  </a:lnTo>
                  <a:lnTo>
                    <a:pt x="78" y="56"/>
                  </a:lnTo>
                  <a:lnTo>
                    <a:pt x="78" y="56"/>
                  </a:lnTo>
                  <a:lnTo>
                    <a:pt x="78" y="56"/>
                  </a:lnTo>
                  <a:lnTo>
                    <a:pt x="78" y="56"/>
                  </a:lnTo>
                  <a:lnTo>
                    <a:pt x="78" y="56"/>
                  </a:lnTo>
                  <a:lnTo>
                    <a:pt x="78" y="56"/>
                  </a:lnTo>
                  <a:lnTo>
                    <a:pt x="78" y="56"/>
                  </a:lnTo>
                  <a:lnTo>
                    <a:pt x="78" y="56"/>
                  </a:lnTo>
                  <a:lnTo>
                    <a:pt x="78" y="56"/>
                  </a:lnTo>
                  <a:lnTo>
                    <a:pt x="78" y="56"/>
                  </a:lnTo>
                  <a:lnTo>
                    <a:pt x="78" y="56"/>
                  </a:lnTo>
                  <a:lnTo>
                    <a:pt x="74" y="56"/>
                  </a:lnTo>
                  <a:lnTo>
                    <a:pt x="69" y="59"/>
                  </a:lnTo>
                  <a:lnTo>
                    <a:pt x="64" y="59"/>
                  </a:lnTo>
                  <a:lnTo>
                    <a:pt x="59" y="61"/>
                  </a:lnTo>
                  <a:lnTo>
                    <a:pt x="55" y="61"/>
                  </a:lnTo>
                  <a:lnTo>
                    <a:pt x="50" y="61"/>
                  </a:lnTo>
                  <a:lnTo>
                    <a:pt x="45" y="64"/>
                  </a:lnTo>
                  <a:lnTo>
                    <a:pt x="40" y="64"/>
                  </a:lnTo>
                  <a:lnTo>
                    <a:pt x="36" y="64"/>
                  </a:lnTo>
                  <a:lnTo>
                    <a:pt x="31" y="66"/>
                  </a:lnTo>
                  <a:lnTo>
                    <a:pt x="29" y="66"/>
                  </a:lnTo>
                  <a:lnTo>
                    <a:pt x="24" y="68"/>
                  </a:lnTo>
                  <a:lnTo>
                    <a:pt x="19" y="68"/>
                  </a:lnTo>
                  <a:lnTo>
                    <a:pt x="5" y="71"/>
                  </a:lnTo>
                  <a:lnTo>
                    <a:pt x="5" y="73"/>
                  </a:lnTo>
                  <a:lnTo>
                    <a:pt x="5" y="78"/>
                  </a:lnTo>
                  <a:lnTo>
                    <a:pt x="3" y="85"/>
                  </a:lnTo>
                  <a:lnTo>
                    <a:pt x="3" y="94"/>
                  </a:lnTo>
                  <a:lnTo>
                    <a:pt x="3" y="104"/>
                  </a:lnTo>
                  <a:lnTo>
                    <a:pt x="3" y="113"/>
                  </a:lnTo>
                  <a:lnTo>
                    <a:pt x="3" y="123"/>
                  </a:lnTo>
                  <a:lnTo>
                    <a:pt x="3" y="142"/>
                  </a:lnTo>
                  <a:lnTo>
                    <a:pt x="3" y="151"/>
                  </a:lnTo>
                  <a:lnTo>
                    <a:pt x="0" y="153"/>
                  </a:lnTo>
                  <a:lnTo>
                    <a:pt x="0" y="156"/>
                  </a:lnTo>
                  <a:lnTo>
                    <a:pt x="5" y="158"/>
                  </a:lnTo>
                  <a:lnTo>
                    <a:pt x="17" y="156"/>
                  </a:lnTo>
                  <a:lnTo>
                    <a:pt x="26" y="153"/>
                  </a:lnTo>
                  <a:lnTo>
                    <a:pt x="38" y="151"/>
                  </a:lnTo>
                  <a:lnTo>
                    <a:pt x="50" y="149"/>
                  </a:lnTo>
                  <a:lnTo>
                    <a:pt x="57" y="149"/>
                  </a:lnTo>
                  <a:lnTo>
                    <a:pt x="62" y="146"/>
                  </a:lnTo>
                  <a:lnTo>
                    <a:pt x="66" y="146"/>
                  </a:lnTo>
                  <a:lnTo>
                    <a:pt x="69" y="149"/>
                  </a:lnTo>
                  <a:lnTo>
                    <a:pt x="71" y="149"/>
                  </a:lnTo>
                  <a:lnTo>
                    <a:pt x="71" y="146"/>
                  </a:lnTo>
                  <a:lnTo>
                    <a:pt x="83" y="142"/>
                  </a:lnTo>
                  <a:lnTo>
                    <a:pt x="85" y="142"/>
                  </a:lnTo>
                  <a:lnTo>
                    <a:pt x="88" y="142"/>
                  </a:lnTo>
                  <a:lnTo>
                    <a:pt x="88" y="142"/>
                  </a:lnTo>
                  <a:lnTo>
                    <a:pt x="90" y="142"/>
                  </a:lnTo>
                  <a:lnTo>
                    <a:pt x="95" y="139"/>
                  </a:lnTo>
                  <a:lnTo>
                    <a:pt x="109" y="137"/>
                  </a:lnTo>
                  <a:lnTo>
                    <a:pt x="121" y="132"/>
                  </a:lnTo>
                  <a:lnTo>
                    <a:pt x="135" y="130"/>
                  </a:lnTo>
                  <a:lnTo>
                    <a:pt x="149" y="127"/>
                  </a:lnTo>
                  <a:lnTo>
                    <a:pt x="159" y="125"/>
                  </a:lnTo>
                  <a:lnTo>
                    <a:pt x="159" y="125"/>
                  </a:lnTo>
                  <a:lnTo>
                    <a:pt x="168" y="123"/>
                  </a:lnTo>
                  <a:lnTo>
                    <a:pt x="175" y="120"/>
                  </a:lnTo>
                  <a:lnTo>
                    <a:pt x="185" y="118"/>
                  </a:lnTo>
                  <a:lnTo>
                    <a:pt x="192" y="116"/>
                  </a:lnTo>
                  <a:lnTo>
                    <a:pt x="197" y="116"/>
                  </a:lnTo>
                  <a:lnTo>
                    <a:pt x="199" y="116"/>
                  </a:lnTo>
                  <a:lnTo>
                    <a:pt x="199" y="120"/>
                  </a:lnTo>
                  <a:lnTo>
                    <a:pt x="201" y="127"/>
                  </a:lnTo>
                  <a:lnTo>
                    <a:pt x="201" y="127"/>
                  </a:lnTo>
                  <a:lnTo>
                    <a:pt x="201" y="130"/>
                  </a:lnTo>
                  <a:lnTo>
                    <a:pt x="204" y="130"/>
                  </a:lnTo>
                  <a:lnTo>
                    <a:pt x="204" y="127"/>
                  </a:lnTo>
                  <a:lnTo>
                    <a:pt x="206" y="127"/>
                  </a:lnTo>
                  <a:lnTo>
                    <a:pt x="206" y="130"/>
                  </a:lnTo>
                  <a:lnTo>
                    <a:pt x="206" y="130"/>
                  </a:lnTo>
                  <a:lnTo>
                    <a:pt x="206" y="130"/>
                  </a:lnTo>
                  <a:lnTo>
                    <a:pt x="206" y="132"/>
                  </a:lnTo>
                  <a:lnTo>
                    <a:pt x="206" y="132"/>
                  </a:lnTo>
                  <a:lnTo>
                    <a:pt x="206" y="132"/>
                  </a:lnTo>
                  <a:lnTo>
                    <a:pt x="208" y="135"/>
                  </a:lnTo>
                  <a:lnTo>
                    <a:pt x="208" y="139"/>
                  </a:lnTo>
                  <a:lnTo>
                    <a:pt x="208" y="139"/>
                  </a:lnTo>
                  <a:lnTo>
                    <a:pt x="208" y="139"/>
                  </a:lnTo>
                  <a:lnTo>
                    <a:pt x="208" y="142"/>
                  </a:lnTo>
                  <a:lnTo>
                    <a:pt x="211" y="142"/>
                  </a:lnTo>
                  <a:lnTo>
                    <a:pt x="213" y="142"/>
                  </a:lnTo>
                  <a:lnTo>
                    <a:pt x="213" y="142"/>
                  </a:lnTo>
                  <a:lnTo>
                    <a:pt x="215" y="142"/>
                  </a:lnTo>
                  <a:lnTo>
                    <a:pt x="218" y="144"/>
                  </a:lnTo>
                  <a:lnTo>
                    <a:pt x="220" y="149"/>
                  </a:lnTo>
                  <a:lnTo>
                    <a:pt x="220" y="146"/>
                  </a:lnTo>
                  <a:lnTo>
                    <a:pt x="220" y="146"/>
                  </a:lnTo>
                  <a:lnTo>
                    <a:pt x="223" y="144"/>
                  </a:lnTo>
                  <a:lnTo>
                    <a:pt x="223" y="144"/>
                  </a:lnTo>
                  <a:lnTo>
                    <a:pt x="225" y="144"/>
                  </a:lnTo>
                  <a:lnTo>
                    <a:pt x="225" y="144"/>
                  </a:lnTo>
                  <a:lnTo>
                    <a:pt x="227" y="144"/>
                  </a:lnTo>
                  <a:lnTo>
                    <a:pt x="227" y="137"/>
                  </a:lnTo>
                  <a:lnTo>
                    <a:pt x="227" y="135"/>
                  </a:lnTo>
                  <a:lnTo>
                    <a:pt x="230" y="135"/>
                  </a:lnTo>
                  <a:lnTo>
                    <a:pt x="230" y="139"/>
                  </a:lnTo>
                  <a:lnTo>
                    <a:pt x="225" y="149"/>
                  </a:lnTo>
                  <a:lnTo>
                    <a:pt x="225" y="153"/>
                  </a:lnTo>
                  <a:lnTo>
                    <a:pt x="225" y="156"/>
                  </a:lnTo>
                  <a:lnTo>
                    <a:pt x="227" y="161"/>
                  </a:lnTo>
                  <a:lnTo>
                    <a:pt x="227" y="165"/>
                  </a:lnTo>
                  <a:lnTo>
                    <a:pt x="230" y="170"/>
                  </a:lnTo>
                  <a:lnTo>
                    <a:pt x="230" y="170"/>
                  </a:lnTo>
                  <a:lnTo>
                    <a:pt x="230" y="172"/>
                  </a:lnTo>
                  <a:lnTo>
                    <a:pt x="232" y="172"/>
                  </a:lnTo>
                  <a:lnTo>
                    <a:pt x="232" y="175"/>
                  </a:lnTo>
                  <a:lnTo>
                    <a:pt x="237" y="168"/>
                  </a:lnTo>
                  <a:lnTo>
                    <a:pt x="239" y="165"/>
                  </a:lnTo>
                  <a:lnTo>
                    <a:pt x="239" y="165"/>
                  </a:lnTo>
                  <a:lnTo>
                    <a:pt x="237" y="165"/>
                  </a:lnTo>
                  <a:lnTo>
                    <a:pt x="241" y="163"/>
                  </a:lnTo>
                  <a:lnTo>
                    <a:pt x="241" y="163"/>
                  </a:lnTo>
                  <a:lnTo>
                    <a:pt x="241" y="161"/>
                  </a:lnTo>
                  <a:lnTo>
                    <a:pt x="244" y="161"/>
                  </a:lnTo>
                  <a:lnTo>
                    <a:pt x="244" y="163"/>
                  </a:lnTo>
                  <a:lnTo>
                    <a:pt x="244" y="165"/>
                  </a:lnTo>
                  <a:lnTo>
                    <a:pt x="241" y="165"/>
                  </a:lnTo>
                  <a:lnTo>
                    <a:pt x="246" y="168"/>
                  </a:lnTo>
                  <a:lnTo>
                    <a:pt x="249" y="165"/>
                  </a:lnTo>
                  <a:lnTo>
                    <a:pt x="251" y="161"/>
                  </a:lnTo>
                  <a:lnTo>
                    <a:pt x="251" y="163"/>
                  </a:lnTo>
                  <a:lnTo>
                    <a:pt x="251" y="163"/>
                  </a:lnTo>
                  <a:lnTo>
                    <a:pt x="251" y="163"/>
                  </a:lnTo>
                  <a:lnTo>
                    <a:pt x="253" y="161"/>
                  </a:lnTo>
                  <a:lnTo>
                    <a:pt x="253" y="158"/>
                  </a:lnTo>
                  <a:lnTo>
                    <a:pt x="253" y="156"/>
                  </a:lnTo>
                  <a:lnTo>
                    <a:pt x="253" y="153"/>
                  </a:lnTo>
                  <a:lnTo>
                    <a:pt x="253" y="151"/>
                  </a:lnTo>
                  <a:lnTo>
                    <a:pt x="253" y="149"/>
                  </a:lnTo>
                  <a:lnTo>
                    <a:pt x="256" y="149"/>
                  </a:lnTo>
                  <a:lnTo>
                    <a:pt x="256" y="149"/>
                  </a:lnTo>
                  <a:lnTo>
                    <a:pt x="258" y="149"/>
                  </a:lnTo>
                  <a:lnTo>
                    <a:pt x="258" y="151"/>
                  </a:lnTo>
                  <a:lnTo>
                    <a:pt x="260" y="151"/>
                  </a:lnTo>
                  <a:lnTo>
                    <a:pt x="260" y="151"/>
                  </a:lnTo>
                  <a:lnTo>
                    <a:pt x="260" y="151"/>
                  </a:lnTo>
                  <a:lnTo>
                    <a:pt x="258" y="149"/>
                  </a:lnTo>
                  <a:lnTo>
                    <a:pt x="260" y="146"/>
                  </a:lnTo>
                  <a:lnTo>
                    <a:pt x="260" y="146"/>
                  </a:lnTo>
                  <a:lnTo>
                    <a:pt x="263" y="144"/>
                  </a:lnTo>
                  <a:lnTo>
                    <a:pt x="263" y="144"/>
                  </a:lnTo>
                  <a:lnTo>
                    <a:pt x="263" y="144"/>
                  </a:lnTo>
                  <a:lnTo>
                    <a:pt x="263" y="144"/>
                  </a:lnTo>
                  <a:lnTo>
                    <a:pt x="263" y="142"/>
                  </a:lnTo>
                  <a:lnTo>
                    <a:pt x="265" y="144"/>
                  </a:lnTo>
                  <a:lnTo>
                    <a:pt x="267" y="142"/>
                  </a:lnTo>
                  <a:lnTo>
                    <a:pt x="267" y="139"/>
                  </a:lnTo>
                  <a:lnTo>
                    <a:pt x="267" y="137"/>
                  </a:lnTo>
                  <a:lnTo>
                    <a:pt x="270" y="137"/>
                  </a:lnTo>
                  <a:lnTo>
                    <a:pt x="267" y="137"/>
                  </a:lnTo>
                  <a:lnTo>
                    <a:pt x="267" y="135"/>
                  </a:lnTo>
                  <a:lnTo>
                    <a:pt x="267" y="130"/>
                  </a:lnTo>
                  <a:lnTo>
                    <a:pt x="267" y="130"/>
                  </a:lnTo>
                  <a:lnTo>
                    <a:pt x="270" y="130"/>
                  </a:lnTo>
                  <a:lnTo>
                    <a:pt x="275" y="132"/>
                  </a:lnTo>
                  <a:lnTo>
                    <a:pt x="275" y="132"/>
                  </a:lnTo>
                  <a:lnTo>
                    <a:pt x="275" y="130"/>
                  </a:lnTo>
                  <a:lnTo>
                    <a:pt x="275" y="130"/>
                  </a:lnTo>
                  <a:lnTo>
                    <a:pt x="275" y="130"/>
                  </a:lnTo>
                  <a:lnTo>
                    <a:pt x="277" y="130"/>
                  </a:lnTo>
                  <a:lnTo>
                    <a:pt x="277" y="130"/>
                  </a:lnTo>
                  <a:lnTo>
                    <a:pt x="275" y="132"/>
                  </a:lnTo>
                  <a:lnTo>
                    <a:pt x="277" y="132"/>
                  </a:lnTo>
                  <a:lnTo>
                    <a:pt x="277" y="135"/>
                  </a:lnTo>
                  <a:lnTo>
                    <a:pt x="275" y="135"/>
                  </a:lnTo>
                  <a:lnTo>
                    <a:pt x="275" y="137"/>
                  </a:lnTo>
                  <a:lnTo>
                    <a:pt x="275" y="137"/>
                  </a:lnTo>
                  <a:lnTo>
                    <a:pt x="277" y="139"/>
                  </a:lnTo>
                  <a:lnTo>
                    <a:pt x="279" y="149"/>
                  </a:lnTo>
                  <a:lnTo>
                    <a:pt x="279" y="153"/>
                  </a:lnTo>
                  <a:lnTo>
                    <a:pt x="277" y="156"/>
                  </a:lnTo>
                  <a:lnTo>
                    <a:pt x="279" y="153"/>
                  </a:lnTo>
                  <a:lnTo>
                    <a:pt x="284" y="151"/>
                  </a:lnTo>
                  <a:lnTo>
                    <a:pt x="286" y="149"/>
                  </a:lnTo>
                  <a:lnTo>
                    <a:pt x="291" y="149"/>
                  </a:lnTo>
                  <a:lnTo>
                    <a:pt x="293" y="146"/>
                  </a:lnTo>
                  <a:lnTo>
                    <a:pt x="293" y="144"/>
                  </a:lnTo>
                  <a:lnTo>
                    <a:pt x="296" y="142"/>
                  </a:lnTo>
                  <a:lnTo>
                    <a:pt x="298" y="137"/>
                  </a:lnTo>
                  <a:lnTo>
                    <a:pt x="298" y="135"/>
                  </a:lnTo>
                  <a:lnTo>
                    <a:pt x="298" y="135"/>
                  </a:lnTo>
                  <a:lnTo>
                    <a:pt x="301" y="137"/>
                  </a:lnTo>
                  <a:lnTo>
                    <a:pt x="303" y="137"/>
                  </a:lnTo>
                  <a:lnTo>
                    <a:pt x="303" y="135"/>
                  </a:lnTo>
                  <a:lnTo>
                    <a:pt x="305" y="135"/>
                  </a:lnTo>
                  <a:lnTo>
                    <a:pt x="308" y="135"/>
                  </a:lnTo>
                  <a:lnTo>
                    <a:pt x="308" y="132"/>
                  </a:lnTo>
                  <a:lnTo>
                    <a:pt x="310" y="132"/>
                  </a:lnTo>
                  <a:lnTo>
                    <a:pt x="312" y="130"/>
                  </a:lnTo>
                  <a:lnTo>
                    <a:pt x="312" y="135"/>
                  </a:lnTo>
                  <a:lnTo>
                    <a:pt x="312" y="135"/>
                  </a:lnTo>
                  <a:lnTo>
                    <a:pt x="312" y="135"/>
                  </a:lnTo>
                  <a:lnTo>
                    <a:pt x="315" y="132"/>
                  </a:lnTo>
                  <a:lnTo>
                    <a:pt x="315" y="130"/>
                  </a:lnTo>
                  <a:lnTo>
                    <a:pt x="315" y="130"/>
                  </a:lnTo>
                  <a:lnTo>
                    <a:pt x="317" y="130"/>
                  </a:lnTo>
                  <a:lnTo>
                    <a:pt x="320" y="127"/>
                  </a:lnTo>
                  <a:lnTo>
                    <a:pt x="324" y="125"/>
                  </a:lnTo>
                  <a:lnTo>
                    <a:pt x="336" y="120"/>
                  </a:lnTo>
                  <a:lnTo>
                    <a:pt x="341" y="12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rgbClr val="F8F8F8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35" name="Freeform 37">
              <a:extLst>
                <a:ext uri="{FF2B5EF4-FFF2-40B4-BE49-F238E27FC236}">
                  <a16:creationId xmlns:a16="http://schemas.microsoft.com/office/drawing/2014/main" id="{4D678A20-8556-4973-8FAA-53B4705651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82081" y="3206048"/>
              <a:ext cx="985807" cy="832197"/>
            </a:xfrm>
            <a:custGeom>
              <a:avLst/>
              <a:gdLst>
                <a:gd name="T0" fmla="*/ 267 w 584"/>
                <a:gd name="T1" fmla="*/ 441 h 493"/>
                <a:gd name="T2" fmla="*/ 390 w 584"/>
                <a:gd name="T3" fmla="*/ 488 h 493"/>
                <a:gd name="T4" fmla="*/ 570 w 584"/>
                <a:gd name="T5" fmla="*/ 400 h 493"/>
                <a:gd name="T6" fmla="*/ 549 w 584"/>
                <a:gd name="T7" fmla="*/ 422 h 493"/>
                <a:gd name="T8" fmla="*/ 532 w 584"/>
                <a:gd name="T9" fmla="*/ 351 h 493"/>
                <a:gd name="T10" fmla="*/ 541 w 584"/>
                <a:gd name="T11" fmla="*/ 337 h 493"/>
                <a:gd name="T12" fmla="*/ 530 w 584"/>
                <a:gd name="T13" fmla="*/ 370 h 493"/>
                <a:gd name="T14" fmla="*/ 570 w 584"/>
                <a:gd name="T15" fmla="*/ 455 h 493"/>
                <a:gd name="T16" fmla="*/ 551 w 584"/>
                <a:gd name="T17" fmla="*/ 441 h 493"/>
                <a:gd name="T18" fmla="*/ 530 w 584"/>
                <a:gd name="T19" fmla="*/ 436 h 493"/>
                <a:gd name="T20" fmla="*/ 513 w 584"/>
                <a:gd name="T21" fmla="*/ 426 h 493"/>
                <a:gd name="T22" fmla="*/ 496 w 584"/>
                <a:gd name="T23" fmla="*/ 405 h 493"/>
                <a:gd name="T24" fmla="*/ 501 w 584"/>
                <a:gd name="T25" fmla="*/ 398 h 493"/>
                <a:gd name="T26" fmla="*/ 527 w 584"/>
                <a:gd name="T27" fmla="*/ 384 h 493"/>
                <a:gd name="T28" fmla="*/ 520 w 584"/>
                <a:gd name="T29" fmla="*/ 372 h 493"/>
                <a:gd name="T30" fmla="*/ 523 w 584"/>
                <a:gd name="T31" fmla="*/ 353 h 493"/>
                <a:gd name="T32" fmla="*/ 504 w 584"/>
                <a:gd name="T33" fmla="*/ 360 h 493"/>
                <a:gd name="T34" fmla="*/ 475 w 584"/>
                <a:gd name="T35" fmla="*/ 358 h 493"/>
                <a:gd name="T36" fmla="*/ 485 w 584"/>
                <a:gd name="T37" fmla="*/ 346 h 493"/>
                <a:gd name="T38" fmla="*/ 466 w 584"/>
                <a:gd name="T39" fmla="*/ 346 h 493"/>
                <a:gd name="T40" fmla="*/ 452 w 584"/>
                <a:gd name="T41" fmla="*/ 327 h 493"/>
                <a:gd name="T42" fmla="*/ 496 w 584"/>
                <a:gd name="T43" fmla="*/ 341 h 493"/>
                <a:gd name="T44" fmla="*/ 468 w 584"/>
                <a:gd name="T45" fmla="*/ 284 h 493"/>
                <a:gd name="T46" fmla="*/ 303 w 584"/>
                <a:gd name="T47" fmla="*/ 254 h 493"/>
                <a:gd name="T48" fmla="*/ 279 w 584"/>
                <a:gd name="T49" fmla="*/ 209 h 493"/>
                <a:gd name="T50" fmla="*/ 310 w 584"/>
                <a:gd name="T51" fmla="*/ 131 h 493"/>
                <a:gd name="T52" fmla="*/ 310 w 584"/>
                <a:gd name="T53" fmla="*/ 67 h 493"/>
                <a:gd name="T54" fmla="*/ 310 w 584"/>
                <a:gd name="T55" fmla="*/ 15 h 493"/>
                <a:gd name="T56" fmla="*/ 2 w 584"/>
                <a:gd name="T57" fmla="*/ 67 h 493"/>
                <a:gd name="T58" fmla="*/ 31 w 584"/>
                <a:gd name="T59" fmla="*/ 178 h 493"/>
                <a:gd name="T60" fmla="*/ 42 w 584"/>
                <a:gd name="T61" fmla="*/ 206 h 493"/>
                <a:gd name="T62" fmla="*/ 49 w 584"/>
                <a:gd name="T63" fmla="*/ 225 h 493"/>
                <a:gd name="T64" fmla="*/ 64 w 584"/>
                <a:gd name="T65" fmla="*/ 254 h 493"/>
                <a:gd name="T66" fmla="*/ 59 w 584"/>
                <a:gd name="T67" fmla="*/ 306 h 493"/>
                <a:gd name="T68" fmla="*/ 52 w 584"/>
                <a:gd name="T69" fmla="*/ 365 h 493"/>
                <a:gd name="T70" fmla="*/ 47 w 584"/>
                <a:gd name="T71" fmla="*/ 429 h 493"/>
                <a:gd name="T72" fmla="*/ 191 w 584"/>
                <a:gd name="T73" fmla="*/ 441 h 493"/>
                <a:gd name="T74" fmla="*/ 222 w 584"/>
                <a:gd name="T75" fmla="*/ 422 h 493"/>
                <a:gd name="T76" fmla="*/ 258 w 584"/>
                <a:gd name="T77" fmla="*/ 403 h 493"/>
                <a:gd name="T78" fmla="*/ 288 w 584"/>
                <a:gd name="T79" fmla="*/ 424 h 493"/>
                <a:gd name="T80" fmla="*/ 321 w 584"/>
                <a:gd name="T81" fmla="*/ 436 h 493"/>
                <a:gd name="T82" fmla="*/ 340 w 584"/>
                <a:gd name="T83" fmla="*/ 464 h 493"/>
                <a:gd name="T84" fmla="*/ 324 w 584"/>
                <a:gd name="T85" fmla="*/ 469 h 493"/>
                <a:gd name="T86" fmla="*/ 371 w 584"/>
                <a:gd name="T87" fmla="*/ 474 h 493"/>
                <a:gd name="T88" fmla="*/ 395 w 584"/>
                <a:gd name="T89" fmla="*/ 471 h 493"/>
                <a:gd name="T90" fmla="*/ 407 w 584"/>
                <a:gd name="T91" fmla="*/ 457 h 493"/>
                <a:gd name="T92" fmla="*/ 433 w 584"/>
                <a:gd name="T93" fmla="*/ 460 h 493"/>
                <a:gd name="T94" fmla="*/ 454 w 584"/>
                <a:gd name="T95" fmla="*/ 462 h 493"/>
                <a:gd name="T96" fmla="*/ 454 w 584"/>
                <a:gd name="T97" fmla="*/ 434 h 493"/>
                <a:gd name="T98" fmla="*/ 452 w 584"/>
                <a:gd name="T99" fmla="*/ 424 h 493"/>
                <a:gd name="T100" fmla="*/ 485 w 584"/>
                <a:gd name="T101" fmla="*/ 438 h 493"/>
                <a:gd name="T102" fmla="*/ 515 w 584"/>
                <a:gd name="T103" fmla="*/ 452 h 493"/>
                <a:gd name="T104" fmla="*/ 541 w 584"/>
                <a:gd name="T105" fmla="*/ 464 h 493"/>
                <a:gd name="T106" fmla="*/ 546 w 584"/>
                <a:gd name="T107" fmla="*/ 474 h 493"/>
                <a:gd name="T108" fmla="*/ 565 w 584"/>
                <a:gd name="T109" fmla="*/ 467 h 493"/>
                <a:gd name="T110" fmla="*/ 520 w 584"/>
                <a:gd name="T111" fmla="*/ 391 h 493"/>
                <a:gd name="T112" fmla="*/ 577 w 584"/>
                <a:gd name="T113" fmla="*/ 348 h 493"/>
                <a:gd name="T114" fmla="*/ 423 w 584"/>
                <a:gd name="T115" fmla="*/ 479 h 493"/>
                <a:gd name="T116" fmla="*/ 433 w 584"/>
                <a:gd name="T117" fmla="*/ 481 h 493"/>
                <a:gd name="T118" fmla="*/ 459 w 584"/>
                <a:gd name="T119" fmla="*/ 434 h 493"/>
                <a:gd name="T120" fmla="*/ 577 w 584"/>
                <a:gd name="T121" fmla="*/ 372 h 493"/>
                <a:gd name="T122" fmla="*/ 511 w 584"/>
                <a:gd name="T123" fmla="*/ 398 h 493"/>
                <a:gd name="T124" fmla="*/ 537 w 584"/>
                <a:gd name="T125" fmla="*/ 363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84" h="493">
                  <a:moveTo>
                    <a:pt x="272" y="434"/>
                  </a:moveTo>
                  <a:lnTo>
                    <a:pt x="269" y="434"/>
                  </a:lnTo>
                  <a:lnTo>
                    <a:pt x="265" y="431"/>
                  </a:lnTo>
                  <a:lnTo>
                    <a:pt x="265" y="431"/>
                  </a:lnTo>
                  <a:lnTo>
                    <a:pt x="262" y="431"/>
                  </a:lnTo>
                  <a:lnTo>
                    <a:pt x="260" y="429"/>
                  </a:lnTo>
                  <a:lnTo>
                    <a:pt x="258" y="426"/>
                  </a:lnTo>
                  <a:lnTo>
                    <a:pt x="250" y="426"/>
                  </a:lnTo>
                  <a:lnTo>
                    <a:pt x="250" y="426"/>
                  </a:lnTo>
                  <a:lnTo>
                    <a:pt x="250" y="426"/>
                  </a:lnTo>
                  <a:lnTo>
                    <a:pt x="248" y="429"/>
                  </a:lnTo>
                  <a:lnTo>
                    <a:pt x="248" y="429"/>
                  </a:lnTo>
                  <a:lnTo>
                    <a:pt x="246" y="431"/>
                  </a:lnTo>
                  <a:lnTo>
                    <a:pt x="243" y="431"/>
                  </a:lnTo>
                  <a:lnTo>
                    <a:pt x="241" y="431"/>
                  </a:lnTo>
                  <a:lnTo>
                    <a:pt x="239" y="434"/>
                  </a:lnTo>
                  <a:lnTo>
                    <a:pt x="239" y="436"/>
                  </a:lnTo>
                  <a:lnTo>
                    <a:pt x="241" y="436"/>
                  </a:lnTo>
                  <a:lnTo>
                    <a:pt x="253" y="441"/>
                  </a:lnTo>
                  <a:lnTo>
                    <a:pt x="253" y="443"/>
                  </a:lnTo>
                  <a:lnTo>
                    <a:pt x="255" y="443"/>
                  </a:lnTo>
                  <a:lnTo>
                    <a:pt x="262" y="445"/>
                  </a:lnTo>
                  <a:lnTo>
                    <a:pt x="265" y="445"/>
                  </a:lnTo>
                  <a:lnTo>
                    <a:pt x="267" y="445"/>
                  </a:lnTo>
                  <a:lnTo>
                    <a:pt x="267" y="445"/>
                  </a:lnTo>
                  <a:lnTo>
                    <a:pt x="267" y="443"/>
                  </a:lnTo>
                  <a:lnTo>
                    <a:pt x="267" y="441"/>
                  </a:lnTo>
                  <a:lnTo>
                    <a:pt x="267" y="441"/>
                  </a:lnTo>
                  <a:lnTo>
                    <a:pt x="269" y="438"/>
                  </a:lnTo>
                  <a:lnTo>
                    <a:pt x="274" y="436"/>
                  </a:lnTo>
                  <a:lnTo>
                    <a:pt x="274" y="434"/>
                  </a:lnTo>
                  <a:lnTo>
                    <a:pt x="274" y="434"/>
                  </a:lnTo>
                  <a:lnTo>
                    <a:pt x="272" y="434"/>
                  </a:lnTo>
                  <a:close/>
                  <a:moveTo>
                    <a:pt x="362" y="490"/>
                  </a:moveTo>
                  <a:lnTo>
                    <a:pt x="362" y="490"/>
                  </a:lnTo>
                  <a:lnTo>
                    <a:pt x="362" y="490"/>
                  </a:lnTo>
                  <a:lnTo>
                    <a:pt x="362" y="490"/>
                  </a:lnTo>
                  <a:close/>
                  <a:moveTo>
                    <a:pt x="362" y="490"/>
                  </a:moveTo>
                  <a:lnTo>
                    <a:pt x="366" y="493"/>
                  </a:lnTo>
                  <a:lnTo>
                    <a:pt x="369" y="490"/>
                  </a:lnTo>
                  <a:lnTo>
                    <a:pt x="366" y="490"/>
                  </a:lnTo>
                  <a:lnTo>
                    <a:pt x="362" y="490"/>
                  </a:lnTo>
                  <a:close/>
                  <a:moveTo>
                    <a:pt x="376" y="490"/>
                  </a:moveTo>
                  <a:lnTo>
                    <a:pt x="373" y="490"/>
                  </a:lnTo>
                  <a:lnTo>
                    <a:pt x="373" y="490"/>
                  </a:lnTo>
                  <a:lnTo>
                    <a:pt x="373" y="493"/>
                  </a:lnTo>
                  <a:lnTo>
                    <a:pt x="373" y="493"/>
                  </a:lnTo>
                  <a:lnTo>
                    <a:pt x="376" y="493"/>
                  </a:lnTo>
                  <a:lnTo>
                    <a:pt x="376" y="493"/>
                  </a:lnTo>
                  <a:lnTo>
                    <a:pt x="376" y="493"/>
                  </a:lnTo>
                  <a:lnTo>
                    <a:pt x="376" y="490"/>
                  </a:lnTo>
                  <a:close/>
                  <a:moveTo>
                    <a:pt x="395" y="488"/>
                  </a:moveTo>
                  <a:lnTo>
                    <a:pt x="395" y="488"/>
                  </a:lnTo>
                  <a:lnTo>
                    <a:pt x="392" y="488"/>
                  </a:lnTo>
                  <a:lnTo>
                    <a:pt x="392" y="488"/>
                  </a:lnTo>
                  <a:lnTo>
                    <a:pt x="390" y="488"/>
                  </a:lnTo>
                  <a:lnTo>
                    <a:pt x="390" y="488"/>
                  </a:lnTo>
                  <a:lnTo>
                    <a:pt x="388" y="488"/>
                  </a:lnTo>
                  <a:lnTo>
                    <a:pt x="388" y="488"/>
                  </a:lnTo>
                  <a:lnTo>
                    <a:pt x="388" y="488"/>
                  </a:lnTo>
                  <a:lnTo>
                    <a:pt x="385" y="490"/>
                  </a:lnTo>
                  <a:lnTo>
                    <a:pt x="385" y="490"/>
                  </a:lnTo>
                  <a:lnTo>
                    <a:pt x="383" y="490"/>
                  </a:lnTo>
                  <a:lnTo>
                    <a:pt x="383" y="493"/>
                  </a:lnTo>
                  <a:lnTo>
                    <a:pt x="383" y="493"/>
                  </a:lnTo>
                  <a:lnTo>
                    <a:pt x="392" y="488"/>
                  </a:lnTo>
                  <a:lnTo>
                    <a:pt x="395" y="488"/>
                  </a:lnTo>
                  <a:lnTo>
                    <a:pt x="395" y="488"/>
                  </a:lnTo>
                  <a:lnTo>
                    <a:pt x="395" y="486"/>
                  </a:lnTo>
                  <a:lnTo>
                    <a:pt x="395" y="488"/>
                  </a:lnTo>
                  <a:lnTo>
                    <a:pt x="395" y="488"/>
                  </a:lnTo>
                  <a:close/>
                  <a:moveTo>
                    <a:pt x="421" y="486"/>
                  </a:moveTo>
                  <a:lnTo>
                    <a:pt x="418" y="486"/>
                  </a:lnTo>
                  <a:lnTo>
                    <a:pt x="416" y="486"/>
                  </a:lnTo>
                  <a:lnTo>
                    <a:pt x="409" y="486"/>
                  </a:lnTo>
                  <a:lnTo>
                    <a:pt x="409" y="486"/>
                  </a:lnTo>
                  <a:lnTo>
                    <a:pt x="414" y="488"/>
                  </a:lnTo>
                  <a:lnTo>
                    <a:pt x="421" y="488"/>
                  </a:lnTo>
                  <a:lnTo>
                    <a:pt x="421" y="488"/>
                  </a:lnTo>
                  <a:lnTo>
                    <a:pt x="421" y="488"/>
                  </a:lnTo>
                  <a:lnTo>
                    <a:pt x="421" y="486"/>
                  </a:lnTo>
                  <a:close/>
                  <a:moveTo>
                    <a:pt x="570" y="400"/>
                  </a:moveTo>
                  <a:lnTo>
                    <a:pt x="570" y="398"/>
                  </a:lnTo>
                  <a:lnTo>
                    <a:pt x="570" y="400"/>
                  </a:lnTo>
                  <a:lnTo>
                    <a:pt x="570" y="400"/>
                  </a:lnTo>
                  <a:lnTo>
                    <a:pt x="570" y="400"/>
                  </a:lnTo>
                  <a:lnTo>
                    <a:pt x="570" y="400"/>
                  </a:lnTo>
                  <a:close/>
                  <a:moveTo>
                    <a:pt x="537" y="367"/>
                  </a:moveTo>
                  <a:lnTo>
                    <a:pt x="537" y="367"/>
                  </a:lnTo>
                  <a:lnTo>
                    <a:pt x="537" y="365"/>
                  </a:lnTo>
                  <a:lnTo>
                    <a:pt x="537" y="365"/>
                  </a:lnTo>
                  <a:lnTo>
                    <a:pt x="537" y="365"/>
                  </a:lnTo>
                  <a:lnTo>
                    <a:pt x="534" y="365"/>
                  </a:lnTo>
                  <a:lnTo>
                    <a:pt x="532" y="365"/>
                  </a:lnTo>
                  <a:lnTo>
                    <a:pt x="532" y="367"/>
                  </a:lnTo>
                  <a:lnTo>
                    <a:pt x="532" y="367"/>
                  </a:lnTo>
                  <a:lnTo>
                    <a:pt x="532" y="367"/>
                  </a:lnTo>
                  <a:lnTo>
                    <a:pt x="534" y="367"/>
                  </a:lnTo>
                  <a:lnTo>
                    <a:pt x="537" y="367"/>
                  </a:lnTo>
                  <a:lnTo>
                    <a:pt x="537" y="367"/>
                  </a:lnTo>
                  <a:close/>
                  <a:moveTo>
                    <a:pt x="549" y="422"/>
                  </a:moveTo>
                  <a:lnTo>
                    <a:pt x="551" y="422"/>
                  </a:lnTo>
                  <a:lnTo>
                    <a:pt x="551" y="419"/>
                  </a:lnTo>
                  <a:lnTo>
                    <a:pt x="551" y="419"/>
                  </a:lnTo>
                  <a:lnTo>
                    <a:pt x="551" y="419"/>
                  </a:lnTo>
                  <a:lnTo>
                    <a:pt x="551" y="419"/>
                  </a:lnTo>
                  <a:lnTo>
                    <a:pt x="551" y="419"/>
                  </a:lnTo>
                  <a:lnTo>
                    <a:pt x="551" y="419"/>
                  </a:lnTo>
                  <a:lnTo>
                    <a:pt x="549" y="422"/>
                  </a:lnTo>
                  <a:lnTo>
                    <a:pt x="544" y="424"/>
                  </a:lnTo>
                  <a:lnTo>
                    <a:pt x="546" y="424"/>
                  </a:lnTo>
                  <a:lnTo>
                    <a:pt x="549" y="422"/>
                  </a:lnTo>
                  <a:close/>
                  <a:moveTo>
                    <a:pt x="414" y="464"/>
                  </a:moveTo>
                  <a:lnTo>
                    <a:pt x="416" y="462"/>
                  </a:lnTo>
                  <a:lnTo>
                    <a:pt x="416" y="462"/>
                  </a:lnTo>
                  <a:lnTo>
                    <a:pt x="416" y="462"/>
                  </a:lnTo>
                  <a:lnTo>
                    <a:pt x="414" y="462"/>
                  </a:lnTo>
                  <a:lnTo>
                    <a:pt x="414" y="464"/>
                  </a:lnTo>
                  <a:lnTo>
                    <a:pt x="414" y="467"/>
                  </a:lnTo>
                  <a:lnTo>
                    <a:pt x="414" y="464"/>
                  </a:lnTo>
                  <a:lnTo>
                    <a:pt x="414" y="464"/>
                  </a:lnTo>
                  <a:close/>
                  <a:moveTo>
                    <a:pt x="558" y="415"/>
                  </a:moveTo>
                  <a:lnTo>
                    <a:pt x="563" y="410"/>
                  </a:lnTo>
                  <a:lnTo>
                    <a:pt x="563" y="410"/>
                  </a:lnTo>
                  <a:lnTo>
                    <a:pt x="563" y="410"/>
                  </a:lnTo>
                  <a:lnTo>
                    <a:pt x="560" y="410"/>
                  </a:lnTo>
                  <a:lnTo>
                    <a:pt x="558" y="415"/>
                  </a:lnTo>
                  <a:lnTo>
                    <a:pt x="558" y="415"/>
                  </a:lnTo>
                  <a:lnTo>
                    <a:pt x="558" y="415"/>
                  </a:lnTo>
                  <a:close/>
                  <a:moveTo>
                    <a:pt x="525" y="353"/>
                  </a:moveTo>
                  <a:lnTo>
                    <a:pt x="527" y="353"/>
                  </a:lnTo>
                  <a:lnTo>
                    <a:pt x="527" y="351"/>
                  </a:lnTo>
                  <a:lnTo>
                    <a:pt x="527" y="351"/>
                  </a:lnTo>
                  <a:lnTo>
                    <a:pt x="530" y="351"/>
                  </a:lnTo>
                  <a:lnTo>
                    <a:pt x="530" y="351"/>
                  </a:lnTo>
                  <a:lnTo>
                    <a:pt x="530" y="351"/>
                  </a:lnTo>
                  <a:lnTo>
                    <a:pt x="530" y="351"/>
                  </a:lnTo>
                  <a:lnTo>
                    <a:pt x="532" y="351"/>
                  </a:lnTo>
                  <a:lnTo>
                    <a:pt x="532" y="351"/>
                  </a:lnTo>
                  <a:lnTo>
                    <a:pt x="532" y="351"/>
                  </a:lnTo>
                  <a:lnTo>
                    <a:pt x="532" y="351"/>
                  </a:lnTo>
                  <a:lnTo>
                    <a:pt x="532" y="348"/>
                  </a:lnTo>
                  <a:lnTo>
                    <a:pt x="534" y="348"/>
                  </a:lnTo>
                  <a:lnTo>
                    <a:pt x="534" y="348"/>
                  </a:lnTo>
                  <a:lnTo>
                    <a:pt x="534" y="351"/>
                  </a:lnTo>
                  <a:lnTo>
                    <a:pt x="534" y="351"/>
                  </a:lnTo>
                  <a:lnTo>
                    <a:pt x="534" y="351"/>
                  </a:lnTo>
                  <a:lnTo>
                    <a:pt x="537" y="353"/>
                  </a:lnTo>
                  <a:lnTo>
                    <a:pt x="537" y="353"/>
                  </a:lnTo>
                  <a:lnTo>
                    <a:pt x="539" y="353"/>
                  </a:lnTo>
                  <a:lnTo>
                    <a:pt x="539" y="353"/>
                  </a:lnTo>
                  <a:lnTo>
                    <a:pt x="541" y="351"/>
                  </a:lnTo>
                  <a:lnTo>
                    <a:pt x="541" y="348"/>
                  </a:lnTo>
                  <a:lnTo>
                    <a:pt x="541" y="348"/>
                  </a:lnTo>
                  <a:lnTo>
                    <a:pt x="539" y="348"/>
                  </a:lnTo>
                  <a:lnTo>
                    <a:pt x="539" y="348"/>
                  </a:lnTo>
                  <a:lnTo>
                    <a:pt x="539" y="348"/>
                  </a:lnTo>
                  <a:lnTo>
                    <a:pt x="539" y="351"/>
                  </a:lnTo>
                  <a:lnTo>
                    <a:pt x="539" y="351"/>
                  </a:lnTo>
                  <a:lnTo>
                    <a:pt x="539" y="351"/>
                  </a:lnTo>
                  <a:lnTo>
                    <a:pt x="537" y="348"/>
                  </a:lnTo>
                  <a:lnTo>
                    <a:pt x="537" y="346"/>
                  </a:lnTo>
                  <a:lnTo>
                    <a:pt x="537" y="346"/>
                  </a:lnTo>
                  <a:lnTo>
                    <a:pt x="534" y="346"/>
                  </a:lnTo>
                  <a:lnTo>
                    <a:pt x="534" y="344"/>
                  </a:lnTo>
                  <a:lnTo>
                    <a:pt x="539" y="339"/>
                  </a:lnTo>
                  <a:lnTo>
                    <a:pt x="539" y="339"/>
                  </a:lnTo>
                  <a:lnTo>
                    <a:pt x="541" y="337"/>
                  </a:lnTo>
                  <a:lnTo>
                    <a:pt x="541" y="337"/>
                  </a:lnTo>
                  <a:lnTo>
                    <a:pt x="539" y="337"/>
                  </a:lnTo>
                  <a:lnTo>
                    <a:pt x="537" y="339"/>
                  </a:lnTo>
                  <a:lnTo>
                    <a:pt x="537" y="341"/>
                  </a:lnTo>
                  <a:lnTo>
                    <a:pt x="534" y="344"/>
                  </a:lnTo>
                  <a:lnTo>
                    <a:pt x="532" y="344"/>
                  </a:lnTo>
                  <a:lnTo>
                    <a:pt x="530" y="346"/>
                  </a:lnTo>
                  <a:lnTo>
                    <a:pt x="532" y="346"/>
                  </a:lnTo>
                  <a:lnTo>
                    <a:pt x="530" y="348"/>
                  </a:lnTo>
                  <a:lnTo>
                    <a:pt x="530" y="348"/>
                  </a:lnTo>
                  <a:lnTo>
                    <a:pt x="527" y="348"/>
                  </a:lnTo>
                  <a:lnTo>
                    <a:pt x="527" y="348"/>
                  </a:lnTo>
                  <a:lnTo>
                    <a:pt x="527" y="351"/>
                  </a:lnTo>
                  <a:lnTo>
                    <a:pt x="525" y="351"/>
                  </a:lnTo>
                  <a:lnTo>
                    <a:pt x="525" y="351"/>
                  </a:lnTo>
                  <a:lnTo>
                    <a:pt x="525" y="353"/>
                  </a:lnTo>
                  <a:lnTo>
                    <a:pt x="525" y="353"/>
                  </a:lnTo>
                  <a:close/>
                  <a:moveTo>
                    <a:pt x="530" y="367"/>
                  </a:moveTo>
                  <a:lnTo>
                    <a:pt x="532" y="365"/>
                  </a:lnTo>
                  <a:lnTo>
                    <a:pt x="532" y="363"/>
                  </a:lnTo>
                  <a:lnTo>
                    <a:pt x="532" y="360"/>
                  </a:lnTo>
                  <a:lnTo>
                    <a:pt x="532" y="360"/>
                  </a:lnTo>
                  <a:lnTo>
                    <a:pt x="532" y="363"/>
                  </a:lnTo>
                  <a:lnTo>
                    <a:pt x="530" y="365"/>
                  </a:lnTo>
                  <a:lnTo>
                    <a:pt x="530" y="367"/>
                  </a:lnTo>
                  <a:lnTo>
                    <a:pt x="530" y="367"/>
                  </a:lnTo>
                  <a:lnTo>
                    <a:pt x="527" y="370"/>
                  </a:lnTo>
                  <a:lnTo>
                    <a:pt x="530" y="370"/>
                  </a:lnTo>
                  <a:lnTo>
                    <a:pt x="530" y="367"/>
                  </a:lnTo>
                  <a:close/>
                  <a:moveTo>
                    <a:pt x="534" y="381"/>
                  </a:moveTo>
                  <a:lnTo>
                    <a:pt x="534" y="381"/>
                  </a:lnTo>
                  <a:lnTo>
                    <a:pt x="532" y="381"/>
                  </a:lnTo>
                  <a:lnTo>
                    <a:pt x="532" y="381"/>
                  </a:lnTo>
                  <a:lnTo>
                    <a:pt x="527" y="381"/>
                  </a:lnTo>
                  <a:lnTo>
                    <a:pt x="527" y="384"/>
                  </a:lnTo>
                  <a:lnTo>
                    <a:pt x="534" y="386"/>
                  </a:lnTo>
                  <a:lnTo>
                    <a:pt x="534" y="381"/>
                  </a:lnTo>
                  <a:close/>
                  <a:moveTo>
                    <a:pt x="378" y="490"/>
                  </a:moveTo>
                  <a:lnTo>
                    <a:pt x="378" y="490"/>
                  </a:lnTo>
                  <a:lnTo>
                    <a:pt x="378" y="493"/>
                  </a:lnTo>
                  <a:lnTo>
                    <a:pt x="378" y="493"/>
                  </a:lnTo>
                  <a:lnTo>
                    <a:pt x="378" y="493"/>
                  </a:lnTo>
                  <a:lnTo>
                    <a:pt x="381" y="490"/>
                  </a:lnTo>
                  <a:lnTo>
                    <a:pt x="381" y="490"/>
                  </a:lnTo>
                  <a:lnTo>
                    <a:pt x="381" y="490"/>
                  </a:lnTo>
                  <a:lnTo>
                    <a:pt x="378" y="490"/>
                  </a:lnTo>
                  <a:close/>
                  <a:moveTo>
                    <a:pt x="567" y="457"/>
                  </a:moveTo>
                  <a:lnTo>
                    <a:pt x="567" y="460"/>
                  </a:lnTo>
                  <a:lnTo>
                    <a:pt x="567" y="460"/>
                  </a:lnTo>
                  <a:lnTo>
                    <a:pt x="567" y="457"/>
                  </a:lnTo>
                  <a:lnTo>
                    <a:pt x="570" y="457"/>
                  </a:lnTo>
                  <a:lnTo>
                    <a:pt x="572" y="457"/>
                  </a:lnTo>
                  <a:lnTo>
                    <a:pt x="570" y="457"/>
                  </a:lnTo>
                  <a:lnTo>
                    <a:pt x="570" y="457"/>
                  </a:lnTo>
                  <a:lnTo>
                    <a:pt x="570" y="457"/>
                  </a:lnTo>
                  <a:lnTo>
                    <a:pt x="570" y="455"/>
                  </a:lnTo>
                  <a:lnTo>
                    <a:pt x="570" y="455"/>
                  </a:lnTo>
                  <a:lnTo>
                    <a:pt x="570" y="452"/>
                  </a:lnTo>
                  <a:lnTo>
                    <a:pt x="567" y="452"/>
                  </a:lnTo>
                  <a:lnTo>
                    <a:pt x="567" y="452"/>
                  </a:lnTo>
                  <a:lnTo>
                    <a:pt x="565" y="452"/>
                  </a:lnTo>
                  <a:lnTo>
                    <a:pt x="565" y="455"/>
                  </a:lnTo>
                  <a:lnTo>
                    <a:pt x="565" y="455"/>
                  </a:lnTo>
                  <a:lnTo>
                    <a:pt x="565" y="455"/>
                  </a:lnTo>
                  <a:lnTo>
                    <a:pt x="563" y="455"/>
                  </a:lnTo>
                  <a:lnTo>
                    <a:pt x="560" y="455"/>
                  </a:lnTo>
                  <a:lnTo>
                    <a:pt x="560" y="452"/>
                  </a:lnTo>
                  <a:lnTo>
                    <a:pt x="556" y="452"/>
                  </a:lnTo>
                  <a:lnTo>
                    <a:pt x="556" y="450"/>
                  </a:lnTo>
                  <a:lnTo>
                    <a:pt x="556" y="450"/>
                  </a:lnTo>
                  <a:lnTo>
                    <a:pt x="558" y="450"/>
                  </a:lnTo>
                  <a:lnTo>
                    <a:pt x="558" y="448"/>
                  </a:lnTo>
                  <a:lnTo>
                    <a:pt x="558" y="448"/>
                  </a:lnTo>
                  <a:lnTo>
                    <a:pt x="558" y="448"/>
                  </a:lnTo>
                  <a:lnTo>
                    <a:pt x="558" y="445"/>
                  </a:lnTo>
                  <a:lnTo>
                    <a:pt x="558" y="445"/>
                  </a:lnTo>
                  <a:lnTo>
                    <a:pt x="556" y="443"/>
                  </a:lnTo>
                  <a:lnTo>
                    <a:pt x="556" y="443"/>
                  </a:lnTo>
                  <a:lnTo>
                    <a:pt x="553" y="445"/>
                  </a:lnTo>
                  <a:lnTo>
                    <a:pt x="553" y="443"/>
                  </a:lnTo>
                  <a:lnTo>
                    <a:pt x="553" y="443"/>
                  </a:lnTo>
                  <a:lnTo>
                    <a:pt x="553" y="443"/>
                  </a:lnTo>
                  <a:lnTo>
                    <a:pt x="551" y="441"/>
                  </a:lnTo>
                  <a:lnTo>
                    <a:pt x="551" y="441"/>
                  </a:lnTo>
                  <a:lnTo>
                    <a:pt x="551" y="441"/>
                  </a:lnTo>
                  <a:lnTo>
                    <a:pt x="551" y="441"/>
                  </a:lnTo>
                  <a:lnTo>
                    <a:pt x="551" y="438"/>
                  </a:lnTo>
                  <a:lnTo>
                    <a:pt x="549" y="438"/>
                  </a:lnTo>
                  <a:lnTo>
                    <a:pt x="549" y="438"/>
                  </a:lnTo>
                  <a:lnTo>
                    <a:pt x="549" y="438"/>
                  </a:lnTo>
                  <a:lnTo>
                    <a:pt x="549" y="438"/>
                  </a:lnTo>
                  <a:lnTo>
                    <a:pt x="549" y="438"/>
                  </a:lnTo>
                  <a:lnTo>
                    <a:pt x="549" y="438"/>
                  </a:lnTo>
                  <a:lnTo>
                    <a:pt x="549" y="441"/>
                  </a:lnTo>
                  <a:lnTo>
                    <a:pt x="546" y="441"/>
                  </a:lnTo>
                  <a:lnTo>
                    <a:pt x="544" y="443"/>
                  </a:lnTo>
                  <a:lnTo>
                    <a:pt x="544" y="443"/>
                  </a:lnTo>
                  <a:lnTo>
                    <a:pt x="541" y="441"/>
                  </a:lnTo>
                  <a:lnTo>
                    <a:pt x="541" y="438"/>
                  </a:lnTo>
                  <a:lnTo>
                    <a:pt x="541" y="438"/>
                  </a:lnTo>
                  <a:lnTo>
                    <a:pt x="539" y="438"/>
                  </a:lnTo>
                  <a:lnTo>
                    <a:pt x="539" y="438"/>
                  </a:lnTo>
                  <a:lnTo>
                    <a:pt x="537" y="438"/>
                  </a:lnTo>
                  <a:lnTo>
                    <a:pt x="537" y="438"/>
                  </a:lnTo>
                  <a:lnTo>
                    <a:pt x="534" y="441"/>
                  </a:lnTo>
                  <a:lnTo>
                    <a:pt x="534" y="441"/>
                  </a:lnTo>
                  <a:lnTo>
                    <a:pt x="532" y="441"/>
                  </a:lnTo>
                  <a:lnTo>
                    <a:pt x="530" y="438"/>
                  </a:lnTo>
                  <a:lnTo>
                    <a:pt x="530" y="438"/>
                  </a:lnTo>
                  <a:lnTo>
                    <a:pt x="530" y="438"/>
                  </a:lnTo>
                  <a:lnTo>
                    <a:pt x="530" y="438"/>
                  </a:lnTo>
                  <a:lnTo>
                    <a:pt x="530" y="436"/>
                  </a:lnTo>
                  <a:lnTo>
                    <a:pt x="530" y="436"/>
                  </a:lnTo>
                  <a:lnTo>
                    <a:pt x="532" y="436"/>
                  </a:lnTo>
                  <a:lnTo>
                    <a:pt x="532" y="436"/>
                  </a:lnTo>
                  <a:lnTo>
                    <a:pt x="534" y="436"/>
                  </a:lnTo>
                  <a:lnTo>
                    <a:pt x="534" y="434"/>
                  </a:lnTo>
                  <a:lnTo>
                    <a:pt x="532" y="434"/>
                  </a:lnTo>
                  <a:lnTo>
                    <a:pt x="530" y="434"/>
                  </a:lnTo>
                  <a:lnTo>
                    <a:pt x="530" y="434"/>
                  </a:lnTo>
                  <a:lnTo>
                    <a:pt x="530" y="436"/>
                  </a:lnTo>
                  <a:lnTo>
                    <a:pt x="527" y="436"/>
                  </a:lnTo>
                  <a:lnTo>
                    <a:pt x="527" y="436"/>
                  </a:lnTo>
                  <a:lnTo>
                    <a:pt x="527" y="436"/>
                  </a:lnTo>
                  <a:lnTo>
                    <a:pt x="525" y="436"/>
                  </a:lnTo>
                  <a:lnTo>
                    <a:pt x="525" y="436"/>
                  </a:lnTo>
                  <a:lnTo>
                    <a:pt x="523" y="434"/>
                  </a:lnTo>
                  <a:lnTo>
                    <a:pt x="520" y="434"/>
                  </a:lnTo>
                  <a:lnTo>
                    <a:pt x="513" y="436"/>
                  </a:lnTo>
                  <a:lnTo>
                    <a:pt x="513" y="436"/>
                  </a:lnTo>
                  <a:lnTo>
                    <a:pt x="511" y="436"/>
                  </a:lnTo>
                  <a:lnTo>
                    <a:pt x="511" y="434"/>
                  </a:lnTo>
                  <a:lnTo>
                    <a:pt x="511" y="434"/>
                  </a:lnTo>
                  <a:lnTo>
                    <a:pt x="513" y="434"/>
                  </a:lnTo>
                  <a:lnTo>
                    <a:pt x="513" y="434"/>
                  </a:lnTo>
                  <a:lnTo>
                    <a:pt x="513" y="431"/>
                  </a:lnTo>
                  <a:lnTo>
                    <a:pt x="511" y="431"/>
                  </a:lnTo>
                  <a:lnTo>
                    <a:pt x="511" y="431"/>
                  </a:lnTo>
                  <a:lnTo>
                    <a:pt x="511" y="429"/>
                  </a:lnTo>
                  <a:lnTo>
                    <a:pt x="513" y="426"/>
                  </a:lnTo>
                  <a:lnTo>
                    <a:pt x="513" y="426"/>
                  </a:lnTo>
                  <a:lnTo>
                    <a:pt x="511" y="426"/>
                  </a:lnTo>
                  <a:lnTo>
                    <a:pt x="506" y="424"/>
                  </a:lnTo>
                  <a:lnTo>
                    <a:pt x="506" y="424"/>
                  </a:lnTo>
                  <a:lnTo>
                    <a:pt x="506" y="424"/>
                  </a:lnTo>
                  <a:lnTo>
                    <a:pt x="506" y="424"/>
                  </a:lnTo>
                  <a:lnTo>
                    <a:pt x="506" y="424"/>
                  </a:lnTo>
                  <a:lnTo>
                    <a:pt x="504" y="424"/>
                  </a:lnTo>
                  <a:lnTo>
                    <a:pt x="501" y="424"/>
                  </a:lnTo>
                  <a:lnTo>
                    <a:pt x="499" y="422"/>
                  </a:lnTo>
                  <a:lnTo>
                    <a:pt x="496" y="422"/>
                  </a:lnTo>
                  <a:lnTo>
                    <a:pt x="494" y="422"/>
                  </a:lnTo>
                  <a:lnTo>
                    <a:pt x="494" y="419"/>
                  </a:lnTo>
                  <a:lnTo>
                    <a:pt x="494" y="417"/>
                  </a:lnTo>
                  <a:lnTo>
                    <a:pt x="492" y="415"/>
                  </a:lnTo>
                  <a:lnTo>
                    <a:pt x="489" y="412"/>
                  </a:lnTo>
                  <a:lnTo>
                    <a:pt x="489" y="410"/>
                  </a:lnTo>
                  <a:lnTo>
                    <a:pt x="489" y="410"/>
                  </a:lnTo>
                  <a:lnTo>
                    <a:pt x="489" y="410"/>
                  </a:lnTo>
                  <a:lnTo>
                    <a:pt x="489" y="410"/>
                  </a:lnTo>
                  <a:lnTo>
                    <a:pt x="487" y="410"/>
                  </a:lnTo>
                  <a:lnTo>
                    <a:pt x="485" y="408"/>
                  </a:lnTo>
                  <a:lnTo>
                    <a:pt x="489" y="408"/>
                  </a:lnTo>
                  <a:lnTo>
                    <a:pt x="499" y="410"/>
                  </a:lnTo>
                  <a:lnTo>
                    <a:pt x="499" y="408"/>
                  </a:lnTo>
                  <a:lnTo>
                    <a:pt x="496" y="405"/>
                  </a:lnTo>
                  <a:lnTo>
                    <a:pt x="496" y="405"/>
                  </a:lnTo>
                  <a:lnTo>
                    <a:pt x="496" y="405"/>
                  </a:lnTo>
                  <a:lnTo>
                    <a:pt x="496" y="405"/>
                  </a:lnTo>
                  <a:lnTo>
                    <a:pt x="494" y="403"/>
                  </a:lnTo>
                  <a:lnTo>
                    <a:pt x="494" y="403"/>
                  </a:lnTo>
                  <a:lnTo>
                    <a:pt x="496" y="403"/>
                  </a:lnTo>
                  <a:lnTo>
                    <a:pt x="494" y="400"/>
                  </a:lnTo>
                  <a:lnTo>
                    <a:pt x="492" y="400"/>
                  </a:lnTo>
                  <a:lnTo>
                    <a:pt x="489" y="398"/>
                  </a:lnTo>
                  <a:lnTo>
                    <a:pt x="494" y="400"/>
                  </a:lnTo>
                  <a:lnTo>
                    <a:pt x="499" y="403"/>
                  </a:lnTo>
                  <a:lnTo>
                    <a:pt x="501" y="403"/>
                  </a:lnTo>
                  <a:lnTo>
                    <a:pt x="506" y="403"/>
                  </a:lnTo>
                  <a:lnTo>
                    <a:pt x="508" y="403"/>
                  </a:lnTo>
                  <a:lnTo>
                    <a:pt x="511" y="403"/>
                  </a:lnTo>
                  <a:lnTo>
                    <a:pt x="511" y="405"/>
                  </a:lnTo>
                  <a:lnTo>
                    <a:pt x="513" y="405"/>
                  </a:lnTo>
                  <a:lnTo>
                    <a:pt x="515" y="405"/>
                  </a:lnTo>
                  <a:lnTo>
                    <a:pt x="515" y="405"/>
                  </a:lnTo>
                  <a:lnTo>
                    <a:pt x="511" y="403"/>
                  </a:lnTo>
                  <a:lnTo>
                    <a:pt x="508" y="400"/>
                  </a:lnTo>
                  <a:lnTo>
                    <a:pt x="508" y="400"/>
                  </a:lnTo>
                  <a:lnTo>
                    <a:pt x="511" y="400"/>
                  </a:lnTo>
                  <a:lnTo>
                    <a:pt x="511" y="400"/>
                  </a:lnTo>
                  <a:lnTo>
                    <a:pt x="511" y="400"/>
                  </a:lnTo>
                  <a:lnTo>
                    <a:pt x="511" y="400"/>
                  </a:lnTo>
                  <a:lnTo>
                    <a:pt x="508" y="400"/>
                  </a:lnTo>
                  <a:lnTo>
                    <a:pt x="506" y="400"/>
                  </a:lnTo>
                  <a:lnTo>
                    <a:pt x="504" y="400"/>
                  </a:lnTo>
                  <a:lnTo>
                    <a:pt x="501" y="398"/>
                  </a:lnTo>
                  <a:lnTo>
                    <a:pt x="501" y="396"/>
                  </a:lnTo>
                  <a:lnTo>
                    <a:pt x="501" y="393"/>
                  </a:lnTo>
                  <a:lnTo>
                    <a:pt x="501" y="393"/>
                  </a:lnTo>
                  <a:lnTo>
                    <a:pt x="504" y="391"/>
                  </a:lnTo>
                  <a:lnTo>
                    <a:pt x="506" y="391"/>
                  </a:lnTo>
                  <a:lnTo>
                    <a:pt x="506" y="391"/>
                  </a:lnTo>
                  <a:lnTo>
                    <a:pt x="508" y="391"/>
                  </a:lnTo>
                  <a:lnTo>
                    <a:pt x="508" y="391"/>
                  </a:lnTo>
                  <a:lnTo>
                    <a:pt x="508" y="389"/>
                  </a:lnTo>
                  <a:lnTo>
                    <a:pt x="511" y="386"/>
                  </a:lnTo>
                  <a:lnTo>
                    <a:pt x="513" y="384"/>
                  </a:lnTo>
                  <a:lnTo>
                    <a:pt x="513" y="384"/>
                  </a:lnTo>
                  <a:lnTo>
                    <a:pt x="513" y="381"/>
                  </a:lnTo>
                  <a:lnTo>
                    <a:pt x="513" y="381"/>
                  </a:lnTo>
                  <a:lnTo>
                    <a:pt x="515" y="381"/>
                  </a:lnTo>
                  <a:lnTo>
                    <a:pt x="515" y="381"/>
                  </a:lnTo>
                  <a:lnTo>
                    <a:pt x="518" y="384"/>
                  </a:lnTo>
                  <a:lnTo>
                    <a:pt x="518" y="384"/>
                  </a:lnTo>
                  <a:lnTo>
                    <a:pt x="520" y="386"/>
                  </a:lnTo>
                  <a:lnTo>
                    <a:pt x="520" y="386"/>
                  </a:lnTo>
                  <a:lnTo>
                    <a:pt x="520" y="386"/>
                  </a:lnTo>
                  <a:lnTo>
                    <a:pt x="520" y="389"/>
                  </a:lnTo>
                  <a:lnTo>
                    <a:pt x="520" y="389"/>
                  </a:lnTo>
                  <a:lnTo>
                    <a:pt x="523" y="389"/>
                  </a:lnTo>
                  <a:lnTo>
                    <a:pt x="523" y="386"/>
                  </a:lnTo>
                  <a:lnTo>
                    <a:pt x="523" y="384"/>
                  </a:lnTo>
                  <a:lnTo>
                    <a:pt x="525" y="384"/>
                  </a:lnTo>
                  <a:lnTo>
                    <a:pt x="527" y="384"/>
                  </a:lnTo>
                  <a:lnTo>
                    <a:pt x="527" y="384"/>
                  </a:lnTo>
                  <a:lnTo>
                    <a:pt x="525" y="384"/>
                  </a:lnTo>
                  <a:lnTo>
                    <a:pt x="525" y="384"/>
                  </a:lnTo>
                  <a:lnTo>
                    <a:pt x="525" y="381"/>
                  </a:lnTo>
                  <a:lnTo>
                    <a:pt x="523" y="379"/>
                  </a:lnTo>
                  <a:lnTo>
                    <a:pt x="525" y="379"/>
                  </a:lnTo>
                  <a:lnTo>
                    <a:pt x="525" y="379"/>
                  </a:lnTo>
                  <a:lnTo>
                    <a:pt x="525" y="377"/>
                  </a:lnTo>
                  <a:lnTo>
                    <a:pt x="527" y="377"/>
                  </a:lnTo>
                  <a:lnTo>
                    <a:pt x="527" y="377"/>
                  </a:lnTo>
                  <a:lnTo>
                    <a:pt x="527" y="377"/>
                  </a:lnTo>
                  <a:lnTo>
                    <a:pt x="525" y="377"/>
                  </a:lnTo>
                  <a:lnTo>
                    <a:pt x="525" y="374"/>
                  </a:lnTo>
                  <a:lnTo>
                    <a:pt x="525" y="374"/>
                  </a:lnTo>
                  <a:lnTo>
                    <a:pt x="527" y="374"/>
                  </a:lnTo>
                  <a:lnTo>
                    <a:pt x="525" y="372"/>
                  </a:lnTo>
                  <a:lnTo>
                    <a:pt x="525" y="372"/>
                  </a:lnTo>
                  <a:lnTo>
                    <a:pt x="523" y="372"/>
                  </a:lnTo>
                  <a:lnTo>
                    <a:pt x="523" y="374"/>
                  </a:lnTo>
                  <a:lnTo>
                    <a:pt x="520" y="374"/>
                  </a:lnTo>
                  <a:lnTo>
                    <a:pt x="520" y="374"/>
                  </a:lnTo>
                  <a:lnTo>
                    <a:pt x="523" y="372"/>
                  </a:lnTo>
                  <a:lnTo>
                    <a:pt x="525" y="370"/>
                  </a:lnTo>
                  <a:lnTo>
                    <a:pt x="523" y="370"/>
                  </a:lnTo>
                  <a:lnTo>
                    <a:pt x="523" y="370"/>
                  </a:lnTo>
                  <a:lnTo>
                    <a:pt x="520" y="370"/>
                  </a:lnTo>
                  <a:lnTo>
                    <a:pt x="520" y="370"/>
                  </a:lnTo>
                  <a:lnTo>
                    <a:pt x="520" y="372"/>
                  </a:lnTo>
                  <a:lnTo>
                    <a:pt x="518" y="372"/>
                  </a:lnTo>
                  <a:lnTo>
                    <a:pt x="518" y="372"/>
                  </a:lnTo>
                  <a:lnTo>
                    <a:pt x="518" y="372"/>
                  </a:lnTo>
                  <a:lnTo>
                    <a:pt x="518" y="372"/>
                  </a:lnTo>
                  <a:lnTo>
                    <a:pt x="518" y="370"/>
                  </a:lnTo>
                  <a:lnTo>
                    <a:pt x="515" y="370"/>
                  </a:lnTo>
                  <a:lnTo>
                    <a:pt x="515" y="367"/>
                  </a:lnTo>
                  <a:lnTo>
                    <a:pt x="518" y="365"/>
                  </a:lnTo>
                  <a:lnTo>
                    <a:pt x="520" y="367"/>
                  </a:lnTo>
                  <a:lnTo>
                    <a:pt x="523" y="367"/>
                  </a:lnTo>
                  <a:lnTo>
                    <a:pt x="523" y="365"/>
                  </a:lnTo>
                  <a:lnTo>
                    <a:pt x="520" y="363"/>
                  </a:lnTo>
                  <a:lnTo>
                    <a:pt x="520" y="363"/>
                  </a:lnTo>
                  <a:lnTo>
                    <a:pt x="515" y="363"/>
                  </a:lnTo>
                  <a:lnTo>
                    <a:pt x="515" y="363"/>
                  </a:lnTo>
                  <a:lnTo>
                    <a:pt x="513" y="363"/>
                  </a:lnTo>
                  <a:lnTo>
                    <a:pt x="513" y="363"/>
                  </a:lnTo>
                  <a:lnTo>
                    <a:pt x="515" y="363"/>
                  </a:lnTo>
                  <a:lnTo>
                    <a:pt x="515" y="360"/>
                  </a:lnTo>
                  <a:lnTo>
                    <a:pt x="515" y="360"/>
                  </a:lnTo>
                  <a:lnTo>
                    <a:pt x="515" y="360"/>
                  </a:lnTo>
                  <a:lnTo>
                    <a:pt x="515" y="358"/>
                  </a:lnTo>
                  <a:lnTo>
                    <a:pt x="515" y="358"/>
                  </a:lnTo>
                  <a:lnTo>
                    <a:pt x="515" y="355"/>
                  </a:lnTo>
                  <a:lnTo>
                    <a:pt x="520" y="355"/>
                  </a:lnTo>
                  <a:lnTo>
                    <a:pt x="520" y="355"/>
                  </a:lnTo>
                  <a:lnTo>
                    <a:pt x="523" y="353"/>
                  </a:lnTo>
                  <a:lnTo>
                    <a:pt x="523" y="353"/>
                  </a:lnTo>
                  <a:lnTo>
                    <a:pt x="523" y="353"/>
                  </a:lnTo>
                  <a:lnTo>
                    <a:pt x="520" y="353"/>
                  </a:lnTo>
                  <a:lnTo>
                    <a:pt x="520" y="353"/>
                  </a:lnTo>
                  <a:lnTo>
                    <a:pt x="518" y="353"/>
                  </a:lnTo>
                  <a:lnTo>
                    <a:pt x="515" y="355"/>
                  </a:lnTo>
                  <a:lnTo>
                    <a:pt x="515" y="355"/>
                  </a:lnTo>
                  <a:lnTo>
                    <a:pt x="515" y="355"/>
                  </a:lnTo>
                  <a:lnTo>
                    <a:pt x="515" y="355"/>
                  </a:lnTo>
                  <a:lnTo>
                    <a:pt x="515" y="355"/>
                  </a:lnTo>
                  <a:lnTo>
                    <a:pt x="515" y="353"/>
                  </a:lnTo>
                  <a:lnTo>
                    <a:pt x="515" y="353"/>
                  </a:lnTo>
                  <a:lnTo>
                    <a:pt x="515" y="353"/>
                  </a:lnTo>
                  <a:lnTo>
                    <a:pt x="515" y="353"/>
                  </a:lnTo>
                  <a:lnTo>
                    <a:pt x="515" y="353"/>
                  </a:lnTo>
                  <a:lnTo>
                    <a:pt x="513" y="351"/>
                  </a:lnTo>
                  <a:lnTo>
                    <a:pt x="511" y="351"/>
                  </a:lnTo>
                  <a:lnTo>
                    <a:pt x="511" y="351"/>
                  </a:lnTo>
                  <a:lnTo>
                    <a:pt x="511" y="351"/>
                  </a:lnTo>
                  <a:lnTo>
                    <a:pt x="508" y="351"/>
                  </a:lnTo>
                  <a:lnTo>
                    <a:pt x="508" y="351"/>
                  </a:lnTo>
                  <a:lnTo>
                    <a:pt x="508" y="353"/>
                  </a:lnTo>
                  <a:lnTo>
                    <a:pt x="508" y="353"/>
                  </a:lnTo>
                  <a:lnTo>
                    <a:pt x="508" y="355"/>
                  </a:lnTo>
                  <a:lnTo>
                    <a:pt x="508" y="355"/>
                  </a:lnTo>
                  <a:lnTo>
                    <a:pt x="508" y="358"/>
                  </a:lnTo>
                  <a:lnTo>
                    <a:pt x="506" y="358"/>
                  </a:lnTo>
                  <a:lnTo>
                    <a:pt x="506" y="358"/>
                  </a:lnTo>
                  <a:lnTo>
                    <a:pt x="504" y="360"/>
                  </a:lnTo>
                  <a:lnTo>
                    <a:pt x="504" y="360"/>
                  </a:lnTo>
                  <a:lnTo>
                    <a:pt x="501" y="360"/>
                  </a:lnTo>
                  <a:lnTo>
                    <a:pt x="501" y="363"/>
                  </a:lnTo>
                  <a:lnTo>
                    <a:pt x="501" y="367"/>
                  </a:lnTo>
                  <a:lnTo>
                    <a:pt x="501" y="370"/>
                  </a:lnTo>
                  <a:lnTo>
                    <a:pt x="501" y="372"/>
                  </a:lnTo>
                  <a:lnTo>
                    <a:pt x="499" y="374"/>
                  </a:lnTo>
                  <a:lnTo>
                    <a:pt x="496" y="377"/>
                  </a:lnTo>
                  <a:lnTo>
                    <a:pt x="494" y="377"/>
                  </a:lnTo>
                  <a:lnTo>
                    <a:pt x="492" y="377"/>
                  </a:lnTo>
                  <a:lnTo>
                    <a:pt x="489" y="377"/>
                  </a:lnTo>
                  <a:lnTo>
                    <a:pt x="487" y="374"/>
                  </a:lnTo>
                  <a:lnTo>
                    <a:pt x="485" y="372"/>
                  </a:lnTo>
                  <a:lnTo>
                    <a:pt x="485" y="372"/>
                  </a:lnTo>
                  <a:lnTo>
                    <a:pt x="487" y="370"/>
                  </a:lnTo>
                  <a:lnTo>
                    <a:pt x="487" y="367"/>
                  </a:lnTo>
                  <a:lnTo>
                    <a:pt x="485" y="367"/>
                  </a:lnTo>
                  <a:lnTo>
                    <a:pt x="482" y="370"/>
                  </a:lnTo>
                  <a:lnTo>
                    <a:pt x="480" y="370"/>
                  </a:lnTo>
                  <a:lnTo>
                    <a:pt x="478" y="370"/>
                  </a:lnTo>
                  <a:lnTo>
                    <a:pt x="475" y="370"/>
                  </a:lnTo>
                  <a:lnTo>
                    <a:pt x="475" y="370"/>
                  </a:lnTo>
                  <a:lnTo>
                    <a:pt x="473" y="367"/>
                  </a:lnTo>
                  <a:lnTo>
                    <a:pt x="473" y="365"/>
                  </a:lnTo>
                  <a:lnTo>
                    <a:pt x="473" y="363"/>
                  </a:lnTo>
                  <a:lnTo>
                    <a:pt x="473" y="360"/>
                  </a:lnTo>
                  <a:lnTo>
                    <a:pt x="473" y="358"/>
                  </a:lnTo>
                  <a:lnTo>
                    <a:pt x="475" y="358"/>
                  </a:lnTo>
                  <a:lnTo>
                    <a:pt x="478" y="358"/>
                  </a:lnTo>
                  <a:lnTo>
                    <a:pt x="482" y="358"/>
                  </a:lnTo>
                  <a:lnTo>
                    <a:pt x="485" y="360"/>
                  </a:lnTo>
                  <a:lnTo>
                    <a:pt x="485" y="358"/>
                  </a:lnTo>
                  <a:lnTo>
                    <a:pt x="485" y="358"/>
                  </a:lnTo>
                  <a:lnTo>
                    <a:pt x="485" y="355"/>
                  </a:lnTo>
                  <a:lnTo>
                    <a:pt x="485" y="355"/>
                  </a:lnTo>
                  <a:lnTo>
                    <a:pt x="485" y="353"/>
                  </a:lnTo>
                  <a:lnTo>
                    <a:pt x="487" y="353"/>
                  </a:lnTo>
                  <a:lnTo>
                    <a:pt x="489" y="351"/>
                  </a:lnTo>
                  <a:lnTo>
                    <a:pt x="489" y="348"/>
                  </a:lnTo>
                  <a:lnTo>
                    <a:pt x="489" y="346"/>
                  </a:lnTo>
                  <a:lnTo>
                    <a:pt x="492" y="344"/>
                  </a:lnTo>
                  <a:lnTo>
                    <a:pt x="489" y="344"/>
                  </a:lnTo>
                  <a:lnTo>
                    <a:pt x="489" y="341"/>
                  </a:lnTo>
                  <a:lnTo>
                    <a:pt x="487" y="341"/>
                  </a:lnTo>
                  <a:lnTo>
                    <a:pt x="485" y="344"/>
                  </a:lnTo>
                  <a:lnTo>
                    <a:pt x="485" y="344"/>
                  </a:lnTo>
                  <a:lnTo>
                    <a:pt x="485" y="344"/>
                  </a:lnTo>
                  <a:lnTo>
                    <a:pt x="485" y="344"/>
                  </a:lnTo>
                  <a:lnTo>
                    <a:pt x="485" y="344"/>
                  </a:lnTo>
                  <a:lnTo>
                    <a:pt x="485" y="344"/>
                  </a:lnTo>
                  <a:lnTo>
                    <a:pt x="487" y="344"/>
                  </a:lnTo>
                  <a:lnTo>
                    <a:pt x="487" y="344"/>
                  </a:lnTo>
                  <a:lnTo>
                    <a:pt x="487" y="344"/>
                  </a:lnTo>
                  <a:lnTo>
                    <a:pt x="487" y="346"/>
                  </a:lnTo>
                  <a:lnTo>
                    <a:pt x="487" y="346"/>
                  </a:lnTo>
                  <a:lnTo>
                    <a:pt x="485" y="346"/>
                  </a:lnTo>
                  <a:lnTo>
                    <a:pt x="485" y="346"/>
                  </a:lnTo>
                  <a:lnTo>
                    <a:pt x="482" y="346"/>
                  </a:lnTo>
                  <a:lnTo>
                    <a:pt x="482" y="346"/>
                  </a:lnTo>
                  <a:lnTo>
                    <a:pt x="482" y="348"/>
                  </a:lnTo>
                  <a:lnTo>
                    <a:pt x="480" y="351"/>
                  </a:lnTo>
                  <a:lnTo>
                    <a:pt x="480" y="351"/>
                  </a:lnTo>
                  <a:lnTo>
                    <a:pt x="480" y="348"/>
                  </a:lnTo>
                  <a:lnTo>
                    <a:pt x="480" y="348"/>
                  </a:lnTo>
                  <a:lnTo>
                    <a:pt x="480" y="348"/>
                  </a:lnTo>
                  <a:lnTo>
                    <a:pt x="480" y="348"/>
                  </a:lnTo>
                  <a:lnTo>
                    <a:pt x="480" y="344"/>
                  </a:lnTo>
                  <a:lnTo>
                    <a:pt x="482" y="344"/>
                  </a:lnTo>
                  <a:lnTo>
                    <a:pt x="480" y="341"/>
                  </a:lnTo>
                  <a:lnTo>
                    <a:pt x="480" y="341"/>
                  </a:lnTo>
                  <a:lnTo>
                    <a:pt x="480" y="344"/>
                  </a:lnTo>
                  <a:lnTo>
                    <a:pt x="480" y="344"/>
                  </a:lnTo>
                  <a:lnTo>
                    <a:pt x="478" y="346"/>
                  </a:lnTo>
                  <a:lnTo>
                    <a:pt x="478" y="348"/>
                  </a:lnTo>
                  <a:lnTo>
                    <a:pt x="475" y="351"/>
                  </a:lnTo>
                  <a:lnTo>
                    <a:pt x="475" y="351"/>
                  </a:lnTo>
                  <a:lnTo>
                    <a:pt x="475" y="351"/>
                  </a:lnTo>
                  <a:lnTo>
                    <a:pt x="473" y="351"/>
                  </a:lnTo>
                  <a:lnTo>
                    <a:pt x="473" y="351"/>
                  </a:lnTo>
                  <a:lnTo>
                    <a:pt x="470" y="348"/>
                  </a:lnTo>
                  <a:lnTo>
                    <a:pt x="470" y="348"/>
                  </a:lnTo>
                  <a:lnTo>
                    <a:pt x="468" y="346"/>
                  </a:lnTo>
                  <a:lnTo>
                    <a:pt x="468" y="346"/>
                  </a:lnTo>
                  <a:lnTo>
                    <a:pt x="466" y="346"/>
                  </a:lnTo>
                  <a:lnTo>
                    <a:pt x="463" y="348"/>
                  </a:lnTo>
                  <a:lnTo>
                    <a:pt x="461" y="353"/>
                  </a:lnTo>
                  <a:lnTo>
                    <a:pt x="454" y="358"/>
                  </a:lnTo>
                  <a:lnTo>
                    <a:pt x="452" y="360"/>
                  </a:lnTo>
                  <a:lnTo>
                    <a:pt x="449" y="360"/>
                  </a:lnTo>
                  <a:lnTo>
                    <a:pt x="442" y="363"/>
                  </a:lnTo>
                  <a:lnTo>
                    <a:pt x="440" y="365"/>
                  </a:lnTo>
                  <a:lnTo>
                    <a:pt x="437" y="365"/>
                  </a:lnTo>
                  <a:lnTo>
                    <a:pt x="430" y="363"/>
                  </a:lnTo>
                  <a:lnTo>
                    <a:pt x="426" y="360"/>
                  </a:lnTo>
                  <a:lnTo>
                    <a:pt x="418" y="360"/>
                  </a:lnTo>
                  <a:lnTo>
                    <a:pt x="414" y="360"/>
                  </a:lnTo>
                  <a:lnTo>
                    <a:pt x="409" y="355"/>
                  </a:lnTo>
                  <a:lnTo>
                    <a:pt x="407" y="351"/>
                  </a:lnTo>
                  <a:lnTo>
                    <a:pt x="407" y="346"/>
                  </a:lnTo>
                  <a:lnTo>
                    <a:pt x="409" y="341"/>
                  </a:lnTo>
                  <a:lnTo>
                    <a:pt x="416" y="334"/>
                  </a:lnTo>
                  <a:lnTo>
                    <a:pt x="418" y="329"/>
                  </a:lnTo>
                  <a:lnTo>
                    <a:pt x="421" y="325"/>
                  </a:lnTo>
                  <a:lnTo>
                    <a:pt x="423" y="322"/>
                  </a:lnTo>
                  <a:lnTo>
                    <a:pt x="426" y="320"/>
                  </a:lnTo>
                  <a:lnTo>
                    <a:pt x="430" y="318"/>
                  </a:lnTo>
                  <a:lnTo>
                    <a:pt x="435" y="320"/>
                  </a:lnTo>
                  <a:lnTo>
                    <a:pt x="440" y="320"/>
                  </a:lnTo>
                  <a:lnTo>
                    <a:pt x="444" y="322"/>
                  </a:lnTo>
                  <a:lnTo>
                    <a:pt x="449" y="325"/>
                  </a:lnTo>
                  <a:lnTo>
                    <a:pt x="452" y="325"/>
                  </a:lnTo>
                  <a:lnTo>
                    <a:pt x="452" y="327"/>
                  </a:lnTo>
                  <a:lnTo>
                    <a:pt x="454" y="332"/>
                  </a:lnTo>
                  <a:lnTo>
                    <a:pt x="454" y="332"/>
                  </a:lnTo>
                  <a:lnTo>
                    <a:pt x="459" y="332"/>
                  </a:lnTo>
                  <a:lnTo>
                    <a:pt x="461" y="332"/>
                  </a:lnTo>
                  <a:lnTo>
                    <a:pt x="463" y="332"/>
                  </a:lnTo>
                  <a:lnTo>
                    <a:pt x="463" y="332"/>
                  </a:lnTo>
                  <a:lnTo>
                    <a:pt x="466" y="332"/>
                  </a:lnTo>
                  <a:lnTo>
                    <a:pt x="470" y="334"/>
                  </a:lnTo>
                  <a:lnTo>
                    <a:pt x="473" y="334"/>
                  </a:lnTo>
                  <a:lnTo>
                    <a:pt x="478" y="334"/>
                  </a:lnTo>
                  <a:lnTo>
                    <a:pt x="478" y="334"/>
                  </a:lnTo>
                  <a:lnTo>
                    <a:pt x="480" y="337"/>
                  </a:lnTo>
                  <a:lnTo>
                    <a:pt x="480" y="337"/>
                  </a:lnTo>
                  <a:lnTo>
                    <a:pt x="480" y="337"/>
                  </a:lnTo>
                  <a:lnTo>
                    <a:pt x="480" y="339"/>
                  </a:lnTo>
                  <a:lnTo>
                    <a:pt x="480" y="339"/>
                  </a:lnTo>
                  <a:lnTo>
                    <a:pt x="480" y="339"/>
                  </a:lnTo>
                  <a:lnTo>
                    <a:pt x="482" y="341"/>
                  </a:lnTo>
                  <a:lnTo>
                    <a:pt x="485" y="341"/>
                  </a:lnTo>
                  <a:lnTo>
                    <a:pt x="485" y="339"/>
                  </a:lnTo>
                  <a:lnTo>
                    <a:pt x="487" y="339"/>
                  </a:lnTo>
                  <a:lnTo>
                    <a:pt x="492" y="341"/>
                  </a:lnTo>
                  <a:lnTo>
                    <a:pt x="492" y="339"/>
                  </a:lnTo>
                  <a:lnTo>
                    <a:pt x="494" y="339"/>
                  </a:lnTo>
                  <a:lnTo>
                    <a:pt x="496" y="339"/>
                  </a:lnTo>
                  <a:lnTo>
                    <a:pt x="496" y="339"/>
                  </a:lnTo>
                  <a:lnTo>
                    <a:pt x="496" y="341"/>
                  </a:lnTo>
                  <a:lnTo>
                    <a:pt x="496" y="341"/>
                  </a:lnTo>
                  <a:lnTo>
                    <a:pt x="494" y="341"/>
                  </a:lnTo>
                  <a:lnTo>
                    <a:pt x="496" y="341"/>
                  </a:lnTo>
                  <a:lnTo>
                    <a:pt x="499" y="341"/>
                  </a:lnTo>
                  <a:lnTo>
                    <a:pt x="501" y="339"/>
                  </a:lnTo>
                  <a:lnTo>
                    <a:pt x="504" y="337"/>
                  </a:lnTo>
                  <a:lnTo>
                    <a:pt x="504" y="337"/>
                  </a:lnTo>
                  <a:lnTo>
                    <a:pt x="501" y="337"/>
                  </a:lnTo>
                  <a:lnTo>
                    <a:pt x="499" y="337"/>
                  </a:lnTo>
                  <a:lnTo>
                    <a:pt x="499" y="337"/>
                  </a:lnTo>
                  <a:lnTo>
                    <a:pt x="496" y="334"/>
                  </a:lnTo>
                  <a:lnTo>
                    <a:pt x="492" y="327"/>
                  </a:lnTo>
                  <a:lnTo>
                    <a:pt x="489" y="325"/>
                  </a:lnTo>
                  <a:lnTo>
                    <a:pt x="489" y="320"/>
                  </a:lnTo>
                  <a:lnTo>
                    <a:pt x="489" y="318"/>
                  </a:lnTo>
                  <a:lnTo>
                    <a:pt x="485" y="313"/>
                  </a:lnTo>
                  <a:lnTo>
                    <a:pt x="485" y="310"/>
                  </a:lnTo>
                  <a:lnTo>
                    <a:pt x="485" y="310"/>
                  </a:lnTo>
                  <a:lnTo>
                    <a:pt x="485" y="308"/>
                  </a:lnTo>
                  <a:lnTo>
                    <a:pt x="485" y="306"/>
                  </a:lnTo>
                  <a:lnTo>
                    <a:pt x="485" y="306"/>
                  </a:lnTo>
                  <a:lnTo>
                    <a:pt x="482" y="303"/>
                  </a:lnTo>
                  <a:lnTo>
                    <a:pt x="478" y="301"/>
                  </a:lnTo>
                  <a:lnTo>
                    <a:pt x="478" y="296"/>
                  </a:lnTo>
                  <a:lnTo>
                    <a:pt x="475" y="296"/>
                  </a:lnTo>
                  <a:lnTo>
                    <a:pt x="470" y="294"/>
                  </a:lnTo>
                  <a:lnTo>
                    <a:pt x="470" y="294"/>
                  </a:lnTo>
                  <a:lnTo>
                    <a:pt x="466" y="287"/>
                  </a:lnTo>
                  <a:lnTo>
                    <a:pt x="468" y="284"/>
                  </a:lnTo>
                  <a:lnTo>
                    <a:pt x="466" y="282"/>
                  </a:lnTo>
                  <a:lnTo>
                    <a:pt x="466" y="282"/>
                  </a:lnTo>
                  <a:lnTo>
                    <a:pt x="463" y="280"/>
                  </a:lnTo>
                  <a:lnTo>
                    <a:pt x="463" y="277"/>
                  </a:lnTo>
                  <a:lnTo>
                    <a:pt x="463" y="275"/>
                  </a:lnTo>
                  <a:lnTo>
                    <a:pt x="466" y="270"/>
                  </a:lnTo>
                  <a:lnTo>
                    <a:pt x="466" y="268"/>
                  </a:lnTo>
                  <a:lnTo>
                    <a:pt x="466" y="266"/>
                  </a:lnTo>
                  <a:lnTo>
                    <a:pt x="468" y="261"/>
                  </a:lnTo>
                  <a:lnTo>
                    <a:pt x="468" y="254"/>
                  </a:lnTo>
                  <a:lnTo>
                    <a:pt x="470" y="249"/>
                  </a:lnTo>
                  <a:lnTo>
                    <a:pt x="473" y="244"/>
                  </a:lnTo>
                  <a:lnTo>
                    <a:pt x="473" y="239"/>
                  </a:lnTo>
                  <a:lnTo>
                    <a:pt x="470" y="239"/>
                  </a:lnTo>
                  <a:lnTo>
                    <a:pt x="468" y="239"/>
                  </a:lnTo>
                  <a:lnTo>
                    <a:pt x="463" y="239"/>
                  </a:lnTo>
                  <a:lnTo>
                    <a:pt x="461" y="239"/>
                  </a:lnTo>
                  <a:lnTo>
                    <a:pt x="454" y="239"/>
                  </a:lnTo>
                  <a:lnTo>
                    <a:pt x="444" y="242"/>
                  </a:lnTo>
                  <a:lnTo>
                    <a:pt x="433" y="242"/>
                  </a:lnTo>
                  <a:lnTo>
                    <a:pt x="418" y="244"/>
                  </a:lnTo>
                  <a:lnTo>
                    <a:pt x="402" y="244"/>
                  </a:lnTo>
                  <a:lnTo>
                    <a:pt x="385" y="247"/>
                  </a:lnTo>
                  <a:lnTo>
                    <a:pt x="369" y="249"/>
                  </a:lnTo>
                  <a:lnTo>
                    <a:pt x="350" y="249"/>
                  </a:lnTo>
                  <a:lnTo>
                    <a:pt x="333" y="251"/>
                  </a:lnTo>
                  <a:lnTo>
                    <a:pt x="317" y="251"/>
                  </a:lnTo>
                  <a:lnTo>
                    <a:pt x="303" y="254"/>
                  </a:lnTo>
                  <a:lnTo>
                    <a:pt x="291" y="254"/>
                  </a:lnTo>
                  <a:lnTo>
                    <a:pt x="281" y="256"/>
                  </a:lnTo>
                  <a:lnTo>
                    <a:pt x="274" y="256"/>
                  </a:lnTo>
                  <a:lnTo>
                    <a:pt x="272" y="256"/>
                  </a:lnTo>
                  <a:lnTo>
                    <a:pt x="267" y="256"/>
                  </a:lnTo>
                  <a:lnTo>
                    <a:pt x="267" y="256"/>
                  </a:lnTo>
                  <a:lnTo>
                    <a:pt x="274" y="249"/>
                  </a:lnTo>
                  <a:lnTo>
                    <a:pt x="274" y="244"/>
                  </a:lnTo>
                  <a:lnTo>
                    <a:pt x="269" y="242"/>
                  </a:lnTo>
                  <a:lnTo>
                    <a:pt x="269" y="237"/>
                  </a:lnTo>
                  <a:lnTo>
                    <a:pt x="269" y="237"/>
                  </a:lnTo>
                  <a:lnTo>
                    <a:pt x="269" y="235"/>
                  </a:lnTo>
                  <a:lnTo>
                    <a:pt x="269" y="232"/>
                  </a:lnTo>
                  <a:lnTo>
                    <a:pt x="269" y="232"/>
                  </a:lnTo>
                  <a:lnTo>
                    <a:pt x="269" y="232"/>
                  </a:lnTo>
                  <a:lnTo>
                    <a:pt x="269" y="230"/>
                  </a:lnTo>
                  <a:lnTo>
                    <a:pt x="269" y="230"/>
                  </a:lnTo>
                  <a:lnTo>
                    <a:pt x="269" y="228"/>
                  </a:lnTo>
                  <a:lnTo>
                    <a:pt x="267" y="228"/>
                  </a:lnTo>
                  <a:lnTo>
                    <a:pt x="265" y="225"/>
                  </a:lnTo>
                  <a:lnTo>
                    <a:pt x="265" y="223"/>
                  </a:lnTo>
                  <a:lnTo>
                    <a:pt x="267" y="221"/>
                  </a:lnTo>
                  <a:lnTo>
                    <a:pt x="269" y="221"/>
                  </a:lnTo>
                  <a:lnTo>
                    <a:pt x="274" y="221"/>
                  </a:lnTo>
                  <a:lnTo>
                    <a:pt x="277" y="221"/>
                  </a:lnTo>
                  <a:lnTo>
                    <a:pt x="279" y="218"/>
                  </a:lnTo>
                  <a:lnTo>
                    <a:pt x="279" y="216"/>
                  </a:lnTo>
                  <a:lnTo>
                    <a:pt x="279" y="209"/>
                  </a:lnTo>
                  <a:lnTo>
                    <a:pt x="279" y="206"/>
                  </a:lnTo>
                  <a:lnTo>
                    <a:pt x="281" y="206"/>
                  </a:lnTo>
                  <a:lnTo>
                    <a:pt x="281" y="204"/>
                  </a:lnTo>
                  <a:lnTo>
                    <a:pt x="279" y="204"/>
                  </a:lnTo>
                  <a:lnTo>
                    <a:pt x="279" y="199"/>
                  </a:lnTo>
                  <a:lnTo>
                    <a:pt x="277" y="199"/>
                  </a:lnTo>
                  <a:lnTo>
                    <a:pt x="277" y="199"/>
                  </a:lnTo>
                  <a:lnTo>
                    <a:pt x="277" y="192"/>
                  </a:lnTo>
                  <a:lnTo>
                    <a:pt x="279" y="190"/>
                  </a:lnTo>
                  <a:lnTo>
                    <a:pt x="286" y="183"/>
                  </a:lnTo>
                  <a:lnTo>
                    <a:pt x="286" y="183"/>
                  </a:lnTo>
                  <a:lnTo>
                    <a:pt x="286" y="180"/>
                  </a:lnTo>
                  <a:lnTo>
                    <a:pt x="286" y="178"/>
                  </a:lnTo>
                  <a:lnTo>
                    <a:pt x="286" y="166"/>
                  </a:lnTo>
                  <a:lnTo>
                    <a:pt x="286" y="164"/>
                  </a:lnTo>
                  <a:lnTo>
                    <a:pt x="286" y="161"/>
                  </a:lnTo>
                  <a:lnTo>
                    <a:pt x="288" y="157"/>
                  </a:lnTo>
                  <a:lnTo>
                    <a:pt x="291" y="152"/>
                  </a:lnTo>
                  <a:lnTo>
                    <a:pt x="291" y="150"/>
                  </a:lnTo>
                  <a:lnTo>
                    <a:pt x="293" y="147"/>
                  </a:lnTo>
                  <a:lnTo>
                    <a:pt x="295" y="145"/>
                  </a:lnTo>
                  <a:lnTo>
                    <a:pt x="298" y="145"/>
                  </a:lnTo>
                  <a:lnTo>
                    <a:pt x="300" y="142"/>
                  </a:lnTo>
                  <a:lnTo>
                    <a:pt x="303" y="142"/>
                  </a:lnTo>
                  <a:lnTo>
                    <a:pt x="307" y="135"/>
                  </a:lnTo>
                  <a:lnTo>
                    <a:pt x="307" y="135"/>
                  </a:lnTo>
                  <a:lnTo>
                    <a:pt x="310" y="131"/>
                  </a:lnTo>
                  <a:lnTo>
                    <a:pt x="310" y="131"/>
                  </a:lnTo>
                  <a:lnTo>
                    <a:pt x="310" y="131"/>
                  </a:lnTo>
                  <a:lnTo>
                    <a:pt x="314" y="128"/>
                  </a:lnTo>
                  <a:lnTo>
                    <a:pt x="317" y="126"/>
                  </a:lnTo>
                  <a:lnTo>
                    <a:pt x="319" y="121"/>
                  </a:lnTo>
                  <a:lnTo>
                    <a:pt x="319" y="116"/>
                  </a:lnTo>
                  <a:lnTo>
                    <a:pt x="314" y="112"/>
                  </a:lnTo>
                  <a:lnTo>
                    <a:pt x="314" y="112"/>
                  </a:lnTo>
                  <a:lnTo>
                    <a:pt x="314" y="112"/>
                  </a:lnTo>
                  <a:lnTo>
                    <a:pt x="314" y="109"/>
                  </a:lnTo>
                  <a:lnTo>
                    <a:pt x="317" y="109"/>
                  </a:lnTo>
                  <a:lnTo>
                    <a:pt x="321" y="109"/>
                  </a:lnTo>
                  <a:lnTo>
                    <a:pt x="324" y="102"/>
                  </a:lnTo>
                  <a:lnTo>
                    <a:pt x="329" y="93"/>
                  </a:lnTo>
                  <a:lnTo>
                    <a:pt x="331" y="88"/>
                  </a:lnTo>
                  <a:lnTo>
                    <a:pt x="331" y="88"/>
                  </a:lnTo>
                  <a:lnTo>
                    <a:pt x="333" y="88"/>
                  </a:lnTo>
                  <a:lnTo>
                    <a:pt x="333" y="86"/>
                  </a:lnTo>
                  <a:lnTo>
                    <a:pt x="331" y="83"/>
                  </a:lnTo>
                  <a:lnTo>
                    <a:pt x="329" y="83"/>
                  </a:lnTo>
                  <a:lnTo>
                    <a:pt x="326" y="83"/>
                  </a:lnTo>
                  <a:lnTo>
                    <a:pt x="324" y="81"/>
                  </a:lnTo>
                  <a:lnTo>
                    <a:pt x="324" y="81"/>
                  </a:lnTo>
                  <a:lnTo>
                    <a:pt x="321" y="76"/>
                  </a:lnTo>
                  <a:lnTo>
                    <a:pt x="319" y="74"/>
                  </a:lnTo>
                  <a:lnTo>
                    <a:pt x="317" y="74"/>
                  </a:lnTo>
                  <a:lnTo>
                    <a:pt x="312" y="71"/>
                  </a:lnTo>
                  <a:lnTo>
                    <a:pt x="312" y="69"/>
                  </a:lnTo>
                  <a:lnTo>
                    <a:pt x="310" y="67"/>
                  </a:lnTo>
                  <a:lnTo>
                    <a:pt x="310" y="62"/>
                  </a:lnTo>
                  <a:lnTo>
                    <a:pt x="310" y="62"/>
                  </a:lnTo>
                  <a:lnTo>
                    <a:pt x="310" y="60"/>
                  </a:lnTo>
                  <a:lnTo>
                    <a:pt x="312" y="57"/>
                  </a:lnTo>
                  <a:lnTo>
                    <a:pt x="310" y="57"/>
                  </a:lnTo>
                  <a:lnTo>
                    <a:pt x="310" y="55"/>
                  </a:lnTo>
                  <a:lnTo>
                    <a:pt x="307" y="55"/>
                  </a:lnTo>
                  <a:lnTo>
                    <a:pt x="305" y="53"/>
                  </a:lnTo>
                  <a:lnTo>
                    <a:pt x="305" y="53"/>
                  </a:lnTo>
                  <a:lnTo>
                    <a:pt x="303" y="50"/>
                  </a:lnTo>
                  <a:lnTo>
                    <a:pt x="303" y="48"/>
                  </a:lnTo>
                  <a:lnTo>
                    <a:pt x="303" y="45"/>
                  </a:lnTo>
                  <a:lnTo>
                    <a:pt x="303" y="43"/>
                  </a:lnTo>
                  <a:lnTo>
                    <a:pt x="305" y="43"/>
                  </a:lnTo>
                  <a:lnTo>
                    <a:pt x="310" y="41"/>
                  </a:lnTo>
                  <a:lnTo>
                    <a:pt x="310" y="41"/>
                  </a:lnTo>
                  <a:lnTo>
                    <a:pt x="312" y="38"/>
                  </a:lnTo>
                  <a:lnTo>
                    <a:pt x="312" y="36"/>
                  </a:lnTo>
                  <a:lnTo>
                    <a:pt x="310" y="36"/>
                  </a:lnTo>
                  <a:lnTo>
                    <a:pt x="305" y="34"/>
                  </a:lnTo>
                  <a:lnTo>
                    <a:pt x="303" y="34"/>
                  </a:lnTo>
                  <a:lnTo>
                    <a:pt x="303" y="31"/>
                  </a:lnTo>
                  <a:lnTo>
                    <a:pt x="303" y="26"/>
                  </a:lnTo>
                  <a:lnTo>
                    <a:pt x="305" y="22"/>
                  </a:lnTo>
                  <a:lnTo>
                    <a:pt x="305" y="19"/>
                  </a:lnTo>
                  <a:lnTo>
                    <a:pt x="307" y="19"/>
                  </a:lnTo>
                  <a:lnTo>
                    <a:pt x="307" y="17"/>
                  </a:lnTo>
                  <a:lnTo>
                    <a:pt x="310" y="15"/>
                  </a:lnTo>
                  <a:lnTo>
                    <a:pt x="310" y="12"/>
                  </a:lnTo>
                  <a:lnTo>
                    <a:pt x="307" y="10"/>
                  </a:lnTo>
                  <a:lnTo>
                    <a:pt x="307" y="8"/>
                  </a:lnTo>
                  <a:lnTo>
                    <a:pt x="305" y="8"/>
                  </a:lnTo>
                  <a:lnTo>
                    <a:pt x="303" y="8"/>
                  </a:lnTo>
                  <a:lnTo>
                    <a:pt x="303" y="8"/>
                  </a:lnTo>
                  <a:lnTo>
                    <a:pt x="300" y="8"/>
                  </a:lnTo>
                  <a:lnTo>
                    <a:pt x="300" y="5"/>
                  </a:lnTo>
                  <a:lnTo>
                    <a:pt x="300" y="0"/>
                  </a:lnTo>
                  <a:lnTo>
                    <a:pt x="298" y="3"/>
                  </a:lnTo>
                  <a:lnTo>
                    <a:pt x="279" y="3"/>
                  </a:lnTo>
                  <a:lnTo>
                    <a:pt x="260" y="5"/>
                  </a:lnTo>
                  <a:lnTo>
                    <a:pt x="241" y="5"/>
                  </a:lnTo>
                  <a:lnTo>
                    <a:pt x="222" y="8"/>
                  </a:lnTo>
                  <a:lnTo>
                    <a:pt x="206" y="10"/>
                  </a:lnTo>
                  <a:lnTo>
                    <a:pt x="187" y="10"/>
                  </a:lnTo>
                  <a:lnTo>
                    <a:pt x="168" y="12"/>
                  </a:lnTo>
                  <a:lnTo>
                    <a:pt x="149" y="12"/>
                  </a:lnTo>
                  <a:lnTo>
                    <a:pt x="130" y="15"/>
                  </a:lnTo>
                  <a:lnTo>
                    <a:pt x="111" y="15"/>
                  </a:lnTo>
                  <a:lnTo>
                    <a:pt x="92" y="17"/>
                  </a:lnTo>
                  <a:lnTo>
                    <a:pt x="73" y="17"/>
                  </a:lnTo>
                  <a:lnTo>
                    <a:pt x="54" y="19"/>
                  </a:lnTo>
                  <a:lnTo>
                    <a:pt x="35" y="19"/>
                  </a:lnTo>
                  <a:lnTo>
                    <a:pt x="19" y="22"/>
                  </a:lnTo>
                  <a:lnTo>
                    <a:pt x="0" y="22"/>
                  </a:lnTo>
                  <a:lnTo>
                    <a:pt x="0" y="36"/>
                  </a:lnTo>
                  <a:lnTo>
                    <a:pt x="2" y="67"/>
                  </a:lnTo>
                  <a:lnTo>
                    <a:pt x="2" y="81"/>
                  </a:lnTo>
                  <a:lnTo>
                    <a:pt x="2" y="95"/>
                  </a:lnTo>
                  <a:lnTo>
                    <a:pt x="4" y="109"/>
                  </a:lnTo>
                  <a:lnTo>
                    <a:pt x="4" y="124"/>
                  </a:lnTo>
                  <a:lnTo>
                    <a:pt x="4" y="140"/>
                  </a:lnTo>
                  <a:lnTo>
                    <a:pt x="4" y="147"/>
                  </a:lnTo>
                  <a:lnTo>
                    <a:pt x="7" y="150"/>
                  </a:lnTo>
                  <a:lnTo>
                    <a:pt x="7" y="150"/>
                  </a:lnTo>
                  <a:lnTo>
                    <a:pt x="7" y="150"/>
                  </a:lnTo>
                  <a:lnTo>
                    <a:pt x="7" y="150"/>
                  </a:lnTo>
                  <a:lnTo>
                    <a:pt x="9" y="152"/>
                  </a:lnTo>
                  <a:lnTo>
                    <a:pt x="9" y="152"/>
                  </a:lnTo>
                  <a:lnTo>
                    <a:pt x="12" y="152"/>
                  </a:lnTo>
                  <a:lnTo>
                    <a:pt x="14" y="157"/>
                  </a:lnTo>
                  <a:lnTo>
                    <a:pt x="14" y="157"/>
                  </a:lnTo>
                  <a:lnTo>
                    <a:pt x="14" y="157"/>
                  </a:lnTo>
                  <a:lnTo>
                    <a:pt x="14" y="157"/>
                  </a:lnTo>
                  <a:lnTo>
                    <a:pt x="19" y="159"/>
                  </a:lnTo>
                  <a:lnTo>
                    <a:pt x="19" y="159"/>
                  </a:lnTo>
                  <a:lnTo>
                    <a:pt x="21" y="161"/>
                  </a:lnTo>
                  <a:lnTo>
                    <a:pt x="23" y="164"/>
                  </a:lnTo>
                  <a:lnTo>
                    <a:pt x="23" y="166"/>
                  </a:lnTo>
                  <a:lnTo>
                    <a:pt x="23" y="166"/>
                  </a:lnTo>
                  <a:lnTo>
                    <a:pt x="26" y="168"/>
                  </a:lnTo>
                  <a:lnTo>
                    <a:pt x="26" y="168"/>
                  </a:lnTo>
                  <a:lnTo>
                    <a:pt x="28" y="173"/>
                  </a:lnTo>
                  <a:lnTo>
                    <a:pt x="28" y="173"/>
                  </a:lnTo>
                  <a:lnTo>
                    <a:pt x="31" y="178"/>
                  </a:lnTo>
                  <a:lnTo>
                    <a:pt x="31" y="180"/>
                  </a:lnTo>
                  <a:lnTo>
                    <a:pt x="31" y="180"/>
                  </a:lnTo>
                  <a:lnTo>
                    <a:pt x="31" y="180"/>
                  </a:lnTo>
                  <a:lnTo>
                    <a:pt x="31" y="183"/>
                  </a:lnTo>
                  <a:lnTo>
                    <a:pt x="33" y="183"/>
                  </a:lnTo>
                  <a:lnTo>
                    <a:pt x="33" y="183"/>
                  </a:lnTo>
                  <a:lnTo>
                    <a:pt x="33" y="183"/>
                  </a:lnTo>
                  <a:lnTo>
                    <a:pt x="31" y="185"/>
                  </a:lnTo>
                  <a:lnTo>
                    <a:pt x="31" y="187"/>
                  </a:lnTo>
                  <a:lnTo>
                    <a:pt x="31" y="190"/>
                  </a:lnTo>
                  <a:lnTo>
                    <a:pt x="31" y="192"/>
                  </a:lnTo>
                  <a:lnTo>
                    <a:pt x="31" y="192"/>
                  </a:lnTo>
                  <a:lnTo>
                    <a:pt x="31" y="192"/>
                  </a:lnTo>
                  <a:lnTo>
                    <a:pt x="31" y="195"/>
                  </a:lnTo>
                  <a:lnTo>
                    <a:pt x="31" y="195"/>
                  </a:lnTo>
                  <a:lnTo>
                    <a:pt x="31" y="197"/>
                  </a:lnTo>
                  <a:lnTo>
                    <a:pt x="31" y="197"/>
                  </a:lnTo>
                  <a:lnTo>
                    <a:pt x="31" y="197"/>
                  </a:lnTo>
                  <a:lnTo>
                    <a:pt x="33" y="199"/>
                  </a:lnTo>
                  <a:lnTo>
                    <a:pt x="33" y="202"/>
                  </a:lnTo>
                  <a:lnTo>
                    <a:pt x="35" y="204"/>
                  </a:lnTo>
                  <a:lnTo>
                    <a:pt x="38" y="204"/>
                  </a:lnTo>
                  <a:lnTo>
                    <a:pt x="38" y="204"/>
                  </a:lnTo>
                  <a:lnTo>
                    <a:pt x="38" y="204"/>
                  </a:lnTo>
                  <a:lnTo>
                    <a:pt x="40" y="206"/>
                  </a:lnTo>
                  <a:lnTo>
                    <a:pt x="42" y="206"/>
                  </a:lnTo>
                  <a:lnTo>
                    <a:pt x="42" y="206"/>
                  </a:lnTo>
                  <a:lnTo>
                    <a:pt x="42" y="206"/>
                  </a:lnTo>
                  <a:lnTo>
                    <a:pt x="42" y="206"/>
                  </a:lnTo>
                  <a:lnTo>
                    <a:pt x="42" y="209"/>
                  </a:lnTo>
                  <a:lnTo>
                    <a:pt x="42" y="209"/>
                  </a:lnTo>
                  <a:lnTo>
                    <a:pt x="42" y="209"/>
                  </a:lnTo>
                  <a:lnTo>
                    <a:pt x="42" y="209"/>
                  </a:lnTo>
                  <a:lnTo>
                    <a:pt x="40" y="209"/>
                  </a:lnTo>
                  <a:lnTo>
                    <a:pt x="40" y="209"/>
                  </a:lnTo>
                  <a:lnTo>
                    <a:pt x="40" y="211"/>
                  </a:lnTo>
                  <a:lnTo>
                    <a:pt x="40" y="211"/>
                  </a:lnTo>
                  <a:lnTo>
                    <a:pt x="40" y="211"/>
                  </a:lnTo>
                  <a:lnTo>
                    <a:pt x="42" y="213"/>
                  </a:lnTo>
                  <a:lnTo>
                    <a:pt x="42" y="213"/>
                  </a:lnTo>
                  <a:lnTo>
                    <a:pt x="42" y="213"/>
                  </a:lnTo>
                  <a:lnTo>
                    <a:pt x="45" y="213"/>
                  </a:lnTo>
                  <a:lnTo>
                    <a:pt x="45" y="213"/>
                  </a:lnTo>
                  <a:lnTo>
                    <a:pt x="45" y="213"/>
                  </a:lnTo>
                  <a:lnTo>
                    <a:pt x="45" y="213"/>
                  </a:lnTo>
                  <a:lnTo>
                    <a:pt x="45" y="216"/>
                  </a:lnTo>
                  <a:lnTo>
                    <a:pt x="45" y="218"/>
                  </a:lnTo>
                  <a:lnTo>
                    <a:pt x="47" y="218"/>
                  </a:lnTo>
                  <a:lnTo>
                    <a:pt x="47" y="218"/>
                  </a:lnTo>
                  <a:lnTo>
                    <a:pt x="47" y="221"/>
                  </a:lnTo>
                  <a:lnTo>
                    <a:pt x="49" y="223"/>
                  </a:lnTo>
                  <a:lnTo>
                    <a:pt x="52" y="223"/>
                  </a:lnTo>
                  <a:lnTo>
                    <a:pt x="52" y="223"/>
                  </a:lnTo>
                  <a:lnTo>
                    <a:pt x="52" y="223"/>
                  </a:lnTo>
                  <a:lnTo>
                    <a:pt x="49" y="225"/>
                  </a:lnTo>
                  <a:lnTo>
                    <a:pt x="49" y="225"/>
                  </a:lnTo>
                  <a:lnTo>
                    <a:pt x="49" y="228"/>
                  </a:lnTo>
                  <a:lnTo>
                    <a:pt x="49" y="228"/>
                  </a:lnTo>
                  <a:lnTo>
                    <a:pt x="49" y="230"/>
                  </a:lnTo>
                  <a:lnTo>
                    <a:pt x="49" y="230"/>
                  </a:lnTo>
                  <a:lnTo>
                    <a:pt x="49" y="230"/>
                  </a:lnTo>
                  <a:lnTo>
                    <a:pt x="49" y="232"/>
                  </a:lnTo>
                  <a:lnTo>
                    <a:pt x="54" y="235"/>
                  </a:lnTo>
                  <a:lnTo>
                    <a:pt x="54" y="235"/>
                  </a:lnTo>
                  <a:lnTo>
                    <a:pt x="54" y="235"/>
                  </a:lnTo>
                  <a:lnTo>
                    <a:pt x="54" y="237"/>
                  </a:lnTo>
                  <a:lnTo>
                    <a:pt x="54" y="237"/>
                  </a:lnTo>
                  <a:lnTo>
                    <a:pt x="57" y="237"/>
                  </a:lnTo>
                  <a:lnTo>
                    <a:pt x="57" y="239"/>
                  </a:lnTo>
                  <a:lnTo>
                    <a:pt x="57" y="239"/>
                  </a:lnTo>
                  <a:lnTo>
                    <a:pt x="57" y="239"/>
                  </a:lnTo>
                  <a:lnTo>
                    <a:pt x="57" y="242"/>
                  </a:lnTo>
                  <a:lnTo>
                    <a:pt x="57" y="244"/>
                  </a:lnTo>
                  <a:lnTo>
                    <a:pt x="59" y="244"/>
                  </a:lnTo>
                  <a:lnTo>
                    <a:pt x="59" y="244"/>
                  </a:lnTo>
                  <a:lnTo>
                    <a:pt x="59" y="247"/>
                  </a:lnTo>
                  <a:lnTo>
                    <a:pt x="59" y="247"/>
                  </a:lnTo>
                  <a:lnTo>
                    <a:pt x="59" y="247"/>
                  </a:lnTo>
                  <a:lnTo>
                    <a:pt x="59" y="247"/>
                  </a:lnTo>
                  <a:lnTo>
                    <a:pt x="59" y="247"/>
                  </a:lnTo>
                  <a:lnTo>
                    <a:pt x="61" y="244"/>
                  </a:lnTo>
                  <a:lnTo>
                    <a:pt x="64" y="247"/>
                  </a:lnTo>
                  <a:lnTo>
                    <a:pt x="64" y="247"/>
                  </a:lnTo>
                  <a:lnTo>
                    <a:pt x="64" y="254"/>
                  </a:lnTo>
                  <a:lnTo>
                    <a:pt x="64" y="254"/>
                  </a:lnTo>
                  <a:lnTo>
                    <a:pt x="64" y="256"/>
                  </a:lnTo>
                  <a:lnTo>
                    <a:pt x="64" y="258"/>
                  </a:lnTo>
                  <a:lnTo>
                    <a:pt x="66" y="261"/>
                  </a:lnTo>
                  <a:lnTo>
                    <a:pt x="68" y="263"/>
                  </a:lnTo>
                  <a:lnTo>
                    <a:pt x="68" y="263"/>
                  </a:lnTo>
                  <a:lnTo>
                    <a:pt x="68" y="266"/>
                  </a:lnTo>
                  <a:lnTo>
                    <a:pt x="68" y="266"/>
                  </a:lnTo>
                  <a:lnTo>
                    <a:pt x="64" y="268"/>
                  </a:lnTo>
                  <a:lnTo>
                    <a:pt x="64" y="268"/>
                  </a:lnTo>
                  <a:lnTo>
                    <a:pt x="61" y="268"/>
                  </a:lnTo>
                  <a:lnTo>
                    <a:pt x="64" y="273"/>
                  </a:lnTo>
                  <a:lnTo>
                    <a:pt x="66" y="275"/>
                  </a:lnTo>
                  <a:lnTo>
                    <a:pt x="66" y="275"/>
                  </a:lnTo>
                  <a:lnTo>
                    <a:pt x="66" y="277"/>
                  </a:lnTo>
                  <a:lnTo>
                    <a:pt x="66" y="277"/>
                  </a:lnTo>
                  <a:lnTo>
                    <a:pt x="66" y="277"/>
                  </a:lnTo>
                  <a:lnTo>
                    <a:pt x="64" y="280"/>
                  </a:lnTo>
                  <a:lnTo>
                    <a:pt x="64" y="282"/>
                  </a:lnTo>
                  <a:lnTo>
                    <a:pt x="64" y="282"/>
                  </a:lnTo>
                  <a:lnTo>
                    <a:pt x="64" y="284"/>
                  </a:lnTo>
                  <a:lnTo>
                    <a:pt x="64" y="287"/>
                  </a:lnTo>
                  <a:lnTo>
                    <a:pt x="64" y="287"/>
                  </a:lnTo>
                  <a:lnTo>
                    <a:pt x="64" y="289"/>
                  </a:lnTo>
                  <a:lnTo>
                    <a:pt x="64" y="289"/>
                  </a:lnTo>
                  <a:lnTo>
                    <a:pt x="64" y="292"/>
                  </a:lnTo>
                  <a:lnTo>
                    <a:pt x="61" y="299"/>
                  </a:lnTo>
                  <a:lnTo>
                    <a:pt x="59" y="306"/>
                  </a:lnTo>
                  <a:lnTo>
                    <a:pt x="59" y="308"/>
                  </a:lnTo>
                  <a:lnTo>
                    <a:pt x="54" y="310"/>
                  </a:lnTo>
                  <a:lnTo>
                    <a:pt x="54" y="313"/>
                  </a:lnTo>
                  <a:lnTo>
                    <a:pt x="54" y="318"/>
                  </a:lnTo>
                  <a:lnTo>
                    <a:pt x="54" y="320"/>
                  </a:lnTo>
                  <a:lnTo>
                    <a:pt x="52" y="320"/>
                  </a:lnTo>
                  <a:lnTo>
                    <a:pt x="49" y="322"/>
                  </a:lnTo>
                  <a:lnTo>
                    <a:pt x="49" y="325"/>
                  </a:lnTo>
                  <a:lnTo>
                    <a:pt x="49" y="327"/>
                  </a:lnTo>
                  <a:lnTo>
                    <a:pt x="49" y="327"/>
                  </a:lnTo>
                  <a:lnTo>
                    <a:pt x="49" y="327"/>
                  </a:lnTo>
                  <a:lnTo>
                    <a:pt x="49" y="329"/>
                  </a:lnTo>
                  <a:lnTo>
                    <a:pt x="49" y="332"/>
                  </a:lnTo>
                  <a:lnTo>
                    <a:pt x="49" y="332"/>
                  </a:lnTo>
                  <a:lnTo>
                    <a:pt x="52" y="334"/>
                  </a:lnTo>
                  <a:lnTo>
                    <a:pt x="52" y="337"/>
                  </a:lnTo>
                  <a:lnTo>
                    <a:pt x="52" y="339"/>
                  </a:lnTo>
                  <a:lnTo>
                    <a:pt x="52" y="341"/>
                  </a:lnTo>
                  <a:lnTo>
                    <a:pt x="49" y="344"/>
                  </a:lnTo>
                  <a:lnTo>
                    <a:pt x="47" y="346"/>
                  </a:lnTo>
                  <a:lnTo>
                    <a:pt x="47" y="348"/>
                  </a:lnTo>
                  <a:lnTo>
                    <a:pt x="47" y="353"/>
                  </a:lnTo>
                  <a:lnTo>
                    <a:pt x="49" y="355"/>
                  </a:lnTo>
                  <a:lnTo>
                    <a:pt x="52" y="358"/>
                  </a:lnTo>
                  <a:lnTo>
                    <a:pt x="52" y="360"/>
                  </a:lnTo>
                  <a:lnTo>
                    <a:pt x="54" y="363"/>
                  </a:lnTo>
                  <a:lnTo>
                    <a:pt x="52" y="363"/>
                  </a:lnTo>
                  <a:lnTo>
                    <a:pt x="52" y="365"/>
                  </a:lnTo>
                  <a:lnTo>
                    <a:pt x="52" y="367"/>
                  </a:lnTo>
                  <a:lnTo>
                    <a:pt x="52" y="367"/>
                  </a:lnTo>
                  <a:lnTo>
                    <a:pt x="54" y="370"/>
                  </a:lnTo>
                  <a:lnTo>
                    <a:pt x="54" y="372"/>
                  </a:lnTo>
                  <a:lnTo>
                    <a:pt x="54" y="374"/>
                  </a:lnTo>
                  <a:lnTo>
                    <a:pt x="54" y="374"/>
                  </a:lnTo>
                  <a:lnTo>
                    <a:pt x="54" y="377"/>
                  </a:lnTo>
                  <a:lnTo>
                    <a:pt x="54" y="379"/>
                  </a:lnTo>
                  <a:lnTo>
                    <a:pt x="52" y="381"/>
                  </a:lnTo>
                  <a:lnTo>
                    <a:pt x="52" y="384"/>
                  </a:lnTo>
                  <a:lnTo>
                    <a:pt x="54" y="386"/>
                  </a:lnTo>
                  <a:lnTo>
                    <a:pt x="47" y="393"/>
                  </a:lnTo>
                  <a:lnTo>
                    <a:pt x="45" y="396"/>
                  </a:lnTo>
                  <a:lnTo>
                    <a:pt x="45" y="396"/>
                  </a:lnTo>
                  <a:lnTo>
                    <a:pt x="47" y="396"/>
                  </a:lnTo>
                  <a:lnTo>
                    <a:pt x="49" y="398"/>
                  </a:lnTo>
                  <a:lnTo>
                    <a:pt x="49" y="398"/>
                  </a:lnTo>
                  <a:lnTo>
                    <a:pt x="49" y="408"/>
                  </a:lnTo>
                  <a:lnTo>
                    <a:pt x="45" y="417"/>
                  </a:lnTo>
                  <a:lnTo>
                    <a:pt x="42" y="417"/>
                  </a:lnTo>
                  <a:lnTo>
                    <a:pt x="38" y="417"/>
                  </a:lnTo>
                  <a:lnTo>
                    <a:pt x="35" y="419"/>
                  </a:lnTo>
                  <a:lnTo>
                    <a:pt x="35" y="422"/>
                  </a:lnTo>
                  <a:lnTo>
                    <a:pt x="38" y="426"/>
                  </a:lnTo>
                  <a:lnTo>
                    <a:pt x="40" y="431"/>
                  </a:lnTo>
                  <a:lnTo>
                    <a:pt x="42" y="431"/>
                  </a:lnTo>
                  <a:lnTo>
                    <a:pt x="45" y="431"/>
                  </a:lnTo>
                  <a:lnTo>
                    <a:pt x="47" y="429"/>
                  </a:lnTo>
                  <a:lnTo>
                    <a:pt x="49" y="429"/>
                  </a:lnTo>
                  <a:lnTo>
                    <a:pt x="52" y="426"/>
                  </a:lnTo>
                  <a:lnTo>
                    <a:pt x="54" y="424"/>
                  </a:lnTo>
                  <a:lnTo>
                    <a:pt x="59" y="424"/>
                  </a:lnTo>
                  <a:lnTo>
                    <a:pt x="68" y="422"/>
                  </a:lnTo>
                  <a:lnTo>
                    <a:pt x="68" y="422"/>
                  </a:lnTo>
                  <a:lnTo>
                    <a:pt x="68" y="422"/>
                  </a:lnTo>
                  <a:lnTo>
                    <a:pt x="68" y="422"/>
                  </a:lnTo>
                  <a:lnTo>
                    <a:pt x="80" y="422"/>
                  </a:lnTo>
                  <a:lnTo>
                    <a:pt x="83" y="422"/>
                  </a:lnTo>
                  <a:lnTo>
                    <a:pt x="85" y="422"/>
                  </a:lnTo>
                  <a:lnTo>
                    <a:pt x="90" y="422"/>
                  </a:lnTo>
                  <a:lnTo>
                    <a:pt x="92" y="422"/>
                  </a:lnTo>
                  <a:lnTo>
                    <a:pt x="94" y="419"/>
                  </a:lnTo>
                  <a:lnTo>
                    <a:pt x="99" y="419"/>
                  </a:lnTo>
                  <a:lnTo>
                    <a:pt x="106" y="417"/>
                  </a:lnTo>
                  <a:lnTo>
                    <a:pt x="111" y="419"/>
                  </a:lnTo>
                  <a:lnTo>
                    <a:pt x="123" y="422"/>
                  </a:lnTo>
                  <a:lnTo>
                    <a:pt x="130" y="424"/>
                  </a:lnTo>
                  <a:lnTo>
                    <a:pt x="144" y="426"/>
                  </a:lnTo>
                  <a:lnTo>
                    <a:pt x="151" y="431"/>
                  </a:lnTo>
                  <a:lnTo>
                    <a:pt x="154" y="434"/>
                  </a:lnTo>
                  <a:lnTo>
                    <a:pt x="165" y="438"/>
                  </a:lnTo>
                  <a:lnTo>
                    <a:pt x="184" y="441"/>
                  </a:lnTo>
                  <a:lnTo>
                    <a:pt x="187" y="438"/>
                  </a:lnTo>
                  <a:lnTo>
                    <a:pt x="189" y="441"/>
                  </a:lnTo>
                  <a:lnTo>
                    <a:pt x="189" y="438"/>
                  </a:lnTo>
                  <a:lnTo>
                    <a:pt x="191" y="441"/>
                  </a:lnTo>
                  <a:lnTo>
                    <a:pt x="210" y="443"/>
                  </a:lnTo>
                  <a:lnTo>
                    <a:pt x="213" y="441"/>
                  </a:lnTo>
                  <a:lnTo>
                    <a:pt x="215" y="441"/>
                  </a:lnTo>
                  <a:lnTo>
                    <a:pt x="222" y="436"/>
                  </a:lnTo>
                  <a:lnTo>
                    <a:pt x="227" y="436"/>
                  </a:lnTo>
                  <a:lnTo>
                    <a:pt x="234" y="436"/>
                  </a:lnTo>
                  <a:lnTo>
                    <a:pt x="236" y="436"/>
                  </a:lnTo>
                  <a:lnTo>
                    <a:pt x="236" y="434"/>
                  </a:lnTo>
                  <a:lnTo>
                    <a:pt x="234" y="434"/>
                  </a:lnTo>
                  <a:lnTo>
                    <a:pt x="236" y="431"/>
                  </a:lnTo>
                  <a:lnTo>
                    <a:pt x="236" y="431"/>
                  </a:lnTo>
                  <a:lnTo>
                    <a:pt x="241" y="429"/>
                  </a:lnTo>
                  <a:lnTo>
                    <a:pt x="239" y="429"/>
                  </a:lnTo>
                  <a:lnTo>
                    <a:pt x="236" y="429"/>
                  </a:lnTo>
                  <a:lnTo>
                    <a:pt x="234" y="429"/>
                  </a:lnTo>
                  <a:lnTo>
                    <a:pt x="232" y="431"/>
                  </a:lnTo>
                  <a:lnTo>
                    <a:pt x="232" y="431"/>
                  </a:lnTo>
                  <a:lnTo>
                    <a:pt x="229" y="429"/>
                  </a:lnTo>
                  <a:lnTo>
                    <a:pt x="227" y="422"/>
                  </a:lnTo>
                  <a:lnTo>
                    <a:pt x="229" y="422"/>
                  </a:lnTo>
                  <a:lnTo>
                    <a:pt x="232" y="419"/>
                  </a:lnTo>
                  <a:lnTo>
                    <a:pt x="229" y="419"/>
                  </a:lnTo>
                  <a:lnTo>
                    <a:pt x="229" y="419"/>
                  </a:lnTo>
                  <a:lnTo>
                    <a:pt x="229" y="419"/>
                  </a:lnTo>
                  <a:lnTo>
                    <a:pt x="227" y="422"/>
                  </a:lnTo>
                  <a:lnTo>
                    <a:pt x="224" y="422"/>
                  </a:lnTo>
                  <a:lnTo>
                    <a:pt x="224" y="422"/>
                  </a:lnTo>
                  <a:lnTo>
                    <a:pt x="222" y="422"/>
                  </a:lnTo>
                  <a:lnTo>
                    <a:pt x="222" y="419"/>
                  </a:lnTo>
                  <a:lnTo>
                    <a:pt x="220" y="417"/>
                  </a:lnTo>
                  <a:lnTo>
                    <a:pt x="220" y="415"/>
                  </a:lnTo>
                  <a:lnTo>
                    <a:pt x="222" y="415"/>
                  </a:lnTo>
                  <a:lnTo>
                    <a:pt x="222" y="415"/>
                  </a:lnTo>
                  <a:lnTo>
                    <a:pt x="222" y="415"/>
                  </a:lnTo>
                  <a:lnTo>
                    <a:pt x="224" y="412"/>
                  </a:lnTo>
                  <a:lnTo>
                    <a:pt x="224" y="412"/>
                  </a:lnTo>
                  <a:lnTo>
                    <a:pt x="227" y="412"/>
                  </a:lnTo>
                  <a:lnTo>
                    <a:pt x="227" y="415"/>
                  </a:lnTo>
                  <a:lnTo>
                    <a:pt x="227" y="415"/>
                  </a:lnTo>
                  <a:lnTo>
                    <a:pt x="224" y="417"/>
                  </a:lnTo>
                  <a:lnTo>
                    <a:pt x="227" y="417"/>
                  </a:lnTo>
                  <a:lnTo>
                    <a:pt x="229" y="417"/>
                  </a:lnTo>
                  <a:lnTo>
                    <a:pt x="232" y="412"/>
                  </a:lnTo>
                  <a:lnTo>
                    <a:pt x="232" y="412"/>
                  </a:lnTo>
                  <a:lnTo>
                    <a:pt x="241" y="408"/>
                  </a:lnTo>
                  <a:lnTo>
                    <a:pt x="241" y="408"/>
                  </a:lnTo>
                  <a:lnTo>
                    <a:pt x="243" y="405"/>
                  </a:lnTo>
                  <a:lnTo>
                    <a:pt x="243" y="405"/>
                  </a:lnTo>
                  <a:lnTo>
                    <a:pt x="243" y="403"/>
                  </a:lnTo>
                  <a:lnTo>
                    <a:pt x="243" y="403"/>
                  </a:lnTo>
                  <a:lnTo>
                    <a:pt x="246" y="403"/>
                  </a:lnTo>
                  <a:lnTo>
                    <a:pt x="246" y="405"/>
                  </a:lnTo>
                  <a:lnTo>
                    <a:pt x="248" y="405"/>
                  </a:lnTo>
                  <a:lnTo>
                    <a:pt x="250" y="403"/>
                  </a:lnTo>
                  <a:lnTo>
                    <a:pt x="253" y="403"/>
                  </a:lnTo>
                  <a:lnTo>
                    <a:pt x="258" y="403"/>
                  </a:lnTo>
                  <a:lnTo>
                    <a:pt x="258" y="403"/>
                  </a:lnTo>
                  <a:lnTo>
                    <a:pt x="260" y="405"/>
                  </a:lnTo>
                  <a:lnTo>
                    <a:pt x="260" y="405"/>
                  </a:lnTo>
                  <a:lnTo>
                    <a:pt x="260" y="408"/>
                  </a:lnTo>
                  <a:lnTo>
                    <a:pt x="258" y="408"/>
                  </a:lnTo>
                  <a:lnTo>
                    <a:pt x="258" y="408"/>
                  </a:lnTo>
                  <a:lnTo>
                    <a:pt x="258" y="405"/>
                  </a:lnTo>
                  <a:lnTo>
                    <a:pt x="255" y="408"/>
                  </a:lnTo>
                  <a:lnTo>
                    <a:pt x="255" y="410"/>
                  </a:lnTo>
                  <a:lnTo>
                    <a:pt x="255" y="412"/>
                  </a:lnTo>
                  <a:lnTo>
                    <a:pt x="255" y="412"/>
                  </a:lnTo>
                  <a:lnTo>
                    <a:pt x="255" y="415"/>
                  </a:lnTo>
                  <a:lnTo>
                    <a:pt x="255" y="415"/>
                  </a:lnTo>
                  <a:lnTo>
                    <a:pt x="258" y="417"/>
                  </a:lnTo>
                  <a:lnTo>
                    <a:pt x="260" y="417"/>
                  </a:lnTo>
                  <a:lnTo>
                    <a:pt x="265" y="412"/>
                  </a:lnTo>
                  <a:lnTo>
                    <a:pt x="265" y="412"/>
                  </a:lnTo>
                  <a:lnTo>
                    <a:pt x="277" y="412"/>
                  </a:lnTo>
                  <a:lnTo>
                    <a:pt x="279" y="412"/>
                  </a:lnTo>
                  <a:lnTo>
                    <a:pt x="281" y="412"/>
                  </a:lnTo>
                  <a:lnTo>
                    <a:pt x="281" y="415"/>
                  </a:lnTo>
                  <a:lnTo>
                    <a:pt x="281" y="419"/>
                  </a:lnTo>
                  <a:lnTo>
                    <a:pt x="281" y="422"/>
                  </a:lnTo>
                  <a:lnTo>
                    <a:pt x="281" y="424"/>
                  </a:lnTo>
                  <a:lnTo>
                    <a:pt x="281" y="426"/>
                  </a:lnTo>
                  <a:lnTo>
                    <a:pt x="284" y="426"/>
                  </a:lnTo>
                  <a:lnTo>
                    <a:pt x="286" y="424"/>
                  </a:lnTo>
                  <a:lnTo>
                    <a:pt x="288" y="424"/>
                  </a:lnTo>
                  <a:lnTo>
                    <a:pt x="288" y="424"/>
                  </a:lnTo>
                  <a:lnTo>
                    <a:pt x="291" y="424"/>
                  </a:lnTo>
                  <a:lnTo>
                    <a:pt x="291" y="426"/>
                  </a:lnTo>
                  <a:lnTo>
                    <a:pt x="291" y="426"/>
                  </a:lnTo>
                  <a:lnTo>
                    <a:pt x="291" y="429"/>
                  </a:lnTo>
                  <a:lnTo>
                    <a:pt x="293" y="431"/>
                  </a:lnTo>
                  <a:lnTo>
                    <a:pt x="293" y="434"/>
                  </a:lnTo>
                  <a:lnTo>
                    <a:pt x="293" y="436"/>
                  </a:lnTo>
                  <a:lnTo>
                    <a:pt x="291" y="436"/>
                  </a:lnTo>
                  <a:lnTo>
                    <a:pt x="293" y="438"/>
                  </a:lnTo>
                  <a:lnTo>
                    <a:pt x="298" y="436"/>
                  </a:lnTo>
                  <a:lnTo>
                    <a:pt x="303" y="434"/>
                  </a:lnTo>
                  <a:lnTo>
                    <a:pt x="305" y="434"/>
                  </a:lnTo>
                  <a:lnTo>
                    <a:pt x="307" y="434"/>
                  </a:lnTo>
                  <a:lnTo>
                    <a:pt x="307" y="434"/>
                  </a:lnTo>
                  <a:lnTo>
                    <a:pt x="305" y="436"/>
                  </a:lnTo>
                  <a:lnTo>
                    <a:pt x="305" y="436"/>
                  </a:lnTo>
                  <a:lnTo>
                    <a:pt x="305" y="438"/>
                  </a:lnTo>
                  <a:lnTo>
                    <a:pt x="307" y="438"/>
                  </a:lnTo>
                  <a:lnTo>
                    <a:pt x="310" y="438"/>
                  </a:lnTo>
                  <a:lnTo>
                    <a:pt x="312" y="438"/>
                  </a:lnTo>
                  <a:lnTo>
                    <a:pt x="317" y="441"/>
                  </a:lnTo>
                  <a:lnTo>
                    <a:pt x="319" y="441"/>
                  </a:lnTo>
                  <a:lnTo>
                    <a:pt x="319" y="441"/>
                  </a:lnTo>
                  <a:lnTo>
                    <a:pt x="321" y="438"/>
                  </a:lnTo>
                  <a:lnTo>
                    <a:pt x="321" y="436"/>
                  </a:lnTo>
                  <a:lnTo>
                    <a:pt x="321" y="436"/>
                  </a:lnTo>
                  <a:lnTo>
                    <a:pt x="321" y="436"/>
                  </a:lnTo>
                  <a:lnTo>
                    <a:pt x="321" y="434"/>
                  </a:lnTo>
                  <a:lnTo>
                    <a:pt x="321" y="434"/>
                  </a:lnTo>
                  <a:lnTo>
                    <a:pt x="324" y="429"/>
                  </a:lnTo>
                  <a:lnTo>
                    <a:pt x="324" y="429"/>
                  </a:lnTo>
                  <a:lnTo>
                    <a:pt x="324" y="424"/>
                  </a:lnTo>
                  <a:lnTo>
                    <a:pt x="324" y="424"/>
                  </a:lnTo>
                  <a:lnTo>
                    <a:pt x="326" y="426"/>
                  </a:lnTo>
                  <a:lnTo>
                    <a:pt x="326" y="426"/>
                  </a:lnTo>
                  <a:lnTo>
                    <a:pt x="329" y="429"/>
                  </a:lnTo>
                  <a:lnTo>
                    <a:pt x="329" y="431"/>
                  </a:lnTo>
                  <a:lnTo>
                    <a:pt x="326" y="431"/>
                  </a:lnTo>
                  <a:lnTo>
                    <a:pt x="326" y="431"/>
                  </a:lnTo>
                  <a:lnTo>
                    <a:pt x="324" y="434"/>
                  </a:lnTo>
                  <a:lnTo>
                    <a:pt x="324" y="436"/>
                  </a:lnTo>
                  <a:lnTo>
                    <a:pt x="324" y="441"/>
                  </a:lnTo>
                  <a:lnTo>
                    <a:pt x="324" y="443"/>
                  </a:lnTo>
                  <a:lnTo>
                    <a:pt x="326" y="445"/>
                  </a:lnTo>
                  <a:lnTo>
                    <a:pt x="326" y="445"/>
                  </a:lnTo>
                  <a:lnTo>
                    <a:pt x="329" y="445"/>
                  </a:lnTo>
                  <a:lnTo>
                    <a:pt x="329" y="448"/>
                  </a:lnTo>
                  <a:lnTo>
                    <a:pt x="329" y="448"/>
                  </a:lnTo>
                  <a:lnTo>
                    <a:pt x="329" y="450"/>
                  </a:lnTo>
                  <a:lnTo>
                    <a:pt x="329" y="450"/>
                  </a:lnTo>
                  <a:lnTo>
                    <a:pt x="331" y="452"/>
                  </a:lnTo>
                  <a:lnTo>
                    <a:pt x="333" y="452"/>
                  </a:lnTo>
                  <a:lnTo>
                    <a:pt x="340" y="457"/>
                  </a:lnTo>
                  <a:lnTo>
                    <a:pt x="343" y="460"/>
                  </a:lnTo>
                  <a:lnTo>
                    <a:pt x="340" y="464"/>
                  </a:lnTo>
                  <a:lnTo>
                    <a:pt x="340" y="464"/>
                  </a:lnTo>
                  <a:lnTo>
                    <a:pt x="340" y="464"/>
                  </a:lnTo>
                  <a:lnTo>
                    <a:pt x="340" y="467"/>
                  </a:lnTo>
                  <a:lnTo>
                    <a:pt x="343" y="467"/>
                  </a:lnTo>
                  <a:lnTo>
                    <a:pt x="340" y="467"/>
                  </a:lnTo>
                  <a:lnTo>
                    <a:pt x="340" y="469"/>
                  </a:lnTo>
                  <a:lnTo>
                    <a:pt x="338" y="469"/>
                  </a:lnTo>
                  <a:lnTo>
                    <a:pt x="338" y="467"/>
                  </a:lnTo>
                  <a:lnTo>
                    <a:pt x="338" y="467"/>
                  </a:lnTo>
                  <a:lnTo>
                    <a:pt x="336" y="467"/>
                  </a:lnTo>
                  <a:lnTo>
                    <a:pt x="336" y="467"/>
                  </a:lnTo>
                  <a:lnTo>
                    <a:pt x="336" y="464"/>
                  </a:lnTo>
                  <a:lnTo>
                    <a:pt x="336" y="462"/>
                  </a:lnTo>
                  <a:lnTo>
                    <a:pt x="336" y="457"/>
                  </a:lnTo>
                  <a:lnTo>
                    <a:pt x="333" y="460"/>
                  </a:lnTo>
                  <a:lnTo>
                    <a:pt x="331" y="457"/>
                  </a:lnTo>
                  <a:lnTo>
                    <a:pt x="329" y="455"/>
                  </a:lnTo>
                  <a:lnTo>
                    <a:pt x="329" y="455"/>
                  </a:lnTo>
                  <a:lnTo>
                    <a:pt x="326" y="455"/>
                  </a:lnTo>
                  <a:lnTo>
                    <a:pt x="326" y="455"/>
                  </a:lnTo>
                  <a:lnTo>
                    <a:pt x="324" y="457"/>
                  </a:lnTo>
                  <a:lnTo>
                    <a:pt x="324" y="460"/>
                  </a:lnTo>
                  <a:lnTo>
                    <a:pt x="321" y="462"/>
                  </a:lnTo>
                  <a:lnTo>
                    <a:pt x="319" y="462"/>
                  </a:lnTo>
                  <a:lnTo>
                    <a:pt x="319" y="462"/>
                  </a:lnTo>
                  <a:lnTo>
                    <a:pt x="317" y="460"/>
                  </a:lnTo>
                  <a:lnTo>
                    <a:pt x="319" y="464"/>
                  </a:lnTo>
                  <a:lnTo>
                    <a:pt x="324" y="469"/>
                  </a:lnTo>
                  <a:lnTo>
                    <a:pt x="331" y="471"/>
                  </a:lnTo>
                  <a:lnTo>
                    <a:pt x="340" y="471"/>
                  </a:lnTo>
                  <a:lnTo>
                    <a:pt x="343" y="474"/>
                  </a:lnTo>
                  <a:lnTo>
                    <a:pt x="345" y="474"/>
                  </a:lnTo>
                  <a:lnTo>
                    <a:pt x="347" y="476"/>
                  </a:lnTo>
                  <a:lnTo>
                    <a:pt x="347" y="476"/>
                  </a:lnTo>
                  <a:lnTo>
                    <a:pt x="350" y="474"/>
                  </a:lnTo>
                  <a:lnTo>
                    <a:pt x="350" y="474"/>
                  </a:lnTo>
                  <a:lnTo>
                    <a:pt x="350" y="471"/>
                  </a:lnTo>
                  <a:lnTo>
                    <a:pt x="352" y="471"/>
                  </a:lnTo>
                  <a:lnTo>
                    <a:pt x="352" y="471"/>
                  </a:lnTo>
                  <a:lnTo>
                    <a:pt x="355" y="471"/>
                  </a:lnTo>
                  <a:lnTo>
                    <a:pt x="357" y="474"/>
                  </a:lnTo>
                  <a:lnTo>
                    <a:pt x="355" y="474"/>
                  </a:lnTo>
                  <a:lnTo>
                    <a:pt x="355" y="474"/>
                  </a:lnTo>
                  <a:lnTo>
                    <a:pt x="355" y="476"/>
                  </a:lnTo>
                  <a:lnTo>
                    <a:pt x="355" y="476"/>
                  </a:lnTo>
                  <a:lnTo>
                    <a:pt x="357" y="476"/>
                  </a:lnTo>
                  <a:lnTo>
                    <a:pt x="359" y="476"/>
                  </a:lnTo>
                  <a:lnTo>
                    <a:pt x="364" y="476"/>
                  </a:lnTo>
                  <a:lnTo>
                    <a:pt x="369" y="481"/>
                  </a:lnTo>
                  <a:lnTo>
                    <a:pt x="369" y="481"/>
                  </a:lnTo>
                  <a:lnTo>
                    <a:pt x="369" y="481"/>
                  </a:lnTo>
                  <a:lnTo>
                    <a:pt x="369" y="481"/>
                  </a:lnTo>
                  <a:lnTo>
                    <a:pt x="371" y="479"/>
                  </a:lnTo>
                  <a:lnTo>
                    <a:pt x="373" y="479"/>
                  </a:lnTo>
                  <a:lnTo>
                    <a:pt x="373" y="476"/>
                  </a:lnTo>
                  <a:lnTo>
                    <a:pt x="371" y="474"/>
                  </a:lnTo>
                  <a:lnTo>
                    <a:pt x="373" y="476"/>
                  </a:lnTo>
                  <a:lnTo>
                    <a:pt x="376" y="476"/>
                  </a:lnTo>
                  <a:lnTo>
                    <a:pt x="378" y="476"/>
                  </a:lnTo>
                  <a:lnTo>
                    <a:pt x="381" y="476"/>
                  </a:lnTo>
                  <a:lnTo>
                    <a:pt x="381" y="479"/>
                  </a:lnTo>
                  <a:lnTo>
                    <a:pt x="381" y="479"/>
                  </a:lnTo>
                  <a:lnTo>
                    <a:pt x="378" y="481"/>
                  </a:lnTo>
                  <a:lnTo>
                    <a:pt x="376" y="481"/>
                  </a:lnTo>
                  <a:lnTo>
                    <a:pt x="378" y="481"/>
                  </a:lnTo>
                  <a:lnTo>
                    <a:pt x="383" y="483"/>
                  </a:lnTo>
                  <a:lnTo>
                    <a:pt x="383" y="483"/>
                  </a:lnTo>
                  <a:lnTo>
                    <a:pt x="383" y="481"/>
                  </a:lnTo>
                  <a:lnTo>
                    <a:pt x="385" y="481"/>
                  </a:lnTo>
                  <a:lnTo>
                    <a:pt x="388" y="481"/>
                  </a:lnTo>
                  <a:lnTo>
                    <a:pt x="388" y="481"/>
                  </a:lnTo>
                  <a:lnTo>
                    <a:pt x="388" y="481"/>
                  </a:lnTo>
                  <a:lnTo>
                    <a:pt x="390" y="481"/>
                  </a:lnTo>
                  <a:lnTo>
                    <a:pt x="390" y="481"/>
                  </a:lnTo>
                  <a:lnTo>
                    <a:pt x="390" y="479"/>
                  </a:lnTo>
                  <a:lnTo>
                    <a:pt x="390" y="479"/>
                  </a:lnTo>
                  <a:lnTo>
                    <a:pt x="390" y="476"/>
                  </a:lnTo>
                  <a:lnTo>
                    <a:pt x="390" y="476"/>
                  </a:lnTo>
                  <a:lnTo>
                    <a:pt x="392" y="476"/>
                  </a:lnTo>
                  <a:lnTo>
                    <a:pt x="392" y="476"/>
                  </a:lnTo>
                  <a:lnTo>
                    <a:pt x="395" y="476"/>
                  </a:lnTo>
                  <a:lnTo>
                    <a:pt x="395" y="479"/>
                  </a:lnTo>
                  <a:lnTo>
                    <a:pt x="395" y="476"/>
                  </a:lnTo>
                  <a:lnTo>
                    <a:pt x="395" y="471"/>
                  </a:lnTo>
                  <a:lnTo>
                    <a:pt x="395" y="471"/>
                  </a:lnTo>
                  <a:lnTo>
                    <a:pt x="395" y="471"/>
                  </a:lnTo>
                  <a:lnTo>
                    <a:pt x="395" y="467"/>
                  </a:lnTo>
                  <a:lnTo>
                    <a:pt x="395" y="467"/>
                  </a:lnTo>
                  <a:lnTo>
                    <a:pt x="395" y="464"/>
                  </a:lnTo>
                  <a:lnTo>
                    <a:pt x="397" y="467"/>
                  </a:lnTo>
                  <a:lnTo>
                    <a:pt x="397" y="467"/>
                  </a:lnTo>
                  <a:lnTo>
                    <a:pt x="400" y="469"/>
                  </a:lnTo>
                  <a:lnTo>
                    <a:pt x="400" y="467"/>
                  </a:lnTo>
                  <a:lnTo>
                    <a:pt x="397" y="464"/>
                  </a:lnTo>
                  <a:lnTo>
                    <a:pt x="400" y="464"/>
                  </a:lnTo>
                  <a:lnTo>
                    <a:pt x="400" y="462"/>
                  </a:lnTo>
                  <a:lnTo>
                    <a:pt x="400" y="460"/>
                  </a:lnTo>
                  <a:lnTo>
                    <a:pt x="397" y="460"/>
                  </a:lnTo>
                  <a:lnTo>
                    <a:pt x="397" y="460"/>
                  </a:lnTo>
                  <a:lnTo>
                    <a:pt x="397" y="457"/>
                  </a:lnTo>
                  <a:lnTo>
                    <a:pt x="397" y="457"/>
                  </a:lnTo>
                  <a:lnTo>
                    <a:pt x="397" y="457"/>
                  </a:lnTo>
                  <a:lnTo>
                    <a:pt x="400" y="457"/>
                  </a:lnTo>
                  <a:lnTo>
                    <a:pt x="400" y="457"/>
                  </a:lnTo>
                  <a:lnTo>
                    <a:pt x="400" y="455"/>
                  </a:lnTo>
                  <a:lnTo>
                    <a:pt x="400" y="455"/>
                  </a:lnTo>
                  <a:lnTo>
                    <a:pt x="402" y="455"/>
                  </a:lnTo>
                  <a:lnTo>
                    <a:pt x="402" y="457"/>
                  </a:lnTo>
                  <a:lnTo>
                    <a:pt x="400" y="457"/>
                  </a:lnTo>
                  <a:lnTo>
                    <a:pt x="402" y="457"/>
                  </a:lnTo>
                  <a:lnTo>
                    <a:pt x="404" y="460"/>
                  </a:lnTo>
                  <a:lnTo>
                    <a:pt x="407" y="457"/>
                  </a:lnTo>
                  <a:lnTo>
                    <a:pt x="407" y="457"/>
                  </a:lnTo>
                  <a:lnTo>
                    <a:pt x="409" y="457"/>
                  </a:lnTo>
                  <a:lnTo>
                    <a:pt x="411" y="457"/>
                  </a:lnTo>
                  <a:lnTo>
                    <a:pt x="411" y="455"/>
                  </a:lnTo>
                  <a:lnTo>
                    <a:pt x="414" y="452"/>
                  </a:lnTo>
                  <a:lnTo>
                    <a:pt x="414" y="452"/>
                  </a:lnTo>
                  <a:lnTo>
                    <a:pt x="414" y="450"/>
                  </a:lnTo>
                  <a:lnTo>
                    <a:pt x="414" y="450"/>
                  </a:lnTo>
                  <a:lnTo>
                    <a:pt x="416" y="450"/>
                  </a:lnTo>
                  <a:lnTo>
                    <a:pt x="416" y="450"/>
                  </a:lnTo>
                  <a:lnTo>
                    <a:pt x="416" y="452"/>
                  </a:lnTo>
                  <a:lnTo>
                    <a:pt x="418" y="455"/>
                  </a:lnTo>
                  <a:lnTo>
                    <a:pt x="421" y="457"/>
                  </a:lnTo>
                  <a:lnTo>
                    <a:pt x="421" y="464"/>
                  </a:lnTo>
                  <a:lnTo>
                    <a:pt x="423" y="460"/>
                  </a:lnTo>
                  <a:lnTo>
                    <a:pt x="423" y="457"/>
                  </a:lnTo>
                  <a:lnTo>
                    <a:pt x="423" y="457"/>
                  </a:lnTo>
                  <a:lnTo>
                    <a:pt x="423" y="455"/>
                  </a:lnTo>
                  <a:lnTo>
                    <a:pt x="426" y="455"/>
                  </a:lnTo>
                  <a:lnTo>
                    <a:pt x="426" y="455"/>
                  </a:lnTo>
                  <a:lnTo>
                    <a:pt x="426" y="455"/>
                  </a:lnTo>
                  <a:lnTo>
                    <a:pt x="426" y="457"/>
                  </a:lnTo>
                  <a:lnTo>
                    <a:pt x="430" y="460"/>
                  </a:lnTo>
                  <a:lnTo>
                    <a:pt x="433" y="462"/>
                  </a:lnTo>
                  <a:lnTo>
                    <a:pt x="433" y="464"/>
                  </a:lnTo>
                  <a:lnTo>
                    <a:pt x="433" y="462"/>
                  </a:lnTo>
                  <a:lnTo>
                    <a:pt x="433" y="460"/>
                  </a:lnTo>
                  <a:lnTo>
                    <a:pt x="433" y="460"/>
                  </a:lnTo>
                  <a:lnTo>
                    <a:pt x="435" y="460"/>
                  </a:lnTo>
                  <a:lnTo>
                    <a:pt x="435" y="460"/>
                  </a:lnTo>
                  <a:lnTo>
                    <a:pt x="435" y="462"/>
                  </a:lnTo>
                  <a:lnTo>
                    <a:pt x="435" y="462"/>
                  </a:lnTo>
                  <a:lnTo>
                    <a:pt x="435" y="464"/>
                  </a:lnTo>
                  <a:lnTo>
                    <a:pt x="435" y="467"/>
                  </a:lnTo>
                  <a:lnTo>
                    <a:pt x="435" y="467"/>
                  </a:lnTo>
                  <a:lnTo>
                    <a:pt x="435" y="469"/>
                  </a:lnTo>
                  <a:lnTo>
                    <a:pt x="435" y="469"/>
                  </a:lnTo>
                  <a:lnTo>
                    <a:pt x="435" y="471"/>
                  </a:lnTo>
                  <a:lnTo>
                    <a:pt x="435" y="471"/>
                  </a:lnTo>
                  <a:lnTo>
                    <a:pt x="437" y="474"/>
                  </a:lnTo>
                  <a:lnTo>
                    <a:pt x="437" y="476"/>
                  </a:lnTo>
                  <a:lnTo>
                    <a:pt x="440" y="476"/>
                  </a:lnTo>
                  <a:lnTo>
                    <a:pt x="440" y="479"/>
                  </a:lnTo>
                  <a:lnTo>
                    <a:pt x="440" y="481"/>
                  </a:lnTo>
                  <a:lnTo>
                    <a:pt x="437" y="481"/>
                  </a:lnTo>
                  <a:lnTo>
                    <a:pt x="440" y="481"/>
                  </a:lnTo>
                  <a:lnTo>
                    <a:pt x="442" y="479"/>
                  </a:lnTo>
                  <a:lnTo>
                    <a:pt x="449" y="476"/>
                  </a:lnTo>
                  <a:lnTo>
                    <a:pt x="449" y="474"/>
                  </a:lnTo>
                  <a:lnTo>
                    <a:pt x="452" y="474"/>
                  </a:lnTo>
                  <a:lnTo>
                    <a:pt x="454" y="471"/>
                  </a:lnTo>
                  <a:lnTo>
                    <a:pt x="454" y="469"/>
                  </a:lnTo>
                  <a:lnTo>
                    <a:pt x="456" y="469"/>
                  </a:lnTo>
                  <a:lnTo>
                    <a:pt x="456" y="464"/>
                  </a:lnTo>
                  <a:lnTo>
                    <a:pt x="459" y="462"/>
                  </a:lnTo>
                  <a:lnTo>
                    <a:pt x="454" y="462"/>
                  </a:lnTo>
                  <a:lnTo>
                    <a:pt x="452" y="460"/>
                  </a:lnTo>
                  <a:lnTo>
                    <a:pt x="452" y="455"/>
                  </a:lnTo>
                  <a:lnTo>
                    <a:pt x="456" y="455"/>
                  </a:lnTo>
                  <a:lnTo>
                    <a:pt x="454" y="452"/>
                  </a:lnTo>
                  <a:lnTo>
                    <a:pt x="454" y="452"/>
                  </a:lnTo>
                  <a:lnTo>
                    <a:pt x="456" y="452"/>
                  </a:lnTo>
                  <a:lnTo>
                    <a:pt x="459" y="455"/>
                  </a:lnTo>
                  <a:lnTo>
                    <a:pt x="461" y="452"/>
                  </a:lnTo>
                  <a:lnTo>
                    <a:pt x="461" y="452"/>
                  </a:lnTo>
                  <a:lnTo>
                    <a:pt x="459" y="450"/>
                  </a:lnTo>
                  <a:lnTo>
                    <a:pt x="456" y="450"/>
                  </a:lnTo>
                  <a:lnTo>
                    <a:pt x="456" y="448"/>
                  </a:lnTo>
                  <a:lnTo>
                    <a:pt x="456" y="445"/>
                  </a:lnTo>
                  <a:lnTo>
                    <a:pt x="456" y="445"/>
                  </a:lnTo>
                  <a:lnTo>
                    <a:pt x="456" y="445"/>
                  </a:lnTo>
                  <a:lnTo>
                    <a:pt x="459" y="448"/>
                  </a:lnTo>
                  <a:lnTo>
                    <a:pt x="459" y="448"/>
                  </a:lnTo>
                  <a:lnTo>
                    <a:pt x="459" y="445"/>
                  </a:lnTo>
                  <a:lnTo>
                    <a:pt x="459" y="443"/>
                  </a:lnTo>
                  <a:lnTo>
                    <a:pt x="456" y="443"/>
                  </a:lnTo>
                  <a:lnTo>
                    <a:pt x="456" y="443"/>
                  </a:lnTo>
                  <a:lnTo>
                    <a:pt x="456" y="441"/>
                  </a:lnTo>
                  <a:lnTo>
                    <a:pt x="456" y="441"/>
                  </a:lnTo>
                  <a:lnTo>
                    <a:pt x="456" y="438"/>
                  </a:lnTo>
                  <a:lnTo>
                    <a:pt x="456" y="438"/>
                  </a:lnTo>
                  <a:lnTo>
                    <a:pt x="459" y="436"/>
                  </a:lnTo>
                  <a:lnTo>
                    <a:pt x="456" y="434"/>
                  </a:lnTo>
                  <a:lnTo>
                    <a:pt x="454" y="434"/>
                  </a:lnTo>
                  <a:lnTo>
                    <a:pt x="452" y="434"/>
                  </a:lnTo>
                  <a:lnTo>
                    <a:pt x="447" y="434"/>
                  </a:lnTo>
                  <a:lnTo>
                    <a:pt x="447" y="434"/>
                  </a:lnTo>
                  <a:lnTo>
                    <a:pt x="444" y="431"/>
                  </a:lnTo>
                  <a:lnTo>
                    <a:pt x="440" y="429"/>
                  </a:lnTo>
                  <a:lnTo>
                    <a:pt x="440" y="426"/>
                  </a:lnTo>
                  <a:lnTo>
                    <a:pt x="437" y="429"/>
                  </a:lnTo>
                  <a:lnTo>
                    <a:pt x="437" y="429"/>
                  </a:lnTo>
                  <a:lnTo>
                    <a:pt x="437" y="429"/>
                  </a:lnTo>
                  <a:lnTo>
                    <a:pt x="437" y="426"/>
                  </a:lnTo>
                  <a:lnTo>
                    <a:pt x="437" y="426"/>
                  </a:lnTo>
                  <a:lnTo>
                    <a:pt x="440" y="426"/>
                  </a:lnTo>
                  <a:lnTo>
                    <a:pt x="440" y="426"/>
                  </a:lnTo>
                  <a:lnTo>
                    <a:pt x="440" y="424"/>
                  </a:lnTo>
                  <a:lnTo>
                    <a:pt x="440" y="424"/>
                  </a:lnTo>
                  <a:lnTo>
                    <a:pt x="437" y="424"/>
                  </a:lnTo>
                  <a:lnTo>
                    <a:pt x="437" y="424"/>
                  </a:lnTo>
                  <a:lnTo>
                    <a:pt x="440" y="422"/>
                  </a:lnTo>
                  <a:lnTo>
                    <a:pt x="440" y="419"/>
                  </a:lnTo>
                  <a:lnTo>
                    <a:pt x="442" y="422"/>
                  </a:lnTo>
                  <a:lnTo>
                    <a:pt x="444" y="424"/>
                  </a:lnTo>
                  <a:lnTo>
                    <a:pt x="447" y="426"/>
                  </a:lnTo>
                  <a:lnTo>
                    <a:pt x="447" y="424"/>
                  </a:lnTo>
                  <a:lnTo>
                    <a:pt x="444" y="424"/>
                  </a:lnTo>
                  <a:lnTo>
                    <a:pt x="447" y="424"/>
                  </a:lnTo>
                  <a:lnTo>
                    <a:pt x="447" y="422"/>
                  </a:lnTo>
                  <a:lnTo>
                    <a:pt x="449" y="424"/>
                  </a:lnTo>
                  <a:lnTo>
                    <a:pt x="452" y="424"/>
                  </a:lnTo>
                  <a:lnTo>
                    <a:pt x="463" y="431"/>
                  </a:lnTo>
                  <a:lnTo>
                    <a:pt x="468" y="431"/>
                  </a:lnTo>
                  <a:lnTo>
                    <a:pt x="470" y="429"/>
                  </a:lnTo>
                  <a:lnTo>
                    <a:pt x="475" y="434"/>
                  </a:lnTo>
                  <a:lnTo>
                    <a:pt x="475" y="434"/>
                  </a:lnTo>
                  <a:lnTo>
                    <a:pt x="478" y="431"/>
                  </a:lnTo>
                  <a:lnTo>
                    <a:pt x="478" y="429"/>
                  </a:lnTo>
                  <a:lnTo>
                    <a:pt x="478" y="429"/>
                  </a:lnTo>
                  <a:lnTo>
                    <a:pt x="478" y="429"/>
                  </a:lnTo>
                  <a:lnTo>
                    <a:pt x="480" y="429"/>
                  </a:lnTo>
                  <a:lnTo>
                    <a:pt x="480" y="429"/>
                  </a:lnTo>
                  <a:lnTo>
                    <a:pt x="480" y="431"/>
                  </a:lnTo>
                  <a:lnTo>
                    <a:pt x="480" y="431"/>
                  </a:lnTo>
                  <a:lnTo>
                    <a:pt x="480" y="431"/>
                  </a:lnTo>
                  <a:lnTo>
                    <a:pt x="480" y="434"/>
                  </a:lnTo>
                  <a:lnTo>
                    <a:pt x="480" y="434"/>
                  </a:lnTo>
                  <a:lnTo>
                    <a:pt x="480" y="434"/>
                  </a:lnTo>
                  <a:lnTo>
                    <a:pt x="480" y="434"/>
                  </a:lnTo>
                  <a:lnTo>
                    <a:pt x="480" y="434"/>
                  </a:lnTo>
                  <a:lnTo>
                    <a:pt x="480" y="434"/>
                  </a:lnTo>
                  <a:lnTo>
                    <a:pt x="480" y="436"/>
                  </a:lnTo>
                  <a:lnTo>
                    <a:pt x="480" y="436"/>
                  </a:lnTo>
                  <a:lnTo>
                    <a:pt x="482" y="436"/>
                  </a:lnTo>
                  <a:lnTo>
                    <a:pt x="482" y="436"/>
                  </a:lnTo>
                  <a:lnTo>
                    <a:pt x="485" y="436"/>
                  </a:lnTo>
                  <a:lnTo>
                    <a:pt x="485" y="436"/>
                  </a:lnTo>
                  <a:lnTo>
                    <a:pt x="487" y="436"/>
                  </a:lnTo>
                  <a:lnTo>
                    <a:pt x="485" y="438"/>
                  </a:lnTo>
                  <a:lnTo>
                    <a:pt x="485" y="438"/>
                  </a:lnTo>
                  <a:lnTo>
                    <a:pt x="485" y="438"/>
                  </a:lnTo>
                  <a:lnTo>
                    <a:pt x="485" y="441"/>
                  </a:lnTo>
                  <a:lnTo>
                    <a:pt x="487" y="441"/>
                  </a:lnTo>
                  <a:lnTo>
                    <a:pt x="487" y="438"/>
                  </a:lnTo>
                  <a:lnTo>
                    <a:pt x="487" y="438"/>
                  </a:lnTo>
                  <a:lnTo>
                    <a:pt x="487" y="438"/>
                  </a:lnTo>
                  <a:lnTo>
                    <a:pt x="487" y="441"/>
                  </a:lnTo>
                  <a:lnTo>
                    <a:pt x="489" y="441"/>
                  </a:lnTo>
                  <a:lnTo>
                    <a:pt x="489" y="443"/>
                  </a:lnTo>
                  <a:lnTo>
                    <a:pt x="487" y="445"/>
                  </a:lnTo>
                  <a:lnTo>
                    <a:pt x="487" y="445"/>
                  </a:lnTo>
                  <a:lnTo>
                    <a:pt x="485" y="448"/>
                  </a:lnTo>
                  <a:lnTo>
                    <a:pt x="482" y="448"/>
                  </a:lnTo>
                  <a:lnTo>
                    <a:pt x="496" y="448"/>
                  </a:lnTo>
                  <a:lnTo>
                    <a:pt x="496" y="448"/>
                  </a:lnTo>
                  <a:lnTo>
                    <a:pt x="501" y="445"/>
                  </a:lnTo>
                  <a:lnTo>
                    <a:pt x="501" y="443"/>
                  </a:lnTo>
                  <a:lnTo>
                    <a:pt x="504" y="445"/>
                  </a:lnTo>
                  <a:lnTo>
                    <a:pt x="504" y="445"/>
                  </a:lnTo>
                  <a:lnTo>
                    <a:pt x="501" y="450"/>
                  </a:lnTo>
                  <a:lnTo>
                    <a:pt x="504" y="450"/>
                  </a:lnTo>
                  <a:lnTo>
                    <a:pt x="504" y="452"/>
                  </a:lnTo>
                  <a:lnTo>
                    <a:pt x="506" y="455"/>
                  </a:lnTo>
                  <a:lnTo>
                    <a:pt x="508" y="455"/>
                  </a:lnTo>
                  <a:lnTo>
                    <a:pt x="511" y="455"/>
                  </a:lnTo>
                  <a:lnTo>
                    <a:pt x="518" y="455"/>
                  </a:lnTo>
                  <a:lnTo>
                    <a:pt x="515" y="452"/>
                  </a:lnTo>
                  <a:lnTo>
                    <a:pt x="518" y="452"/>
                  </a:lnTo>
                  <a:lnTo>
                    <a:pt x="520" y="452"/>
                  </a:lnTo>
                  <a:lnTo>
                    <a:pt x="523" y="452"/>
                  </a:lnTo>
                  <a:lnTo>
                    <a:pt x="520" y="455"/>
                  </a:lnTo>
                  <a:lnTo>
                    <a:pt x="520" y="455"/>
                  </a:lnTo>
                  <a:lnTo>
                    <a:pt x="527" y="464"/>
                  </a:lnTo>
                  <a:lnTo>
                    <a:pt x="530" y="464"/>
                  </a:lnTo>
                  <a:lnTo>
                    <a:pt x="530" y="467"/>
                  </a:lnTo>
                  <a:lnTo>
                    <a:pt x="530" y="467"/>
                  </a:lnTo>
                  <a:lnTo>
                    <a:pt x="530" y="469"/>
                  </a:lnTo>
                  <a:lnTo>
                    <a:pt x="530" y="471"/>
                  </a:lnTo>
                  <a:lnTo>
                    <a:pt x="532" y="471"/>
                  </a:lnTo>
                  <a:lnTo>
                    <a:pt x="534" y="471"/>
                  </a:lnTo>
                  <a:lnTo>
                    <a:pt x="537" y="469"/>
                  </a:lnTo>
                  <a:lnTo>
                    <a:pt x="537" y="469"/>
                  </a:lnTo>
                  <a:lnTo>
                    <a:pt x="537" y="467"/>
                  </a:lnTo>
                  <a:lnTo>
                    <a:pt x="537" y="464"/>
                  </a:lnTo>
                  <a:lnTo>
                    <a:pt x="537" y="462"/>
                  </a:lnTo>
                  <a:lnTo>
                    <a:pt x="537" y="462"/>
                  </a:lnTo>
                  <a:lnTo>
                    <a:pt x="537" y="460"/>
                  </a:lnTo>
                  <a:lnTo>
                    <a:pt x="539" y="460"/>
                  </a:lnTo>
                  <a:lnTo>
                    <a:pt x="539" y="462"/>
                  </a:lnTo>
                  <a:lnTo>
                    <a:pt x="539" y="464"/>
                  </a:lnTo>
                  <a:lnTo>
                    <a:pt x="539" y="467"/>
                  </a:lnTo>
                  <a:lnTo>
                    <a:pt x="539" y="467"/>
                  </a:lnTo>
                  <a:lnTo>
                    <a:pt x="541" y="467"/>
                  </a:lnTo>
                  <a:lnTo>
                    <a:pt x="541" y="464"/>
                  </a:lnTo>
                  <a:lnTo>
                    <a:pt x="541" y="464"/>
                  </a:lnTo>
                  <a:lnTo>
                    <a:pt x="541" y="462"/>
                  </a:lnTo>
                  <a:lnTo>
                    <a:pt x="544" y="462"/>
                  </a:lnTo>
                  <a:lnTo>
                    <a:pt x="544" y="464"/>
                  </a:lnTo>
                  <a:lnTo>
                    <a:pt x="541" y="467"/>
                  </a:lnTo>
                  <a:lnTo>
                    <a:pt x="541" y="469"/>
                  </a:lnTo>
                  <a:lnTo>
                    <a:pt x="539" y="474"/>
                  </a:lnTo>
                  <a:lnTo>
                    <a:pt x="539" y="474"/>
                  </a:lnTo>
                  <a:lnTo>
                    <a:pt x="537" y="474"/>
                  </a:lnTo>
                  <a:lnTo>
                    <a:pt x="537" y="476"/>
                  </a:lnTo>
                  <a:lnTo>
                    <a:pt x="537" y="476"/>
                  </a:lnTo>
                  <a:lnTo>
                    <a:pt x="537" y="479"/>
                  </a:lnTo>
                  <a:lnTo>
                    <a:pt x="537" y="479"/>
                  </a:lnTo>
                  <a:lnTo>
                    <a:pt x="537" y="481"/>
                  </a:lnTo>
                  <a:lnTo>
                    <a:pt x="534" y="483"/>
                  </a:lnTo>
                  <a:lnTo>
                    <a:pt x="532" y="486"/>
                  </a:lnTo>
                  <a:lnTo>
                    <a:pt x="532" y="486"/>
                  </a:lnTo>
                  <a:lnTo>
                    <a:pt x="530" y="488"/>
                  </a:lnTo>
                  <a:lnTo>
                    <a:pt x="530" y="488"/>
                  </a:lnTo>
                  <a:lnTo>
                    <a:pt x="530" y="493"/>
                  </a:lnTo>
                  <a:lnTo>
                    <a:pt x="532" y="493"/>
                  </a:lnTo>
                  <a:lnTo>
                    <a:pt x="534" y="490"/>
                  </a:lnTo>
                  <a:lnTo>
                    <a:pt x="539" y="481"/>
                  </a:lnTo>
                  <a:lnTo>
                    <a:pt x="539" y="481"/>
                  </a:lnTo>
                  <a:lnTo>
                    <a:pt x="539" y="479"/>
                  </a:lnTo>
                  <a:lnTo>
                    <a:pt x="539" y="476"/>
                  </a:lnTo>
                  <a:lnTo>
                    <a:pt x="541" y="476"/>
                  </a:lnTo>
                  <a:lnTo>
                    <a:pt x="544" y="474"/>
                  </a:lnTo>
                  <a:lnTo>
                    <a:pt x="546" y="474"/>
                  </a:lnTo>
                  <a:lnTo>
                    <a:pt x="546" y="474"/>
                  </a:lnTo>
                  <a:lnTo>
                    <a:pt x="546" y="471"/>
                  </a:lnTo>
                  <a:lnTo>
                    <a:pt x="546" y="471"/>
                  </a:lnTo>
                  <a:lnTo>
                    <a:pt x="546" y="469"/>
                  </a:lnTo>
                  <a:lnTo>
                    <a:pt x="546" y="469"/>
                  </a:lnTo>
                  <a:lnTo>
                    <a:pt x="546" y="469"/>
                  </a:lnTo>
                  <a:lnTo>
                    <a:pt x="549" y="469"/>
                  </a:lnTo>
                  <a:lnTo>
                    <a:pt x="549" y="471"/>
                  </a:lnTo>
                  <a:lnTo>
                    <a:pt x="553" y="474"/>
                  </a:lnTo>
                  <a:lnTo>
                    <a:pt x="553" y="476"/>
                  </a:lnTo>
                  <a:lnTo>
                    <a:pt x="553" y="479"/>
                  </a:lnTo>
                  <a:lnTo>
                    <a:pt x="558" y="481"/>
                  </a:lnTo>
                  <a:lnTo>
                    <a:pt x="558" y="481"/>
                  </a:lnTo>
                  <a:lnTo>
                    <a:pt x="560" y="481"/>
                  </a:lnTo>
                  <a:lnTo>
                    <a:pt x="558" y="476"/>
                  </a:lnTo>
                  <a:lnTo>
                    <a:pt x="558" y="474"/>
                  </a:lnTo>
                  <a:lnTo>
                    <a:pt x="560" y="471"/>
                  </a:lnTo>
                  <a:lnTo>
                    <a:pt x="560" y="469"/>
                  </a:lnTo>
                  <a:lnTo>
                    <a:pt x="563" y="469"/>
                  </a:lnTo>
                  <a:lnTo>
                    <a:pt x="563" y="469"/>
                  </a:lnTo>
                  <a:lnTo>
                    <a:pt x="563" y="469"/>
                  </a:lnTo>
                  <a:lnTo>
                    <a:pt x="565" y="471"/>
                  </a:lnTo>
                  <a:lnTo>
                    <a:pt x="565" y="469"/>
                  </a:lnTo>
                  <a:lnTo>
                    <a:pt x="563" y="467"/>
                  </a:lnTo>
                  <a:lnTo>
                    <a:pt x="563" y="467"/>
                  </a:lnTo>
                  <a:lnTo>
                    <a:pt x="563" y="464"/>
                  </a:lnTo>
                  <a:lnTo>
                    <a:pt x="565" y="464"/>
                  </a:lnTo>
                  <a:lnTo>
                    <a:pt x="565" y="467"/>
                  </a:lnTo>
                  <a:lnTo>
                    <a:pt x="565" y="467"/>
                  </a:lnTo>
                  <a:lnTo>
                    <a:pt x="567" y="469"/>
                  </a:lnTo>
                  <a:lnTo>
                    <a:pt x="567" y="467"/>
                  </a:lnTo>
                  <a:lnTo>
                    <a:pt x="570" y="462"/>
                  </a:lnTo>
                  <a:lnTo>
                    <a:pt x="563" y="462"/>
                  </a:lnTo>
                  <a:lnTo>
                    <a:pt x="563" y="462"/>
                  </a:lnTo>
                  <a:lnTo>
                    <a:pt x="563" y="460"/>
                  </a:lnTo>
                  <a:lnTo>
                    <a:pt x="563" y="460"/>
                  </a:lnTo>
                  <a:lnTo>
                    <a:pt x="565" y="457"/>
                  </a:lnTo>
                  <a:lnTo>
                    <a:pt x="567" y="457"/>
                  </a:lnTo>
                  <a:lnTo>
                    <a:pt x="567" y="457"/>
                  </a:lnTo>
                  <a:lnTo>
                    <a:pt x="567" y="457"/>
                  </a:lnTo>
                  <a:close/>
                  <a:moveTo>
                    <a:pt x="518" y="389"/>
                  </a:moveTo>
                  <a:lnTo>
                    <a:pt x="518" y="386"/>
                  </a:lnTo>
                  <a:lnTo>
                    <a:pt x="515" y="386"/>
                  </a:lnTo>
                  <a:lnTo>
                    <a:pt x="515" y="386"/>
                  </a:lnTo>
                  <a:lnTo>
                    <a:pt x="515" y="386"/>
                  </a:lnTo>
                  <a:lnTo>
                    <a:pt x="513" y="384"/>
                  </a:lnTo>
                  <a:lnTo>
                    <a:pt x="511" y="386"/>
                  </a:lnTo>
                  <a:lnTo>
                    <a:pt x="511" y="389"/>
                  </a:lnTo>
                  <a:lnTo>
                    <a:pt x="513" y="393"/>
                  </a:lnTo>
                  <a:lnTo>
                    <a:pt x="513" y="391"/>
                  </a:lnTo>
                  <a:lnTo>
                    <a:pt x="515" y="389"/>
                  </a:lnTo>
                  <a:lnTo>
                    <a:pt x="515" y="389"/>
                  </a:lnTo>
                  <a:lnTo>
                    <a:pt x="515" y="389"/>
                  </a:lnTo>
                  <a:lnTo>
                    <a:pt x="518" y="391"/>
                  </a:lnTo>
                  <a:lnTo>
                    <a:pt x="518" y="391"/>
                  </a:lnTo>
                  <a:lnTo>
                    <a:pt x="520" y="391"/>
                  </a:lnTo>
                  <a:lnTo>
                    <a:pt x="518" y="391"/>
                  </a:lnTo>
                  <a:lnTo>
                    <a:pt x="518" y="389"/>
                  </a:lnTo>
                  <a:close/>
                  <a:moveTo>
                    <a:pt x="575" y="393"/>
                  </a:moveTo>
                  <a:lnTo>
                    <a:pt x="577" y="389"/>
                  </a:lnTo>
                  <a:lnTo>
                    <a:pt x="579" y="386"/>
                  </a:lnTo>
                  <a:lnTo>
                    <a:pt x="572" y="396"/>
                  </a:lnTo>
                  <a:lnTo>
                    <a:pt x="575" y="393"/>
                  </a:lnTo>
                  <a:close/>
                  <a:moveTo>
                    <a:pt x="475" y="448"/>
                  </a:moveTo>
                  <a:lnTo>
                    <a:pt x="475" y="448"/>
                  </a:lnTo>
                  <a:lnTo>
                    <a:pt x="475" y="448"/>
                  </a:lnTo>
                  <a:lnTo>
                    <a:pt x="475" y="448"/>
                  </a:lnTo>
                  <a:lnTo>
                    <a:pt x="473" y="448"/>
                  </a:lnTo>
                  <a:lnTo>
                    <a:pt x="473" y="448"/>
                  </a:lnTo>
                  <a:lnTo>
                    <a:pt x="473" y="448"/>
                  </a:lnTo>
                  <a:lnTo>
                    <a:pt x="473" y="450"/>
                  </a:lnTo>
                  <a:lnTo>
                    <a:pt x="475" y="450"/>
                  </a:lnTo>
                  <a:lnTo>
                    <a:pt x="475" y="450"/>
                  </a:lnTo>
                  <a:lnTo>
                    <a:pt x="475" y="450"/>
                  </a:lnTo>
                  <a:lnTo>
                    <a:pt x="475" y="450"/>
                  </a:lnTo>
                  <a:lnTo>
                    <a:pt x="475" y="450"/>
                  </a:lnTo>
                  <a:lnTo>
                    <a:pt x="478" y="448"/>
                  </a:lnTo>
                  <a:lnTo>
                    <a:pt x="478" y="448"/>
                  </a:lnTo>
                  <a:lnTo>
                    <a:pt x="475" y="448"/>
                  </a:lnTo>
                  <a:lnTo>
                    <a:pt x="475" y="448"/>
                  </a:lnTo>
                  <a:close/>
                  <a:moveTo>
                    <a:pt x="582" y="355"/>
                  </a:moveTo>
                  <a:lnTo>
                    <a:pt x="579" y="353"/>
                  </a:lnTo>
                  <a:lnTo>
                    <a:pt x="579" y="351"/>
                  </a:lnTo>
                  <a:lnTo>
                    <a:pt x="577" y="348"/>
                  </a:lnTo>
                  <a:lnTo>
                    <a:pt x="575" y="346"/>
                  </a:lnTo>
                  <a:lnTo>
                    <a:pt x="577" y="348"/>
                  </a:lnTo>
                  <a:lnTo>
                    <a:pt x="579" y="348"/>
                  </a:lnTo>
                  <a:lnTo>
                    <a:pt x="579" y="353"/>
                  </a:lnTo>
                  <a:lnTo>
                    <a:pt x="579" y="355"/>
                  </a:lnTo>
                  <a:lnTo>
                    <a:pt x="579" y="355"/>
                  </a:lnTo>
                  <a:lnTo>
                    <a:pt x="582" y="358"/>
                  </a:lnTo>
                  <a:lnTo>
                    <a:pt x="582" y="360"/>
                  </a:lnTo>
                  <a:lnTo>
                    <a:pt x="582" y="363"/>
                  </a:lnTo>
                  <a:lnTo>
                    <a:pt x="582" y="365"/>
                  </a:lnTo>
                  <a:lnTo>
                    <a:pt x="584" y="370"/>
                  </a:lnTo>
                  <a:lnTo>
                    <a:pt x="582" y="372"/>
                  </a:lnTo>
                  <a:lnTo>
                    <a:pt x="579" y="379"/>
                  </a:lnTo>
                  <a:lnTo>
                    <a:pt x="579" y="379"/>
                  </a:lnTo>
                  <a:lnTo>
                    <a:pt x="582" y="381"/>
                  </a:lnTo>
                  <a:lnTo>
                    <a:pt x="582" y="381"/>
                  </a:lnTo>
                  <a:lnTo>
                    <a:pt x="582" y="381"/>
                  </a:lnTo>
                  <a:lnTo>
                    <a:pt x="584" y="377"/>
                  </a:lnTo>
                  <a:lnTo>
                    <a:pt x="584" y="374"/>
                  </a:lnTo>
                  <a:lnTo>
                    <a:pt x="584" y="363"/>
                  </a:lnTo>
                  <a:lnTo>
                    <a:pt x="582" y="355"/>
                  </a:lnTo>
                  <a:close/>
                  <a:moveTo>
                    <a:pt x="428" y="476"/>
                  </a:moveTo>
                  <a:lnTo>
                    <a:pt x="426" y="476"/>
                  </a:lnTo>
                  <a:lnTo>
                    <a:pt x="426" y="476"/>
                  </a:lnTo>
                  <a:lnTo>
                    <a:pt x="426" y="476"/>
                  </a:lnTo>
                  <a:lnTo>
                    <a:pt x="426" y="479"/>
                  </a:lnTo>
                  <a:lnTo>
                    <a:pt x="426" y="479"/>
                  </a:lnTo>
                  <a:lnTo>
                    <a:pt x="423" y="479"/>
                  </a:lnTo>
                  <a:lnTo>
                    <a:pt x="421" y="481"/>
                  </a:lnTo>
                  <a:lnTo>
                    <a:pt x="421" y="481"/>
                  </a:lnTo>
                  <a:lnTo>
                    <a:pt x="421" y="481"/>
                  </a:lnTo>
                  <a:lnTo>
                    <a:pt x="428" y="479"/>
                  </a:lnTo>
                  <a:lnTo>
                    <a:pt x="428" y="479"/>
                  </a:lnTo>
                  <a:lnTo>
                    <a:pt x="428" y="476"/>
                  </a:lnTo>
                  <a:close/>
                  <a:moveTo>
                    <a:pt x="468" y="455"/>
                  </a:moveTo>
                  <a:lnTo>
                    <a:pt x="466" y="455"/>
                  </a:lnTo>
                  <a:lnTo>
                    <a:pt x="466" y="457"/>
                  </a:lnTo>
                  <a:lnTo>
                    <a:pt x="463" y="460"/>
                  </a:lnTo>
                  <a:lnTo>
                    <a:pt x="461" y="460"/>
                  </a:lnTo>
                  <a:lnTo>
                    <a:pt x="461" y="462"/>
                  </a:lnTo>
                  <a:lnTo>
                    <a:pt x="461" y="462"/>
                  </a:lnTo>
                  <a:lnTo>
                    <a:pt x="461" y="462"/>
                  </a:lnTo>
                  <a:lnTo>
                    <a:pt x="466" y="460"/>
                  </a:lnTo>
                  <a:lnTo>
                    <a:pt x="468" y="457"/>
                  </a:lnTo>
                  <a:lnTo>
                    <a:pt x="468" y="457"/>
                  </a:lnTo>
                  <a:lnTo>
                    <a:pt x="468" y="455"/>
                  </a:lnTo>
                  <a:close/>
                  <a:moveTo>
                    <a:pt x="470" y="452"/>
                  </a:moveTo>
                  <a:lnTo>
                    <a:pt x="470" y="452"/>
                  </a:lnTo>
                  <a:lnTo>
                    <a:pt x="470" y="455"/>
                  </a:lnTo>
                  <a:lnTo>
                    <a:pt x="470" y="455"/>
                  </a:lnTo>
                  <a:lnTo>
                    <a:pt x="473" y="452"/>
                  </a:lnTo>
                  <a:lnTo>
                    <a:pt x="473" y="452"/>
                  </a:lnTo>
                  <a:lnTo>
                    <a:pt x="470" y="452"/>
                  </a:lnTo>
                  <a:lnTo>
                    <a:pt x="470" y="452"/>
                  </a:lnTo>
                  <a:close/>
                  <a:moveTo>
                    <a:pt x="433" y="481"/>
                  </a:moveTo>
                  <a:lnTo>
                    <a:pt x="433" y="481"/>
                  </a:lnTo>
                  <a:lnTo>
                    <a:pt x="430" y="483"/>
                  </a:lnTo>
                  <a:lnTo>
                    <a:pt x="430" y="483"/>
                  </a:lnTo>
                  <a:lnTo>
                    <a:pt x="428" y="486"/>
                  </a:lnTo>
                  <a:lnTo>
                    <a:pt x="435" y="483"/>
                  </a:lnTo>
                  <a:lnTo>
                    <a:pt x="435" y="481"/>
                  </a:lnTo>
                  <a:lnTo>
                    <a:pt x="433" y="481"/>
                  </a:lnTo>
                  <a:close/>
                  <a:moveTo>
                    <a:pt x="454" y="431"/>
                  </a:moveTo>
                  <a:lnTo>
                    <a:pt x="454" y="431"/>
                  </a:lnTo>
                  <a:lnTo>
                    <a:pt x="454" y="434"/>
                  </a:lnTo>
                  <a:lnTo>
                    <a:pt x="456" y="434"/>
                  </a:lnTo>
                  <a:lnTo>
                    <a:pt x="456" y="434"/>
                  </a:lnTo>
                  <a:lnTo>
                    <a:pt x="456" y="431"/>
                  </a:lnTo>
                  <a:lnTo>
                    <a:pt x="456" y="434"/>
                  </a:lnTo>
                  <a:lnTo>
                    <a:pt x="459" y="434"/>
                  </a:lnTo>
                  <a:lnTo>
                    <a:pt x="459" y="434"/>
                  </a:lnTo>
                  <a:lnTo>
                    <a:pt x="459" y="434"/>
                  </a:lnTo>
                  <a:lnTo>
                    <a:pt x="461" y="434"/>
                  </a:lnTo>
                  <a:lnTo>
                    <a:pt x="461" y="434"/>
                  </a:lnTo>
                  <a:lnTo>
                    <a:pt x="461" y="434"/>
                  </a:lnTo>
                  <a:lnTo>
                    <a:pt x="461" y="434"/>
                  </a:lnTo>
                  <a:lnTo>
                    <a:pt x="461" y="434"/>
                  </a:lnTo>
                  <a:lnTo>
                    <a:pt x="461" y="434"/>
                  </a:lnTo>
                  <a:lnTo>
                    <a:pt x="461" y="434"/>
                  </a:lnTo>
                  <a:lnTo>
                    <a:pt x="461" y="431"/>
                  </a:lnTo>
                  <a:lnTo>
                    <a:pt x="461" y="431"/>
                  </a:lnTo>
                  <a:lnTo>
                    <a:pt x="461" y="431"/>
                  </a:lnTo>
                  <a:lnTo>
                    <a:pt x="461" y="434"/>
                  </a:lnTo>
                  <a:lnTo>
                    <a:pt x="459" y="434"/>
                  </a:lnTo>
                  <a:lnTo>
                    <a:pt x="459" y="434"/>
                  </a:lnTo>
                  <a:lnTo>
                    <a:pt x="459" y="431"/>
                  </a:lnTo>
                  <a:lnTo>
                    <a:pt x="456" y="431"/>
                  </a:lnTo>
                  <a:lnTo>
                    <a:pt x="459" y="431"/>
                  </a:lnTo>
                  <a:lnTo>
                    <a:pt x="459" y="431"/>
                  </a:lnTo>
                  <a:lnTo>
                    <a:pt x="459" y="429"/>
                  </a:lnTo>
                  <a:lnTo>
                    <a:pt x="456" y="429"/>
                  </a:lnTo>
                  <a:lnTo>
                    <a:pt x="456" y="429"/>
                  </a:lnTo>
                  <a:lnTo>
                    <a:pt x="454" y="429"/>
                  </a:lnTo>
                  <a:lnTo>
                    <a:pt x="454" y="429"/>
                  </a:lnTo>
                  <a:lnTo>
                    <a:pt x="454" y="426"/>
                  </a:lnTo>
                  <a:lnTo>
                    <a:pt x="452" y="426"/>
                  </a:lnTo>
                  <a:lnTo>
                    <a:pt x="449" y="426"/>
                  </a:lnTo>
                  <a:lnTo>
                    <a:pt x="449" y="426"/>
                  </a:lnTo>
                  <a:lnTo>
                    <a:pt x="447" y="426"/>
                  </a:lnTo>
                  <a:lnTo>
                    <a:pt x="447" y="429"/>
                  </a:lnTo>
                  <a:lnTo>
                    <a:pt x="447" y="429"/>
                  </a:lnTo>
                  <a:lnTo>
                    <a:pt x="449" y="431"/>
                  </a:lnTo>
                  <a:lnTo>
                    <a:pt x="452" y="431"/>
                  </a:lnTo>
                  <a:lnTo>
                    <a:pt x="452" y="431"/>
                  </a:lnTo>
                  <a:lnTo>
                    <a:pt x="454" y="431"/>
                  </a:lnTo>
                  <a:lnTo>
                    <a:pt x="454" y="431"/>
                  </a:lnTo>
                  <a:lnTo>
                    <a:pt x="454" y="431"/>
                  </a:lnTo>
                  <a:lnTo>
                    <a:pt x="454" y="431"/>
                  </a:lnTo>
                  <a:close/>
                  <a:moveTo>
                    <a:pt x="577" y="372"/>
                  </a:moveTo>
                  <a:lnTo>
                    <a:pt x="579" y="372"/>
                  </a:lnTo>
                  <a:lnTo>
                    <a:pt x="579" y="372"/>
                  </a:lnTo>
                  <a:lnTo>
                    <a:pt x="577" y="372"/>
                  </a:lnTo>
                  <a:close/>
                  <a:moveTo>
                    <a:pt x="575" y="370"/>
                  </a:moveTo>
                  <a:lnTo>
                    <a:pt x="575" y="370"/>
                  </a:lnTo>
                  <a:lnTo>
                    <a:pt x="572" y="370"/>
                  </a:lnTo>
                  <a:lnTo>
                    <a:pt x="572" y="372"/>
                  </a:lnTo>
                  <a:lnTo>
                    <a:pt x="572" y="372"/>
                  </a:lnTo>
                  <a:lnTo>
                    <a:pt x="575" y="370"/>
                  </a:lnTo>
                  <a:lnTo>
                    <a:pt x="575" y="370"/>
                  </a:lnTo>
                  <a:close/>
                  <a:moveTo>
                    <a:pt x="575" y="367"/>
                  </a:moveTo>
                  <a:lnTo>
                    <a:pt x="577" y="367"/>
                  </a:lnTo>
                  <a:lnTo>
                    <a:pt x="577" y="367"/>
                  </a:lnTo>
                  <a:lnTo>
                    <a:pt x="575" y="367"/>
                  </a:lnTo>
                  <a:lnTo>
                    <a:pt x="575" y="370"/>
                  </a:lnTo>
                  <a:lnTo>
                    <a:pt x="575" y="370"/>
                  </a:lnTo>
                  <a:lnTo>
                    <a:pt x="575" y="370"/>
                  </a:lnTo>
                  <a:lnTo>
                    <a:pt x="575" y="367"/>
                  </a:lnTo>
                  <a:close/>
                  <a:moveTo>
                    <a:pt x="577" y="367"/>
                  </a:moveTo>
                  <a:lnTo>
                    <a:pt x="577" y="367"/>
                  </a:lnTo>
                  <a:lnTo>
                    <a:pt x="577" y="370"/>
                  </a:lnTo>
                  <a:lnTo>
                    <a:pt x="577" y="370"/>
                  </a:lnTo>
                  <a:lnTo>
                    <a:pt x="577" y="367"/>
                  </a:lnTo>
                  <a:close/>
                  <a:moveTo>
                    <a:pt x="508" y="398"/>
                  </a:moveTo>
                  <a:lnTo>
                    <a:pt x="511" y="398"/>
                  </a:lnTo>
                  <a:lnTo>
                    <a:pt x="511" y="398"/>
                  </a:lnTo>
                  <a:lnTo>
                    <a:pt x="511" y="398"/>
                  </a:lnTo>
                  <a:lnTo>
                    <a:pt x="511" y="398"/>
                  </a:lnTo>
                  <a:lnTo>
                    <a:pt x="511" y="398"/>
                  </a:lnTo>
                  <a:lnTo>
                    <a:pt x="511" y="398"/>
                  </a:lnTo>
                  <a:lnTo>
                    <a:pt x="511" y="398"/>
                  </a:lnTo>
                  <a:lnTo>
                    <a:pt x="508" y="396"/>
                  </a:lnTo>
                  <a:lnTo>
                    <a:pt x="508" y="396"/>
                  </a:lnTo>
                  <a:lnTo>
                    <a:pt x="508" y="396"/>
                  </a:lnTo>
                  <a:lnTo>
                    <a:pt x="508" y="396"/>
                  </a:lnTo>
                  <a:lnTo>
                    <a:pt x="508" y="398"/>
                  </a:lnTo>
                  <a:lnTo>
                    <a:pt x="508" y="398"/>
                  </a:lnTo>
                  <a:lnTo>
                    <a:pt x="508" y="398"/>
                  </a:lnTo>
                  <a:lnTo>
                    <a:pt x="508" y="398"/>
                  </a:lnTo>
                  <a:lnTo>
                    <a:pt x="508" y="398"/>
                  </a:lnTo>
                  <a:lnTo>
                    <a:pt x="508" y="398"/>
                  </a:lnTo>
                  <a:lnTo>
                    <a:pt x="508" y="398"/>
                  </a:lnTo>
                  <a:close/>
                  <a:moveTo>
                    <a:pt x="567" y="379"/>
                  </a:moveTo>
                  <a:lnTo>
                    <a:pt x="567" y="379"/>
                  </a:lnTo>
                  <a:lnTo>
                    <a:pt x="567" y="377"/>
                  </a:lnTo>
                  <a:lnTo>
                    <a:pt x="567" y="377"/>
                  </a:lnTo>
                  <a:lnTo>
                    <a:pt x="567" y="379"/>
                  </a:lnTo>
                  <a:lnTo>
                    <a:pt x="567" y="381"/>
                  </a:lnTo>
                  <a:lnTo>
                    <a:pt x="567" y="381"/>
                  </a:lnTo>
                  <a:lnTo>
                    <a:pt x="567" y="379"/>
                  </a:lnTo>
                  <a:close/>
                  <a:moveTo>
                    <a:pt x="539" y="363"/>
                  </a:moveTo>
                  <a:lnTo>
                    <a:pt x="539" y="360"/>
                  </a:lnTo>
                  <a:lnTo>
                    <a:pt x="537" y="360"/>
                  </a:lnTo>
                  <a:lnTo>
                    <a:pt x="537" y="363"/>
                  </a:lnTo>
                  <a:lnTo>
                    <a:pt x="534" y="365"/>
                  </a:lnTo>
                  <a:lnTo>
                    <a:pt x="534" y="365"/>
                  </a:lnTo>
                  <a:lnTo>
                    <a:pt x="534" y="365"/>
                  </a:lnTo>
                  <a:lnTo>
                    <a:pt x="537" y="365"/>
                  </a:lnTo>
                  <a:lnTo>
                    <a:pt x="537" y="363"/>
                  </a:lnTo>
                  <a:lnTo>
                    <a:pt x="537" y="363"/>
                  </a:lnTo>
                  <a:lnTo>
                    <a:pt x="539" y="36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rgbClr val="F8F8F8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36" name="Freeform 38">
              <a:extLst>
                <a:ext uri="{FF2B5EF4-FFF2-40B4-BE49-F238E27FC236}">
                  <a16:creationId xmlns:a16="http://schemas.microsoft.com/office/drawing/2014/main" id="{70D68AE8-634D-490F-848A-4A3E165D2B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96114" y="1811740"/>
              <a:ext cx="1250826" cy="643138"/>
            </a:xfrm>
            <a:custGeom>
              <a:avLst/>
              <a:gdLst>
                <a:gd name="T0" fmla="*/ 722 w 741"/>
                <a:gd name="T1" fmla="*/ 152 h 381"/>
                <a:gd name="T2" fmla="*/ 712 w 741"/>
                <a:gd name="T3" fmla="*/ 145 h 381"/>
                <a:gd name="T4" fmla="*/ 700 w 741"/>
                <a:gd name="T5" fmla="*/ 135 h 381"/>
                <a:gd name="T6" fmla="*/ 688 w 741"/>
                <a:gd name="T7" fmla="*/ 119 h 381"/>
                <a:gd name="T8" fmla="*/ 681 w 741"/>
                <a:gd name="T9" fmla="*/ 109 h 381"/>
                <a:gd name="T10" fmla="*/ 662 w 741"/>
                <a:gd name="T11" fmla="*/ 88 h 381"/>
                <a:gd name="T12" fmla="*/ 665 w 741"/>
                <a:gd name="T13" fmla="*/ 81 h 381"/>
                <a:gd name="T14" fmla="*/ 667 w 741"/>
                <a:gd name="T15" fmla="*/ 76 h 381"/>
                <a:gd name="T16" fmla="*/ 662 w 741"/>
                <a:gd name="T17" fmla="*/ 60 h 381"/>
                <a:gd name="T18" fmla="*/ 632 w 741"/>
                <a:gd name="T19" fmla="*/ 36 h 381"/>
                <a:gd name="T20" fmla="*/ 613 w 741"/>
                <a:gd name="T21" fmla="*/ 29 h 381"/>
                <a:gd name="T22" fmla="*/ 596 w 741"/>
                <a:gd name="T23" fmla="*/ 41 h 381"/>
                <a:gd name="T24" fmla="*/ 577 w 741"/>
                <a:gd name="T25" fmla="*/ 38 h 381"/>
                <a:gd name="T26" fmla="*/ 556 w 741"/>
                <a:gd name="T27" fmla="*/ 43 h 381"/>
                <a:gd name="T28" fmla="*/ 528 w 741"/>
                <a:gd name="T29" fmla="*/ 34 h 381"/>
                <a:gd name="T30" fmla="*/ 492 w 741"/>
                <a:gd name="T31" fmla="*/ 22 h 381"/>
                <a:gd name="T32" fmla="*/ 478 w 741"/>
                <a:gd name="T33" fmla="*/ 8 h 381"/>
                <a:gd name="T34" fmla="*/ 445 w 741"/>
                <a:gd name="T35" fmla="*/ 3 h 381"/>
                <a:gd name="T36" fmla="*/ 428 w 741"/>
                <a:gd name="T37" fmla="*/ 12 h 381"/>
                <a:gd name="T38" fmla="*/ 438 w 741"/>
                <a:gd name="T39" fmla="*/ 31 h 381"/>
                <a:gd name="T40" fmla="*/ 421 w 741"/>
                <a:gd name="T41" fmla="*/ 48 h 381"/>
                <a:gd name="T42" fmla="*/ 379 w 741"/>
                <a:gd name="T43" fmla="*/ 64 h 381"/>
                <a:gd name="T44" fmla="*/ 372 w 741"/>
                <a:gd name="T45" fmla="*/ 95 h 381"/>
                <a:gd name="T46" fmla="*/ 353 w 741"/>
                <a:gd name="T47" fmla="*/ 119 h 381"/>
                <a:gd name="T48" fmla="*/ 343 w 741"/>
                <a:gd name="T49" fmla="*/ 135 h 381"/>
                <a:gd name="T50" fmla="*/ 331 w 741"/>
                <a:gd name="T51" fmla="*/ 161 h 381"/>
                <a:gd name="T52" fmla="*/ 305 w 741"/>
                <a:gd name="T53" fmla="*/ 147 h 381"/>
                <a:gd name="T54" fmla="*/ 301 w 741"/>
                <a:gd name="T55" fmla="*/ 142 h 381"/>
                <a:gd name="T56" fmla="*/ 289 w 741"/>
                <a:gd name="T57" fmla="*/ 147 h 381"/>
                <a:gd name="T58" fmla="*/ 284 w 741"/>
                <a:gd name="T59" fmla="*/ 171 h 381"/>
                <a:gd name="T60" fmla="*/ 275 w 741"/>
                <a:gd name="T61" fmla="*/ 176 h 381"/>
                <a:gd name="T62" fmla="*/ 246 w 741"/>
                <a:gd name="T63" fmla="*/ 176 h 381"/>
                <a:gd name="T64" fmla="*/ 227 w 741"/>
                <a:gd name="T65" fmla="*/ 194 h 381"/>
                <a:gd name="T66" fmla="*/ 213 w 741"/>
                <a:gd name="T67" fmla="*/ 187 h 381"/>
                <a:gd name="T68" fmla="*/ 180 w 741"/>
                <a:gd name="T69" fmla="*/ 183 h 381"/>
                <a:gd name="T70" fmla="*/ 180 w 741"/>
                <a:gd name="T71" fmla="*/ 190 h 381"/>
                <a:gd name="T72" fmla="*/ 168 w 741"/>
                <a:gd name="T73" fmla="*/ 190 h 381"/>
                <a:gd name="T74" fmla="*/ 149 w 741"/>
                <a:gd name="T75" fmla="*/ 187 h 381"/>
                <a:gd name="T76" fmla="*/ 137 w 741"/>
                <a:gd name="T77" fmla="*/ 204 h 381"/>
                <a:gd name="T78" fmla="*/ 130 w 741"/>
                <a:gd name="T79" fmla="*/ 232 h 381"/>
                <a:gd name="T80" fmla="*/ 102 w 741"/>
                <a:gd name="T81" fmla="*/ 256 h 381"/>
                <a:gd name="T82" fmla="*/ 107 w 741"/>
                <a:gd name="T83" fmla="*/ 292 h 381"/>
                <a:gd name="T84" fmla="*/ 43 w 741"/>
                <a:gd name="T85" fmla="*/ 292 h 381"/>
                <a:gd name="T86" fmla="*/ 43 w 741"/>
                <a:gd name="T87" fmla="*/ 329 h 381"/>
                <a:gd name="T88" fmla="*/ 38 w 741"/>
                <a:gd name="T89" fmla="*/ 358 h 381"/>
                <a:gd name="T90" fmla="*/ 19 w 741"/>
                <a:gd name="T91" fmla="*/ 365 h 381"/>
                <a:gd name="T92" fmla="*/ 121 w 741"/>
                <a:gd name="T93" fmla="*/ 370 h 381"/>
                <a:gd name="T94" fmla="*/ 149 w 741"/>
                <a:gd name="T95" fmla="*/ 341 h 381"/>
                <a:gd name="T96" fmla="*/ 173 w 741"/>
                <a:gd name="T97" fmla="*/ 346 h 381"/>
                <a:gd name="T98" fmla="*/ 249 w 741"/>
                <a:gd name="T99" fmla="*/ 337 h 381"/>
                <a:gd name="T100" fmla="*/ 305 w 741"/>
                <a:gd name="T101" fmla="*/ 327 h 381"/>
                <a:gd name="T102" fmla="*/ 471 w 741"/>
                <a:gd name="T103" fmla="*/ 313 h 381"/>
                <a:gd name="T104" fmla="*/ 589 w 741"/>
                <a:gd name="T105" fmla="*/ 296 h 381"/>
                <a:gd name="T106" fmla="*/ 629 w 741"/>
                <a:gd name="T107" fmla="*/ 273 h 381"/>
                <a:gd name="T108" fmla="*/ 644 w 741"/>
                <a:gd name="T109" fmla="*/ 263 h 381"/>
                <a:gd name="T110" fmla="*/ 665 w 741"/>
                <a:gd name="T111" fmla="*/ 247 h 381"/>
                <a:gd name="T112" fmla="*/ 667 w 741"/>
                <a:gd name="T113" fmla="*/ 235 h 381"/>
                <a:gd name="T114" fmla="*/ 674 w 741"/>
                <a:gd name="T115" fmla="*/ 218 h 381"/>
                <a:gd name="T116" fmla="*/ 729 w 741"/>
                <a:gd name="T117" fmla="*/ 168 h 381"/>
                <a:gd name="T118" fmla="*/ 10 w 741"/>
                <a:gd name="T119" fmla="*/ 379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41" h="381">
                  <a:moveTo>
                    <a:pt x="738" y="154"/>
                  </a:moveTo>
                  <a:lnTo>
                    <a:pt x="738" y="154"/>
                  </a:lnTo>
                  <a:lnTo>
                    <a:pt x="733" y="157"/>
                  </a:lnTo>
                  <a:lnTo>
                    <a:pt x="733" y="157"/>
                  </a:lnTo>
                  <a:lnTo>
                    <a:pt x="724" y="154"/>
                  </a:lnTo>
                  <a:lnTo>
                    <a:pt x="724" y="154"/>
                  </a:lnTo>
                  <a:lnTo>
                    <a:pt x="722" y="154"/>
                  </a:lnTo>
                  <a:lnTo>
                    <a:pt x="722" y="152"/>
                  </a:lnTo>
                  <a:lnTo>
                    <a:pt x="722" y="152"/>
                  </a:lnTo>
                  <a:lnTo>
                    <a:pt x="722" y="152"/>
                  </a:lnTo>
                  <a:lnTo>
                    <a:pt x="722" y="152"/>
                  </a:lnTo>
                  <a:lnTo>
                    <a:pt x="722" y="150"/>
                  </a:lnTo>
                  <a:lnTo>
                    <a:pt x="722" y="150"/>
                  </a:lnTo>
                  <a:lnTo>
                    <a:pt x="717" y="147"/>
                  </a:lnTo>
                  <a:lnTo>
                    <a:pt x="717" y="147"/>
                  </a:lnTo>
                  <a:lnTo>
                    <a:pt x="717" y="147"/>
                  </a:lnTo>
                  <a:lnTo>
                    <a:pt x="714" y="147"/>
                  </a:lnTo>
                  <a:lnTo>
                    <a:pt x="714" y="147"/>
                  </a:lnTo>
                  <a:lnTo>
                    <a:pt x="712" y="145"/>
                  </a:lnTo>
                  <a:lnTo>
                    <a:pt x="712" y="145"/>
                  </a:lnTo>
                  <a:lnTo>
                    <a:pt x="712" y="145"/>
                  </a:lnTo>
                  <a:lnTo>
                    <a:pt x="710" y="145"/>
                  </a:lnTo>
                  <a:lnTo>
                    <a:pt x="705" y="142"/>
                  </a:lnTo>
                  <a:lnTo>
                    <a:pt x="705" y="142"/>
                  </a:lnTo>
                  <a:lnTo>
                    <a:pt x="705" y="142"/>
                  </a:lnTo>
                  <a:lnTo>
                    <a:pt x="705" y="140"/>
                  </a:lnTo>
                  <a:lnTo>
                    <a:pt x="703" y="138"/>
                  </a:lnTo>
                  <a:lnTo>
                    <a:pt x="703" y="135"/>
                  </a:lnTo>
                  <a:lnTo>
                    <a:pt x="703" y="135"/>
                  </a:lnTo>
                  <a:lnTo>
                    <a:pt x="700" y="135"/>
                  </a:lnTo>
                  <a:lnTo>
                    <a:pt x="700" y="133"/>
                  </a:lnTo>
                  <a:lnTo>
                    <a:pt x="691" y="128"/>
                  </a:lnTo>
                  <a:lnTo>
                    <a:pt x="691" y="126"/>
                  </a:lnTo>
                  <a:lnTo>
                    <a:pt x="691" y="126"/>
                  </a:lnTo>
                  <a:lnTo>
                    <a:pt x="691" y="126"/>
                  </a:lnTo>
                  <a:lnTo>
                    <a:pt x="691" y="121"/>
                  </a:lnTo>
                  <a:lnTo>
                    <a:pt x="688" y="121"/>
                  </a:lnTo>
                  <a:lnTo>
                    <a:pt x="688" y="119"/>
                  </a:lnTo>
                  <a:lnTo>
                    <a:pt x="688" y="119"/>
                  </a:lnTo>
                  <a:lnTo>
                    <a:pt x="688" y="119"/>
                  </a:lnTo>
                  <a:lnTo>
                    <a:pt x="686" y="119"/>
                  </a:lnTo>
                  <a:lnTo>
                    <a:pt x="681" y="116"/>
                  </a:lnTo>
                  <a:lnTo>
                    <a:pt x="681" y="114"/>
                  </a:lnTo>
                  <a:lnTo>
                    <a:pt x="681" y="114"/>
                  </a:lnTo>
                  <a:lnTo>
                    <a:pt x="681" y="114"/>
                  </a:lnTo>
                  <a:lnTo>
                    <a:pt x="681" y="112"/>
                  </a:lnTo>
                  <a:lnTo>
                    <a:pt x="684" y="112"/>
                  </a:lnTo>
                  <a:lnTo>
                    <a:pt x="684" y="112"/>
                  </a:lnTo>
                  <a:lnTo>
                    <a:pt x="681" y="109"/>
                  </a:lnTo>
                  <a:lnTo>
                    <a:pt x="681" y="109"/>
                  </a:lnTo>
                  <a:lnTo>
                    <a:pt x="681" y="109"/>
                  </a:lnTo>
                  <a:lnTo>
                    <a:pt x="681" y="109"/>
                  </a:lnTo>
                  <a:lnTo>
                    <a:pt x="674" y="105"/>
                  </a:lnTo>
                  <a:lnTo>
                    <a:pt x="674" y="105"/>
                  </a:lnTo>
                  <a:lnTo>
                    <a:pt x="674" y="102"/>
                  </a:lnTo>
                  <a:lnTo>
                    <a:pt x="672" y="100"/>
                  </a:lnTo>
                  <a:lnTo>
                    <a:pt x="672" y="100"/>
                  </a:lnTo>
                  <a:lnTo>
                    <a:pt x="662" y="90"/>
                  </a:lnTo>
                  <a:lnTo>
                    <a:pt x="662" y="90"/>
                  </a:lnTo>
                  <a:lnTo>
                    <a:pt x="662" y="88"/>
                  </a:lnTo>
                  <a:lnTo>
                    <a:pt x="662" y="88"/>
                  </a:lnTo>
                  <a:lnTo>
                    <a:pt x="662" y="88"/>
                  </a:lnTo>
                  <a:lnTo>
                    <a:pt x="662" y="88"/>
                  </a:lnTo>
                  <a:lnTo>
                    <a:pt x="662" y="88"/>
                  </a:lnTo>
                  <a:lnTo>
                    <a:pt x="665" y="86"/>
                  </a:lnTo>
                  <a:lnTo>
                    <a:pt x="665" y="86"/>
                  </a:lnTo>
                  <a:lnTo>
                    <a:pt x="665" y="83"/>
                  </a:lnTo>
                  <a:lnTo>
                    <a:pt x="665" y="83"/>
                  </a:lnTo>
                  <a:lnTo>
                    <a:pt x="665" y="83"/>
                  </a:lnTo>
                  <a:lnTo>
                    <a:pt x="665" y="81"/>
                  </a:lnTo>
                  <a:lnTo>
                    <a:pt x="665" y="81"/>
                  </a:lnTo>
                  <a:lnTo>
                    <a:pt x="665" y="81"/>
                  </a:lnTo>
                  <a:lnTo>
                    <a:pt x="665" y="79"/>
                  </a:lnTo>
                  <a:lnTo>
                    <a:pt x="665" y="79"/>
                  </a:lnTo>
                  <a:lnTo>
                    <a:pt x="667" y="79"/>
                  </a:lnTo>
                  <a:lnTo>
                    <a:pt x="667" y="79"/>
                  </a:lnTo>
                  <a:lnTo>
                    <a:pt x="667" y="79"/>
                  </a:lnTo>
                  <a:lnTo>
                    <a:pt x="667" y="79"/>
                  </a:lnTo>
                  <a:lnTo>
                    <a:pt x="667" y="76"/>
                  </a:lnTo>
                  <a:lnTo>
                    <a:pt x="667" y="76"/>
                  </a:lnTo>
                  <a:lnTo>
                    <a:pt x="667" y="74"/>
                  </a:lnTo>
                  <a:lnTo>
                    <a:pt x="667" y="71"/>
                  </a:lnTo>
                  <a:lnTo>
                    <a:pt x="667" y="71"/>
                  </a:lnTo>
                  <a:lnTo>
                    <a:pt x="665" y="69"/>
                  </a:lnTo>
                  <a:lnTo>
                    <a:pt x="665" y="69"/>
                  </a:lnTo>
                  <a:lnTo>
                    <a:pt x="662" y="64"/>
                  </a:lnTo>
                  <a:lnTo>
                    <a:pt x="662" y="64"/>
                  </a:lnTo>
                  <a:lnTo>
                    <a:pt x="662" y="64"/>
                  </a:lnTo>
                  <a:lnTo>
                    <a:pt x="662" y="62"/>
                  </a:lnTo>
                  <a:lnTo>
                    <a:pt x="662" y="60"/>
                  </a:lnTo>
                  <a:lnTo>
                    <a:pt x="662" y="57"/>
                  </a:lnTo>
                  <a:lnTo>
                    <a:pt x="662" y="57"/>
                  </a:lnTo>
                  <a:lnTo>
                    <a:pt x="660" y="57"/>
                  </a:lnTo>
                  <a:lnTo>
                    <a:pt x="658" y="52"/>
                  </a:lnTo>
                  <a:lnTo>
                    <a:pt x="658" y="50"/>
                  </a:lnTo>
                  <a:lnTo>
                    <a:pt x="648" y="45"/>
                  </a:lnTo>
                  <a:lnTo>
                    <a:pt x="646" y="43"/>
                  </a:lnTo>
                  <a:lnTo>
                    <a:pt x="641" y="43"/>
                  </a:lnTo>
                  <a:lnTo>
                    <a:pt x="636" y="41"/>
                  </a:lnTo>
                  <a:lnTo>
                    <a:pt x="632" y="36"/>
                  </a:lnTo>
                  <a:lnTo>
                    <a:pt x="629" y="29"/>
                  </a:lnTo>
                  <a:lnTo>
                    <a:pt x="627" y="26"/>
                  </a:lnTo>
                  <a:lnTo>
                    <a:pt x="627" y="24"/>
                  </a:lnTo>
                  <a:lnTo>
                    <a:pt x="627" y="22"/>
                  </a:lnTo>
                  <a:lnTo>
                    <a:pt x="625" y="22"/>
                  </a:lnTo>
                  <a:lnTo>
                    <a:pt x="622" y="22"/>
                  </a:lnTo>
                  <a:lnTo>
                    <a:pt x="618" y="26"/>
                  </a:lnTo>
                  <a:lnTo>
                    <a:pt x="615" y="26"/>
                  </a:lnTo>
                  <a:lnTo>
                    <a:pt x="613" y="29"/>
                  </a:lnTo>
                  <a:lnTo>
                    <a:pt x="613" y="29"/>
                  </a:lnTo>
                  <a:lnTo>
                    <a:pt x="610" y="31"/>
                  </a:lnTo>
                  <a:lnTo>
                    <a:pt x="610" y="34"/>
                  </a:lnTo>
                  <a:lnTo>
                    <a:pt x="608" y="34"/>
                  </a:lnTo>
                  <a:lnTo>
                    <a:pt x="606" y="36"/>
                  </a:lnTo>
                  <a:lnTo>
                    <a:pt x="606" y="36"/>
                  </a:lnTo>
                  <a:lnTo>
                    <a:pt x="606" y="38"/>
                  </a:lnTo>
                  <a:lnTo>
                    <a:pt x="606" y="41"/>
                  </a:lnTo>
                  <a:lnTo>
                    <a:pt x="603" y="41"/>
                  </a:lnTo>
                  <a:lnTo>
                    <a:pt x="601" y="43"/>
                  </a:lnTo>
                  <a:lnTo>
                    <a:pt x="596" y="41"/>
                  </a:lnTo>
                  <a:lnTo>
                    <a:pt x="594" y="43"/>
                  </a:lnTo>
                  <a:lnTo>
                    <a:pt x="594" y="43"/>
                  </a:lnTo>
                  <a:lnTo>
                    <a:pt x="591" y="45"/>
                  </a:lnTo>
                  <a:lnTo>
                    <a:pt x="589" y="45"/>
                  </a:lnTo>
                  <a:lnTo>
                    <a:pt x="587" y="45"/>
                  </a:lnTo>
                  <a:lnTo>
                    <a:pt x="587" y="45"/>
                  </a:lnTo>
                  <a:lnTo>
                    <a:pt x="584" y="41"/>
                  </a:lnTo>
                  <a:lnTo>
                    <a:pt x="582" y="41"/>
                  </a:lnTo>
                  <a:lnTo>
                    <a:pt x="582" y="41"/>
                  </a:lnTo>
                  <a:lnTo>
                    <a:pt x="577" y="38"/>
                  </a:lnTo>
                  <a:lnTo>
                    <a:pt x="577" y="38"/>
                  </a:lnTo>
                  <a:lnTo>
                    <a:pt x="573" y="38"/>
                  </a:lnTo>
                  <a:lnTo>
                    <a:pt x="573" y="38"/>
                  </a:lnTo>
                  <a:lnTo>
                    <a:pt x="570" y="38"/>
                  </a:lnTo>
                  <a:lnTo>
                    <a:pt x="568" y="36"/>
                  </a:lnTo>
                  <a:lnTo>
                    <a:pt x="565" y="36"/>
                  </a:lnTo>
                  <a:lnTo>
                    <a:pt x="565" y="36"/>
                  </a:lnTo>
                  <a:lnTo>
                    <a:pt x="558" y="41"/>
                  </a:lnTo>
                  <a:lnTo>
                    <a:pt x="556" y="41"/>
                  </a:lnTo>
                  <a:lnTo>
                    <a:pt x="556" y="43"/>
                  </a:lnTo>
                  <a:lnTo>
                    <a:pt x="556" y="45"/>
                  </a:lnTo>
                  <a:lnTo>
                    <a:pt x="554" y="48"/>
                  </a:lnTo>
                  <a:lnTo>
                    <a:pt x="554" y="48"/>
                  </a:lnTo>
                  <a:lnTo>
                    <a:pt x="549" y="48"/>
                  </a:lnTo>
                  <a:lnTo>
                    <a:pt x="544" y="45"/>
                  </a:lnTo>
                  <a:lnTo>
                    <a:pt x="537" y="41"/>
                  </a:lnTo>
                  <a:lnTo>
                    <a:pt x="535" y="38"/>
                  </a:lnTo>
                  <a:lnTo>
                    <a:pt x="532" y="36"/>
                  </a:lnTo>
                  <a:lnTo>
                    <a:pt x="532" y="34"/>
                  </a:lnTo>
                  <a:lnTo>
                    <a:pt x="528" y="34"/>
                  </a:lnTo>
                  <a:lnTo>
                    <a:pt x="523" y="34"/>
                  </a:lnTo>
                  <a:lnTo>
                    <a:pt x="521" y="34"/>
                  </a:lnTo>
                  <a:lnTo>
                    <a:pt x="511" y="36"/>
                  </a:lnTo>
                  <a:lnTo>
                    <a:pt x="509" y="36"/>
                  </a:lnTo>
                  <a:lnTo>
                    <a:pt x="499" y="34"/>
                  </a:lnTo>
                  <a:lnTo>
                    <a:pt x="497" y="31"/>
                  </a:lnTo>
                  <a:lnTo>
                    <a:pt x="495" y="29"/>
                  </a:lnTo>
                  <a:lnTo>
                    <a:pt x="495" y="26"/>
                  </a:lnTo>
                  <a:lnTo>
                    <a:pt x="495" y="24"/>
                  </a:lnTo>
                  <a:lnTo>
                    <a:pt x="492" y="22"/>
                  </a:lnTo>
                  <a:lnTo>
                    <a:pt x="492" y="22"/>
                  </a:lnTo>
                  <a:lnTo>
                    <a:pt x="490" y="19"/>
                  </a:lnTo>
                  <a:lnTo>
                    <a:pt x="490" y="19"/>
                  </a:lnTo>
                  <a:lnTo>
                    <a:pt x="487" y="17"/>
                  </a:lnTo>
                  <a:lnTo>
                    <a:pt x="487" y="15"/>
                  </a:lnTo>
                  <a:lnTo>
                    <a:pt x="485" y="15"/>
                  </a:lnTo>
                  <a:lnTo>
                    <a:pt x="485" y="12"/>
                  </a:lnTo>
                  <a:lnTo>
                    <a:pt x="485" y="10"/>
                  </a:lnTo>
                  <a:lnTo>
                    <a:pt x="483" y="8"/>
                  </a:lnTo>
                  <a:lnTo>
                    <a:pt x="478" y="8"/>
                  </a:lnTo>
                  <a:lnTo>
                    <a:pt x="476" y="5"/>
                  </a:lnTo>
                  <a:lnTo>
                    <a:pt x="473" y="5"/>
                  </a:lnTo>
                  <a:lnTo>
                    <a:pt x="473" y="5"/>
                  </a:lnTo>
                  <a:lnTo>
                    <a:pt x="471" y="3"/>
                  </a:lnTo>
                  <a:lnTo>
                    <a:pt x="468" y="0"/>
                  </a:lnTo>
                  <a:lnTo>
                    <a:pt x="466" y="0"/>
                  </a:lnTo>
                  <a:lnTo>
                    <a:pt x="464" y="0"/>
                  </a:lnTo>
                  <a:lnTo>
                    <a:pt x="454" y="8"/>
                  </a:lnTo>
                  <a:lnTo>
                    <a:pt x="452" y="8"/>
                  </a:lnTo>
                  <a:lnTo>
                    <a:pt x="445" y="3"/>
                  </a:lnTo>
                  <a:lnTo>
                    <a:pt x="445" y="3"/>
                  </a:lnTo>
                  <a:lnTo>
                    <a:pt x="442" y="0"/>
                  </a:lnTo>
                  <a:lnTo>
                    <a:pt x="442" y="0"/>
                  </a:lnTo>
                  <a:lnTo>
                    <a:pt x="440" y="0"/>
                  </a:lnTo>
                  <a:lnTo>
                    <a:pt x="440" y="0"/>
                  </a:lnTo>
                  <a:lnTo>
                    <a:pt x="438" y="0"/>
                  </a:lnTo>
                  <a:lnTo>
                    <a:pt x="438" y="3"/>
                  </a:lnTo>
                  <a:lnTo>
                    <a:pt x="433" y="8"/>
                  </a:lnTo>
                  <a:lnTo>
                    <a:pt x="431" y="8"/>
                  </a:lnTo>
                  <a:lnTo>
                    <a:pt x="428" y="12"/>
                  </a:lnTo>
                  <a:lnTo>
                    <a:pt x="428" y="15"/>
                  </a:lnTo>
                  <a:lnTo>
                    <a:pt x="433" y="17"/>
                  </a:lnTo>
                  <a:lnTo>
                    <a:pt x="433" y="19"/>
                  </a:lnTo>
                  <a:lnTo>
                    <a:pt x="435" y="22"/>
                  </a:lnTo>
                  <a:lnTo>
                    <a:pt x="433" y="24"/>
                  </a:lnTo>
                  <a:lnTo>
                    <a:pt x="431" y="29"/>
                  </a:lnTo>
                  <a:lnTo>
                    <a:pt x="431" y="29"/>
                  </a:lnTo>
                  <a:lnTo>
                    <a:pt x="431" y="31"/>
                  </a:lnTo>
                  <a:lnTo>
                    <a:pt x="433" y="31"/>
                  </a:lnTo>
                  <a:lnTo>
                    <a:pt x="438" y="31"/>
                  </a:lnTo>
                  <a:lnTo>
                    <a:pt x="440" y="31"/>
                  </a:lnTo>
                  <a:lnTo>
                    <a:pt x="440" y="34"/>
                  </a:lnTo>
                  <a:lnTo>
                    <a:pt x="438" y="36"/>
                  </a:lnTo>
                  <a:lnTo>
                    <a:pt x="438" y="36"/>
                  </a:lnTo>
                  <a:lnTo>
                    <a:pt x="438" y="41"/>
                  </a:lnTo>
                  <a:lnTo>
                    <a:pt x="440" y="43"/>
                  </a:lnTo>
                  <a:lnTo>
                    <a:pt x="438" y="45"/>
                  </a:lnTo>
                  <a:lnTo>
                    <a:pt x="431" y="45"/>
                  </a:lnTo>
                  <a:lnTo>
                    <a:pt x="426" y="45"/>
                  </a:lnTo>
                  <a:lnTo>
                    <a:pt x="421" y="48"/>
                  </a:lnTo>
                  <a:lnTo>
                    <a:pt x="407" y="60"/>
                  </a:lnTo>
                  <a:lnTo>
                    <a:pt x="405" y="62"/>
                  </a:lnTo>
                  <a:lnTo>
                    <a:pt x="402" y="60"/>
                  </a:lnTo>
                  <a:lnTo>
                    <a:pt x="398" y="57"/>
                  </a:lnTo>
                  <a:lnTo>
                    <a:pt x="395" y="55"/>
                  </a:lnTo>
                  <a:lnTo>
                    <a:pt x="390" y="57"/>
                  </a:lnTo>
                  <a:lnTo>
                    <a:pt x="379" y="60"/>
                  </a:lnTo>
                  <a:lnTo>
                    <a:pt x="376" y="60"/>
                  </a:lnTo>
                  <a:lnTo>
                    <a:pt x="379" y="62"/>
                  </a:lnTo>
                  <a:lnTo>
                    <a:pt x="379" y="64"/>
                  </a:lnTo>
                  <a:lnTo>
                    <a:pt x="379" y="67"/>
                  </a:lnTo>
                  <a:lnTo>
                    <a:pt x="381" y="74"/>
                  </a:lnTo>
                  <a:lnTo>
                    <a:pt x="383" y="79"/>
                  </a:lnTo>
                  <a:lnTo>
                    <a:pt x="383" y="81"/>
                  </a:lnTo>
                  <a:lnTo>
                    <a:pt x="383" y="83"/>
                  </a:lnTo>
                  <a:lnTo>
                    <a:pt x="379" y="88"/>
                  </a:lnTo>
                  <a:lnTo>
                    <a:pt x="376" y="90"/>
                  </a:lnTo>
                  <a:lnTo>
                    <a:pt x="376" y="93"/>
                  </a:lnTo>
                  <a:lnTo>
                    <a:pt x="374" y="93"/>
                  </a:lnTo>
                  <a:lnTo>
                    <a:pt x="372" y="95"/>
                  </a:lnTo>
                  <a:lnTo>
                    <a:pt x="369" y="95"/>
                  </a:lnTo>
                  <a:lnTo>
                    <a:pt x="367" y="97"/>
                  </a:lnTo>
                  <a:lnTo>
                    <a:pt x="364" y="109"/>
                  </a:lnTo>
                  <a:lnTo>
                    <a:pt x="364" y="114"/>
                  </a:lnTo>
                  <a:lnTo>
                    <a:pt x="360" y="116"/>
                  </a:lnTo>
                  <a:lnTo>
                    <a:pt x="360" y="119"/>
                  </a:lnTo>
                  <a:lnTo>
                    <a:pt x="355" y="121"/>
                  </a:lnTo>
                  <a:lnTo>
                    <a:pt x="355" y="121"/>
                  </a:lnTo>
                  <a:lnTo>
                    <a:pt x="353" y="119"/>
                  </a:lnTo>
                  <a:lnTo>
                    <a:pt x="353" y="119"/>
                  </a:lnTo>
                  <a:lnTo>
                    <a:pt x="353" y="119"/>
                  </a:lnTo>
                  <a:lnTo>
                    <a:pt x="350" y="119"/>
                  </a:lnTo>
                  <a:lnTo>
                    <a:pt x="348" y="119"/>
                  </a:lnTo>
                  <a:lnTo>
                    <a:pt x="348" y="121"/>
                  </a:lnTo>
                  <a:lnTo>
                    <a:pt x="345" y="126"/>
                  </a:lnTo>
                  <a:lnTo>
                    <a:pt x="345" y="126"/>
                  </a:lnTo>
                  <a:lnTo>
                    <a:pt x="343" y="128"/>
                  </a:lnTo>
                  <a:lnTo>
                    <a:pt x="343" y="131"/>
                  </a:lnTo>
                  <a:lnTo>
                    <a:pt x="343" y="133"/>
                  </a:lnTo>
                  <a:lnTo>
                    <a:pt x="343" y="135"/>
                  </a:lnTo>
                  <a:lnTo>
                    <a:pt x="343" y="147"/>
                  </a:lnTo>
                  <a:lnTo>
                    <a:pt x="343" y="152"/>
                  </a:lnTo>
                  <a:lnTo>
                    <a:pt x="341" y="152"/>
                  </a:lnTo>
                  <a:lnTo>
                    <a:pt x="341" y="154"/>
                  </a:lnTo>
                  <a:lnTo>
                    <a:pt x="341" y="154"/>
                  </a:lnTo>
                  <a:lnTo>
                    <a:pt x="338" y="154"/>
                  </a:lnTo>
                  <a:lnTo>
                    <a:pt x="334" y="157"/>
                  </a:lnTo>
                  <a:lnTo>
                    <a:pt x="334" y="157"/>
                  </a:lnTo>
                  <a:lnTo>
                    <a:pt x="331" y="159"/>
                  </a:lnTo>
                  <a:lnTo>
                    <a:pt x="331" y="161"/>
                  </a:lnTo>
                  <a:lnTo>
                    <a:pt x="329" y="159"/>
                  </a:lnTo>
                  <a:lnTo>
                    <a:pt x="324" y="157"/>
                  </a:lnTo>
                  <a:lnTo>
                    <a:pt x="322" y="157"/>
                  </a:lnTo>
                  <a:lnTo>
                    <a:pt x="317" y="157"/>
                  </a:lnTo>
                  <a:lnTo>
                    <a:pt x="315" y="154"/>
                  </a:lnTo>
                  <a:lnTo>
                    <a:pt x="312" y="154"/>
                  </a:lnTo>
                  <a:lnTo>
                    <a:pt x="310" y="152"/>
                  </a:lnTo>
                  <a:lnTo>
                    <a:pt x="308" y="152"/>
                  </a:lnTo>
                  <a:lnTo>
                    <a:pt x="305" y="150"/>
                  </a:lnTo>
                  <a:lnTo>
                    <a:pt x="305" y="147"/>
                  </a:lnTo>
                  <a:lnTo>
                    <a:pt x="305" y="142"/>
                  </a:lnTo>
                  <a:lnTo>
                    <a:pt x="305" y="140"/>
                  </a:lnTo>
                  <a:lnTo>
                    <a:pt x="298" y="138"/>
                  </a:lnTo>
                  <a:lnTo>
                    <a:pt x="298" y="138"/>
                  </a:lnTo>
                  <a:lnTo>
                    <a:pt x="296" y="138"/>
                  </a:lnTo>
                  <a:lnTo>
                    <a:pt x="293" y="138"/>
                  </a:lnTo>
                  <a:lnTo>
                    <a:pt x="296" y="140"/>
                  </a:lnTo>
                  <a:lnTo>
                    <a:pt x="298" y="142"/>
                  </a:lnTo>
                  <a:lnTo>
                    <a:pt x="301" y="142"/>
                  </a:lnTo>
                  <a:lnTo>
                    <a:pt x="301" y="142"/>
                  </a:lnTo>
                  <a:lnTo>
                    <a:pt x="298" y="145"/>
                  </a:lnTo>
                  <a:lnTo>
                    <a:pt x="296" y="147"/>
                  </a:lnTo>
                  <a:lnTo>
                    <a:pt x="293" y="147"/>
                  </a:lnTo>
                  <a:lnTo>
                    <a:pt x="291" y="147"/>
                  </a:lnTo>
                  <a:lnTo>
                    <a:pt x="291" y="147"/>
                  </a:lnTo>
                  <a:lnTo>
                    <a:pt x="291" y="145"/>
                  </a:lnTo>
                  <a:lnTo>
                    <a:pt x="289" y="145"/>
                  </a:lnTo>
                  <a:lnTo>
                    <a:pt x="289" y="145"/>
                  </a:lnTo>
                  <a:lnTo>
                    <a:pt x="289" y="147"/>
                  </a:lnTo>
                  <a:lnTo>
                    <a:pt x="289" y="147"/>
                  </a:lnTo>
                  <a:lnTo>
                    <a:pt x="291" y="150"/>
                  </a:lnTo>
                  <a:lnTo>
                    <a:pt x="291" y="152"/>
                  </a:lnTo>
                  <a:lnTo>
                    <a:pt x="291" y="154"/>
                  </a:lnTo>
                  <a:lnTo>
                    <a:pt x="289" y="154"/>
                  </a:lnTo>
                  <a:lnTo>
                    <a:pt x="286" y="157"/>
                  </a:lnTo>
                  <a:lnTo>
                    <a:pt x="284" y="157"/>
                  </a:lnTo>
                  <a:lnTo>
                    <a:pt x="284" y="159"/>
                  </a:lnTo>
                  <a:lnTo>
                    <a:pt x="284" y="161"/>
                  </a:lnTo>
                  <a:lnTo>
                    <a:pt x="284" y="168"/>
                  </a:lnTo>
                  <a:lnTo>
                    <a:pt x="284" y="171"/>
                  </a:lnTo>
                  <a:lnTo>
                    <a:pt x="284" y="171"/>
                  </a:lnTo>
                  <a:lnTo>
                    <a:pt x="279" y="173"/>
                  </a:lnTo>
                  <a:lnTo>
                    <a:pt x="279" y="176"/>
                  </a:lnTo>
                  <a:lnTo>
                    <a:pt x="279" y="178"/>
                  </a:lnTo>
                  <a:lnTo>
                    <a:pt x="279" y="180"/>
                  </a:lnTo>
                  <a:lnTo>
                    <a:pt x="277" y="183"/>
                  </a:lnTo>
                  <a:lnTo>
                    <a:pt x="275" y="183"/>
                  </a:lnTo>
                  <a:lnTo>
                    <a:pt x="272" y="180"/>
                  </a:lnTo>
                  <a:lnTo>
                    <a:pt x="272" y="180"/>
                  </a:lnTo>
                  <a:lnTo>
                    <a:pt x="275" y="176"/>
                  </a:lnTo>
                  <a:lnTo>
                    <a:pt x="272" y="176"/>
                  </a:lnTo>
                  <a:lnTo>
                    <a:pt x="267" y="178"/>
                  </a:lnTo>
                  <a:lnTo>
                    <a:pt x="265" y="178"/>
                  </a:lnTo>
                  <a:lnTo>
                    <a:pt x="260" y="176"/>
                  </a:lnTo>
                  <a:lnTo>
                    <a:pt x="258" y="173"/>
                  </a:lnTo>
                  <a:lnTo>
                    <a:pt x="258" y="168"/>
                  </a:lnTo>
                  <a:lnTo>
                    <a:pt x="256" y="166"/>
                  </a:lnTo>
                  <a:lnTo>
                    <a:pt x="251" y="168"/>
                  </a:lnTo>
                  <a:lnTo>
                    <a:pt x="249" y="173"/>
                  </a:lnTo>
                  <a:lnTo>
                    <a:pt x="246" y="176"/>
                  </a:lnTo>
                  <a:lnTo>
                    <a:pt x="246" y="176"/>
                  </a:lnTo>
                  <a:lnTo>
                    <a:pt x="239" y="176"/>
                  </a:lnTo>
                  <a:lnTo>
                    <a:pt x="237" y="178"/>
                  </a:lnTo>
                  <a:lnTo>
                    <a:pt x="237" y="178"/>
                  </a:lnTo>
                  <a:lnTo>
                    <a:pt x="237" y="180"/>
                  </a:lnTo>
                  <a:lnTo>
                    <a:pt x="234" y="183"/>
                  </a:lnTo>
                  <a:lnTo>
                    <a:pt x="232" y="190"/>
                  </a:lnTo>
                  <a:lnTo>
                    <a:pt x="232" y="194"/>
                  </a:lnTo>
                  <a:lnTo>
                    <a:pt x="230" y="197"/>
                  </a:lnTo>
                  <a:lnTo>
                    <a:pt x="227" y="194"/>
                  </a:lnTo>
                  <a:lnTo>
                    <a:pt x="227" y="194"/>
                  </a:lnTo>
                  <a:lnTo>
                    <a:pt x="225" y="192"/>
                  </a:lnTo>
                  <a:lnTo>
                    <a:pt x="225" y="192"/>
                  </a:lnTo>
                  <a:lnTo>
                    <a:pt x="225" y="190"/>
                  </a:lnTo>
                  <a:lnTo>
                    <a:pt x="222" y="190"/>
                  </a:lnTo>
                  <a:lnTo>
                    <a:pt x="222" y="190"/>
                  </a:lnTo>
                  <a:lnTo>
                    <a:pt x="220" y="190"/>
                  </a:lnTo>
                  <a:lnTo>
                    <a:pt x="218" y="190"/>
                  </a:lnTo>
                  <a:lnTo>
                    <a:pt x="218" y="187"/>
                  </a:lnTo>
                  <a:lnTo>
                    <a:pt x="213" y="187"/>
                  </a:lnTo>
                  <a:lnTo>
                    <a:pt x="206" y="185"/>
                  </a:lnTo>
                  <a:lnTo>
                    <a:pt x="206" y="183"/>
                  </a:lnTo>
                  <a:lnTo>
                    <a:pt x="204" y="183"/>
                  </a:lnTo>
                  <a:lnTo>
                    <a:pt x="201" y="180"/>
                  </a:lnTo>
                  <a:lnTo>
                    <a:pt x="199" y="180"/>
                  </a:lnTo>
                  <a:lnTo>
                    <a:pt x="196" y="180"/>
                  </a:lnTo>
                  <a:lnTo>
                    <a:pt x="192" y="183"/>
                  </a:lnTo>
                  <a:lnTo>
                    <a:pt x="189" y="185"/>
                  </a:lnTo>
                  <a:lnTo>
                    <a:pt x="185" y="185"/>
                  </a:lnTo>
                  <a:lnTo>
                    <a:pt x="180" y="183"/>
                  </a:lnTo>
                  <a:lnTo>
                    <a:pt x="180" y="180"/>
                  </a:lnTo>
                  <a:lnTo>
                    <a:pt x="180" y="180"/>
                  </a:lnTo>
                  <a:lnTo>
                    <a:pt x="180" y="178"/>
                  </a:lnTo>
                  <a:lnTo>
                    <a:pt x="178" y="178"/>
                  </a:lnTo>
                  <a:lnTo>
                    <a:pt x="178" y="178"/>
                  </a:lnTo>
                  <a:lnTo>
                    <a:pt x="178" y="180"/>
                  </a:lnTo>
                  <a:lnTo>
                    <a:pt x="178" y="180"/>
                  </a:lnTo>
                  <a:lnTo>
                    <a:pt x="178" y="183"/>
                  </a:lnTo>
                  <a:lnTo>
                    <a:pt x="180" y="187"/>
                  </a:lnTo>
                  <a:lnTo>
                    <a:pt x="180" y="190"/>
                  </a:lnTo>
                  <a:lnTo>
                    <a:pt x="180" y="192"/>
                  </a:lnTo>
                  <a:lnTo>
                    <a:pt x="178" y="197"/>
                  </a:lnTo>
                  <a:lnTo>
                    <a:pt x="175" y="197"/>
                  </a:lnTo>
                  <a:lnTo>
                    <a:pt x="173" y="197"/>
                  </a:lnTo>
                  <a:lnTo>
                    <a:pt x="173" y="194"/>
                  </a:lnTo>
                  <a:lnTo>
                    <a:pt x="173" y="190"/>
                  </a:lnTo>
                  <a:lnTo>
                    <a:pt x="173" y="190"/>
                  </a:lnTo>
                  <a:lnTo>
                    <a:pt x="170" y="187"/>
                  </a:lnTo>
                  <a:lnTo>
                    <a:pt x="170" y="187"/>
                  </a:lnTo>
                  <a:lnTo>
                    <a:pt x="168" y="190"/>
                  </a:lnTo>
                  <a:lnTo>
                    <a:pt x="168" y="190"/>
                  </a:lnTo>
                  <a:lnTo>
                    <a:pt x="166" y="190"/>
                  </a:lnTo>
                  <a:lnTo>
                    <a:pt x="163" y="192"/>
                  </a:lnTo>
                  <a:lnTo>
                    <a:pt x="161" y="192"/>
                  </a:lnTo>
                  <a:lnTo>
                    <a:pt x="159" y="192"/>
                  </a:lnTo>
                  <a:lnTo>
                    <a:pt x="156" y="192"/>
                  </a:lnTo>
                  <a:lnTo>
                    <a:pt x="154" y="190"/>
                  </a:lnTo>
                  <a:lnTo>
                    <a:pt x="154" y="190"/>
                  </a:lnTo>
                  <a:lnTo>
                    <a:pt x="152" y="187"/>
                  </a:lnTo>
                  <a:lnTo>
                    <a:pt x="149" y="187"/>
                  </a:lnTo>
                  <a:lnTo>
                    <a:pt x="147" y="187"/>
                  </a:lnTo>
                  <a:lnTo>
                    <a:pt x="147" y="192"/>
                  </a:lnTo>
                  <a:lnTo>
                    <a:pt x="147" y="192"/>
                  </a:lnTo>
                  <a:lnTo>
                    <a:pt x="152" y="199"/>
                  </a:lnTo>
                  <a:lnTo>
                    <a:pt x="147" y="206"/>
                  </a:lnTo>
                  <a:lnTo>
                    <a:pt x="147" y="206"/>
                  </a:lnTo>
                  <a:lnTo>
                    <a:pt x="144" y="206"/>
                  </a:lnTo>
                  <a:lnTo>
                    <a:pt x="142" y="204"/>
                  </a:lnTo>
                  <a:lnTo>
                    <a:pt x="140" y="204"/>
                  </a:lnTo>
                  <a:lnTo>
                    <a:pt x="137" y="204"/>
                  </a:lnTo>
                  <a:lnTo>
                    <a:pt x="137" y="206"/>
                  </a:lnTo>
                  <a:lnTo>
                    <a:pt x="137" y="209"/>
                  </a:lnTo>
                  <a:lnTo>
                    <a:pt x="137" y="211"/>
                  </a:lnTo>
                  <a:lnTo>
                    <a:pt x="135" y="213"/>
                  </a:lnTo>
                  <a:lnTo>
                    <a:pt x="130" y="218"/>
                  </a:lnTo>
                  <a:lnTo>
                    <a:pt x="128" y="221"/>
                  </a:lnTo>
                  <a:lnTo>
                    <a:pt x="128" y="223"/>
                  </a:lnTo>
                  <a:lnTo>
                    <a:pt x="128" y="225"/>
                  </a:lnTo>
                  <a:lnTo>
                    <a:pt x="128" y="228"/>
                  </a:lnTo>
                  <a:lnTo>
                    <a:pt x="130" y="232"/>
                  </a:lnTo>
                  <a:lnTo>
                    <a:pt x="130" y="232"/>
                  </a:lnTo>
                  <a:lnTo>
                    <a:pt x="135" y="235"/>
                  </a:lnTo>
                  <a:lnTo>
                    <a:pt x="137" y="239"/>
                  </a:lnTo>
                  <a:lnTo>
                    <a:pt x="137" y="244"/>
                  </a:lnTo>
                  <a:lnTo>
                    <a:pt x="133" y="247"/>
                  </a:lnTo>
                  <a:lnTo>
                    <a:pt x="116" y="251"/>
                  </a:lnTo>
                  <a:lnTo>
                    <a:pt x="111" y="256"/>
                  </a:lnTo>
                  <a:lnTo>
                    <a:pt x="109" y="256"/>
                  </a:lnTo>
                  <a:lnTo>
                    <a:pt x="104" y="256"/>
                  </a:lnTo>
                  <a:lnTo>
                    <a:pt x="102" y="256"/>
                  </a:lnTo>
                  <a:lnTo>
                    <a:pt x="100" y="258"/>
                  </a:lnTo>
                  <a:lnTo>
                    <a:pt x="100" y="258"/>
                  </a:lnTo>
                  <a:lnTo>
                    <a:pt x="100" y="261"/>
                  </a:lnTo>
                  <a:lnTo>
                    <a:pt x="97" y="265"/>
                  </a:lnTo>
                  <a:lnTo>
                    <a:pt x="97" y="270"/>
                  </a:lnTo>
                  <a:lnTo>
                    <a:pt x="100" y="275"/>
                  </a:lnTo>
                  <a:lnTo>
                    <a:pt x="102" y="280"/>
                  </a:lnTo>
                  <a:lnTo>
                    <a:pt x="104" y="284"/>
                  </a:lnTo>
                  <a:lnTo>
                    <a:pt x="107" y="287"/>
                  </a:lnTo>
                  <a:lnTo>
                    <a:pt x="107" y="292"/>
                  </a:lnTo>
                  <a:lnTo>
                    <a:pt x="107" y="296"/>
                  </a:lnTo>
                  <a:lnTo>
                    <a:pt x="104" y="299"/>
                  </a:lnTo>
                  <a:lnTo>
                    <a:pt x="100" y="301"/>
                  </a:lnTo>
                  <a:lnTo>
                    <a:pt x="95" y="299"/>
                  </a:lnTo>
                  <a:lnTo>
                    <a:pt x="88" y="296"/>
                  </a:lnTo>
                  <a:lnTo>
                    <a:pt x="59" y="284"/>
                  </a:lnTo>
                  <a:lnTo>
                    <a:pt x="55" y="284"/>
                  </a:lnTo>
                  <a:lnTo>
                    <a:pt x="50" y="287"/>
                  </a:lnTo>
                  <a:lnTo>
                    <a:pt x="45" y="289"/>
                  </a:lnTo>
                  <a:lnTo>
                    <a:pt x="43" y="292"/>
                  </a:lnTo>
                  <a:lnTo>
                    <a:pt x="43" y="294"/>
                  </a:lnTo>
                  <a:lnTo>
                    <a:pt x="38" y="299"/>
                  </a:lnTo>
                  <a:lnTo>
                    <a:pt x="36" y="303"/>
                  </a:lnTo>
                  <a:lnTo>
                    <a:pt x="33" y="308"/>
                  </a:lnTo>
                  <a:lnTo>
                    <a:pt x="36" y="310"/>
                  </a:lnTo>
                  <a:lnTo>
                    <a:pt x="36" y="313"/>
                  </a:lnTo>
                  <a:lnTo>
                    <a:pt x="40" y="318"/>
                  </a:lnTo>
                  <a:lnTo>
                    <a:pt x="40" y="320"/>
                  </a:lnTo>
                  <a:lnTo>
                    <a:pt x="40" y="325"/>
                  </a:lnTo>
                  <a:lnTo>
                    <a:pt x="43" y="329"/>
                  </a:lnTo>
                  <a:lnTo>
                    <a:pt x="43" y="329"/>
                  </a:lnTo>
                  <a:lnTo>
                    <a:pt x="40" y="332"/>
                  </a:lnTo>
                  <a:lnTo>
                    <a:pt x="40" y="332"/>
                  </a:lnTo>
                  <a:lnTo>
                    <a:pt x="40" y="334"/>
                  </a:lnTo>
                  <a:lnTo>
                    <a:pt x="40" y="334"/>
                  </a:lnTo>
                  <a:lnTo>
                    <a:pt x="40" y="337"/>
                  </a:lnTo>
                  <a:lnTo>
                    <a:pt x="43" y="341"/>
                  </a:lnTo>
                  <a:lnTo>
                    <a:pt x="43" y="344"/>
                  </a:lnTo>
                  <a:lnTo>
                    <a:pt x="43" y="348"/>
                  </a:lnTo>
                  <a:lnTo>
                    <a:pt x="38" y="358"/>
                  </a:lnTo>
                  <a:lnTo>
                    <a:pt x="38" y="365"/>
                  </a:lnTo>
                  <a:lnTo>
                    <a:pt x="36" y="367"/>
                  </a:lnTo>
                  <a:lnTo>
                    <a:pt x="33" y="370"/>
                  </a:lnTo>
                  <a:lnTo>
                    <a:pt x="29" y="367"/>
                  </a:lnTo>
                  <a:lnTo>
                    <a:pt x="26" y="367"/>
                  </a:lnTo>
                  <a:lnTo>
                    <a:pt x="24" y="363"/>
                  </a:lnTo>
                  <a:lnTo>
                    <a:pt x="21" y="363"/>
                  </a:lnTo>
                  <a:lnTo>
                    <a:pt x="19" y="363"/>
                  </a:lnTo>
                  <a:lnTo>
                    <a:pt x="19" y="363"/>
                  </a:lnTo>
                  <a:lnTo>
                    <a:pt x="19" y="365"/>
                  </a:lnTo>
                  <a:lnTo>
                    <a:pt x="17" y="370"/>
                  </a:lnTo>
                  <a:lnTo>
                    <a:pt x="17" y="372"/>
                  </a:lnTo>
                  <a:lnTo>
                    <a:pt x="17" y="379"/>
                  </a:lnTo>
                  <a:lnTo>
                    <a:pt x="17" y="379"/>
                  </a:lnTo>
                  <a:lnTo>
                    <a:pt x="33" y="377"/>
                  </a:lnTo>
                  <a:lnTo>
                    <a:pt x="50" y="377"/>
                  </a:lnTo>
                  <a:lnTo>
                    <a:pt x="69" y="374"/>
                  </a:lnTo>
                  <a:lnTo>
                    <a:pt x="85" y="372"/>
                  </a:lnTo>
                  <a:lnTo>
                    <a:pt x="102" y="372"/>
                  </a:lnTo>
                  <a:lnTo>
                    <a:pt x="121" y="370"/>
                  </a:lnTo>
                  <a:lnTo>
                    <a:pt x="137" y="367"/>
                  </a:lnTo>
                  <a:lnTo>
                    <a:pt x="154" y="365"/>
                  </a:lnTo>
                  <a:lnTo>
                    <a:pt x="154" y="363"/>
                  </a:lnTo>
                  <a:lnTo>
                    <a:pt x="154" y="358"/>
                  </a:lnTo>
                  <a:lnTo>
                    <a:pt x="154" y="355"/>
                  </a:lnTo>
                  <a:lnTo>
                    <a:pt x="152" y="351"/>
                  </a:lnTo>
                  <a:lnTo>
                    <a:pt x="149" y="344"/>
                  </a:lnTo>
                  <a:lnTo>
                    <a:pt x="149" y="344"/>
                  </a:lnTo>
                  <a:lnTo>
                    <a:pt x="149" y="341"/>
                  </a:lnTo>
                  <a:lnTo>
                    <a:pt x="149" y="341"/>
                  </a:lnTo>
                  <a:lnTo>
                    <a:pt x="149" y="341"/>
                  </a:lnTo>
                  <a:lnTo>
                    <a:pt x="156" y="341"/>
                  </a:lnTo>
                  <a:lnTo>
                    <a:pt x="163" y="341"/>
                  </a:lnTo>
                  <a:lnTo>
                    <a:pt x="170" y="341"/>
                  </a:lnTo>
                  <a:lnTo>
                    <a:pt x="170" y="341"/>
                  </a:lnTo>
                  <a:lnTo>
                    <a:pt x="170" y="344"/>
                  </a:lnTo>
                  <a:lnTo>
                    <a:pt x="173" y="344"/>
                  </a:lnTo>
                  <a:lnTo>
                    <a:pt x="173" y="346"/>
                  </a:lnTo>
                  <a:lnTo>
                    <a:pt x="173" y="346"/>
                  </a:lnTo>
                  <a:lnTo>
                    <a:pt x="173" y="346"/>
                  </a:lnTo>
                  <a:lnTo>
                    <a:pt x="178" y="344"/>
                  </a:lnTo>
                  <a:lnTo>
                    <a:pt x="180" y="344"/>
                  </a:lnTo>
                  <a:lnTo>
                    <a:pt x="182" y="344"/>
                  </a:lnTo>
                  <a:lnTo>
                    <a:pt x="189" y="344"/>
                  </a:lnTo>
                  <a:lnTo>
                    <a:pt x="196" y="341"/>
                  </a:lnTo>
                  <a:lnTo>
                    <a:pt x="206" y="341"/>
                  </a:lnTo>
                  <a:lnTo>
                    <a:pt x="215" y="339"/>
                  </a:lnTo>
                  <a:lnTo>
                    <a:pt x="227" y="339"/>
                  </a:lnTo>
                  <a:lnTo>
                    <a:pt x="237" y="337"/>
                  </a:lnTo>
                  <a:lnTo>
                    <a:pt x="249" y="337"/>
                  </a:lnTo>
                  <a:lnTo>
                    <a:pt x="260" y="334"/>
                  </a:lnTo>
                  <a:lnTo>
                    <a:pt x="270" y="334"/>
                  </a:lnTo>
                  <a:lnTo>
                    <a:pt x="279" y="332"/>
                  </a:lnTo>
                  <a:lnTo>
                    <a:pt x="286" y="332"/>
                  </a:lnTo>
                  <a:lnTo>
                    <a:pt x="291" y="329"/>
                  </a:lnTo>
                  <a:lnTo>
                    <a:pt x="296" y="329"/>
                  </a:lnTo>
                  <a:lnTo>
                    <a:pt x="298" y="329"/>
                  </a:lnTo>
                  <a:lnTo>
                    <a:pt x="301" y="329"/>
                  </a:lnTo>
                  <a:lnTo>
                    <a:pt x="305" y="327"/>
                  </a:lnTo>
                  <a:lnTo>
                    <a:pt x="305" y="327"/>
                  </a:lnTo>
                  <a:lnTo>
                    <a:pt x="310" y="327"/>
                  </a:lnTo>
                  <a:lnTo>
                    <a:pt x="312" y="327"/>
                  </a:lnTo>
                  <a:lnTo>
                    <a:pt x="322" y="327"/>
                  </a:lnTo>
                  <a:lnTo>
                    <a:pt x="336" y="325"/>
                  </a:lnTo>
                  <a:lnTo>
                    <a:pt x="353" y="322"/>
                  </a:lnTo>
                  <a:lnTo>
                    <a:pt x="372" y="322"/>
                  </a:lnTo>
                  <a:lnTo>
                    <a:pt x="395" y="320"/>
                  </a:lnTo>
                  <a:lnTo>
                    <a:pt x="419" y="318"/>
                  </a:lnTo>
                  <a:lnTo>
                    <a:pt x="445" y="315"/>
                  </a:lnTo>
                  <a:lnTo>
                    <a:pt x="471" y="313"/>
                  </a:lnTo>
                  <a:lnTo>
                    <a:pt x="495" y="308"/>
                  </a:lnTo>
                  <a:lnTo>
                    <a:pt x="516" y="306"/>
                  </a:lnTo>
                  <a:lnTo>
                    <a:pt x="537" y="306"/>
                  </a:lnTo>
                  <a:lnTo>
                    <a:pt x="554" y="303"/>
                  </a:lnTo>
                  <a:lnTo>
                    <a:pt x="568" y="301"/>
                  </a:lnTo>
                  <a:lnTo>
                    <a:pt x="575" y="301"/>
                  </a:lnTo>
                  <a:lnTo>
                    <a:pt x="580" y="301"/>
                  </a:lnTo>
                  <a:lnTo>
                    <a:pt x="584" y="299"/>
                  </a:lnTo>
                  <a:lnTo>
                    <a:pt x="587" y="299"/>
                  </a:lnTo>
                  <a:lnTo>
                    <a:pt x="589" y="296"/>
                  </a:lnTo>
                  <a:lnTo>
                    <a:pt x="594" y="292"/>
                  </a:lnTo>
                  <a:lnTo>
                    <a:pt x="596" y="292"/>
                  </a:lnTo>
                  <a:lnTo>
                    <a:pt x="596" y="292"/>
                  </a:lnTo>
                  <a:lnTo>
                    <a:pt x="603" y="287"/>
                  </a:lnTo>
                  <a:lnTo>
                    <a:pt x="613" y="284"/>
                  </a:lnTo>
                  <a:lnTo>
                    <a:pt x="615" y="282"/>
                  </a:lnTo>
                  <a:lnTo>
                    <a:pt x="615" y="282"/>
                  </a:lnTo>
                  <a:lnTo>
                    <a:pt x="618" y="282"/>
                  </a:lnTo>
                  <a:lnTo>
                    <a:pt x="620" y="277"/>
                  </a:lnTo>
                  <a:lnTo>
                    <a:pt x="629" y="273"/>
                  </a:lnTo>
                  <a:lnTo>
                    <a:pt x="639" y="270"/>
                  </a:lnTo>
                  <a:lnTo>
                    <a:pt x="641" y="270"/>
                  </a:lnTo>
                  <a:lnTo>
                    <a:pt x="641" y="270"/>
                  </a:lnTo>
                  <a:lnTo>
                    <a:pt x="641" y="268"/>
                  </a:lnTo>
                  <a:lnTo>
                    <a:pt x="641" y="268"/>
                  </a:lnTo>
                  <a:lnTo>
                    <a:pt x="641" y="268"/>
                  </a:lnTo>
                  <a:lnTo>
                    <a:pt x="641" y="265"/>
                  </a:lnTo>
                  <a:lnTo>
                    <a:pt x="641" y="265"/>
                  </a:lnTo>
                  <a:lnTo>
                    <a:pt x="641" y="265"/>
                  </a:lnTo>
                  <a:lnTo>
                    <a:pt x="644" y="263"/>
                  </a:lnTo>
                  <a:lnTo>
                    <a:pt x="644" y="258"/>
                  </a:lnTo>
                  <a:lnTo>
                    <a:pt x="646" y="256"/>
                  </a:lnTo>
                  <a:lnTo>
                    <a:pt x="646" y="256"/>
                  </a:lnTo>
                  <a:lnTo>
                    <a:pt x="646" y="256"/>
                  </a:lnTo>
                  <a:lnTo>
                    <a:pt x="651" y="256"/>
                  </a:lnTo>
                  <a:lnTo>
                    <a:pt x="655" y="251"/>
                  </a:lnTo>
                  <a:lnTo>
                    <a:pt x="662" y="249"/>
                  </a:lnTo>
                  <a:lnTo>
                    <a:pt x="662" y="249"/>
                  </a:lnTo>
                  <a:lnTo>
                    <a:pt x="665" y="247"/>
                  </a:lnTo>
                  <a:lnTo>
                    <a:pt x="665" y="247"/>
                  </a:lnTo>
                  <a:lnTo>
                    <a:pt x="665" y="247"/>
                  </a:lnTo>
                  <a:lnTo>
                    <a:pt x="665" y="244"/>
                  </a:lnTo>
                  <a:lnTo>
                    <a:pt x="665" y="244"/>
                  </a:lnTo>
                  <a:lnTo>
                    <a:pt x="665" y="242"/>
                  </a:lnTo>
                  <a:lnTo>
                    <a:pt x="665" y="242"/>
                  </a:lnTo>
                  <a:lnTo>
                    <a:pt x="665" y="242"/>
                  </a:lnTo>
                  <a:lnTo>
                    <a:pt x="662" y="239"/>
                  </a:lnTo>
                  <a:lnTo>
                    <a:pt x="665" y="237"/>
                  </a:lnTo>
                  <a:lnTo>
                    <a:pt x="665" y="237"/>
                  </a:lnTo>
                  <a:lnTo>
                    <a:pt x="667" y="235"/>
                  </a:lnTo>
                  <a:lnTo>
                    <a:pt x="674" y="228"/>
                  </a:lnTo>
                  <a:lnTo>
                    <a:pt x="677" y="228"/>
                  </a:lnTo>
                  <a:lnTo>
                    <a:pt x="677" y="228"/>
                  </a:lnTo>
                  <a:lnTo>
                    <a:pt x="677" y="228"/>
                  </a:lnTo>
                  <a:lnTo>
                    <a:pt x="677" y="225"/>
                  </a:lnTo>
                  <a:lnTo>
                    <a:pt x="677" y="225"/>
                  </a:lnTo>
                  <a:lnTo>
                    <a:pt x="677" y="225"/>
                  </a:lnTo>
                  <a:lnTo>
                    <a:pt x="677" y="223"/>
                  </a:lnTo>
                  <a:lnTo>
                    <a:pt x="677" y="221"/>
                  </a:lnTo>
                  <a:lnTo>
                    <a:pt x="674" y="218"/>
                  </a:lnTo>
                  <a:lnTo>
                    <a:pt x="677" y="218"/>
                  </a:lnTo>
                  <a:lnTo>
                    <a:pt x="677" y="216"/>
                  </a:lnTo>
                  <a:lnTo>
                    <a:pt x="681" y="211"/>
                  </a:lnTo>
                  <a:lnTo>
                    <a:pt x="691" y="204"/>
                  </a:lnTo>
                  <a:lnTo>
                    <a:pt x="698" y="199"/>
                  </a:lnTo>
                  <a:lnTo>
                    <a:pt x="705" y="194"/>
                  </a:lnTo>
                  <a:lnTo>
                    <a:pt x="707" y="194"/>
                  </a:lnTo>
                  <a:lnTo>
                    <a:pt x="714" y="185"/>
                  </a:lnTo>
                  <a:lnTo>
                    <a:pt x="724" y="176"/>
                  </a:lnTo>
                  <a:lnTo>
                    <a:pt x="729" y="168"/>
                  </a:lnTo>
                  <a:lnTo>
                    <a:pt x="736" y="161"/>
                  </a:lnTo>
                  <a:lnTo>
                    <a:pt x="741" y="154"/>
                  </a:lnTo>
                  <a:lnTo>
                    <a:pt x="738" y="154"/>
                  </a:lnTo>
                  <a:close/>
                  <a:moveTo>
                    <a:pt x="5" y="372"/>
                  </a:moveTo>
                  <a:lnTo>
                    <a:pt x="0" y="374"/>
                  </a:lnTo>
                  <a:lnTo>
                    <a:pt x="0" y="379"/>
                  </a:lnTo>
                  <a:lnTo>
                    <a:pt x="3" y="379"/>
                  </a:lnTo>
                  <a:lnTo>
                    <a:pt x="3" y="381"/>
                  </a:lnTo>
                  <a:lnTo>
                    <a:pt x="10" y="379"/>
                  </a:lnTo>
                  <a:lnTo>
                    <a:pt x="10" y="379"/>
                  </a:lnTo>
                  <a:lnTo>
                    <a:pt x="7" y="374"/>
                  </a:lnTo>
                  <a:lnTo>
                    <a:pt x="5" y="37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rgbClr val="F8F8F8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37" name="Freeform 40">
              <a:extLst>
                <a:ext uri="{FF2B5EF4-FFF2-40B4-BE49-F238E27FC236}">
                  <a16:creationId xmlns:a16="http://schemas.microsoft.com/office/drawing/2014/main" id="{B4D261B7-3AA2-4161-B224-E6AD7081656D}"/>
                </a:ext>
              </a:extLst>
            </p:cNvPr>
            <p:cNvSpPr>
              <a:spLocks/>
            </p:cNvSpPr>
            <p:nvPr/>
          </p:nvSpPr>
          <p:spPr bwMode="auto">
            <a:xfrm>
              <a:off x="9915556" y="1273262"/>
              <a:ext cx="523287" cy="886213"/>
            </a:xfrm>
            <a:custGeom>
              <a:avLst/>
              <a:gdLst>
                <a:gd name="T0" fmla="*/ 301 w 310"/>
                <a:gd name="T1" fmla="*/ 348 h 525"/>
                <a:gd name="T2" fmla="*/ 298 w 310"/>
                <a:gd name="T3" fmla="*/ 331 h 525"/>
                <a:gd name="T4" fmla="*/ 296 w 310"/>
                <a:gd name="T5" fmla="*/ 277 h 525"/>
                <a:gd name="T6" fmla="*/ 286 w 310"/>
                <a:gd name="T7" fmla="*/ 206 h 525"/>
                <a:gd name="T8" fmla="*/ 277 w 310"/>
                <a:gd name="T9" fmla="*/ 137 h 525"/>
                <a:gd name="T10" fmla="*/ 270 w 310"/>
                <a:gd name="T11" fmla="*/ 66 h 525"/>
                <a:gd name="T12" fmla="*/ 253 w 310"/>
                <a:gd name="T13" fmla="*/ 2 h 525"/>
                <a:gd name="T14" fmla="*/ 201 w 310"/>
                <a:gd name="T15" fmla="*/ 9 h 525"/>
                <a:gd name="T16" fmla="*/ 145 w 310"/>
                <a:gd name="T17" fmla="*/ 16 h 525"/>
                <a:gd name="T18" fmla="*/ 85 w 310"/>
                <a:gd name="T19" fmla="*/ 24 h 525"/>
                <a:gd name="T20" fmla="*/ 19 w 310"/>
                <a:gd name="T21" fmla="*/ 45 h 525"/>
                <a:gd name="T22" fmla="*/ 5 w 310"/>
                <a:gd name="T23" fmla="*/ 38 h 525"/>
                <a:gd name="T24" fmla="*/ 17 w 310"/>
                <a:gd name="T25" fmla="*/ 144 h 525"/>
                <a:gd name="T26" fmla="*/ 31 w 310"/>
                <a:gd name="T27" fmla="*/ 286 h 525"/>
                <a:gd name="T28" fmla="*/ 29 w 310"/>
                <a:gd name="T29" fmla="*/ 336 h 525"/>
                <a:gd name="T30" fmla="*/ 29 w 310"/>
                <a:gd name="T31" fmla="*/ 360 h 525"/>
                <a:gd name="T32" fmla="*/ 40 w 310"/>
                <a:gd name="T33" fmla="*/ 374 h 525"/>
                <a:gd name="T34" fmla="*/ 45 w 310"/>
                <a:gd name="T35" fmla="*/ 395 h 525"/>
                <a:gd name="T36" fmla="*/ 38 w 310"/>
                <a:gd name="T37" fmla="*/ 412 h 525"/>
                <a:gd name="T38" fmla="*/ 36 w 310"/>
                <a:gd name="T39" fmla="*/ 421 h 525"/>
                <a:gd name="T40" fmla="*/ 36 w 310"/>
                <a:gd name="T41" fmla="*/ 431 h 525"/>
                <a:gd name="T42" fmla="*/ 33 w 310"/>
                <a:gd name="T43" fmla="*/ 435 h 525"/>
                <a:gd name="T44" fmla="*/ 26 w 310"/>
                <a:gd name="T45" fmla="*/ 447 h 525"/>
                <a:gd name="T46" fmla="*/ 19 w 310"/>
                <a:gd name="T47" fmla="*/ 457 h 525"/>
                <a:gd name="T48" fmla="*/ 17 w 310"/>
                <a:gd name="T49" fmla="*/ 459 h 525"/>
                <a:gd name="T50" fmla="*/ 12 w 310"/>
                <a:gd name="T51" fmla="*/ 461 h 525"/>
                <a:gd name="T52" fmla="*/ 7 w 310"/>
                <a:gd name="T53" fmla="*/ 469 h 525"/>
                <a:gd name="T54" fmla="*/ 10 w 310"/>
                <a:gd name="T55" fmla="*/ 476 h 525"/>
                <a:gd name="T56" fmla="*/ 7 w 310"/>
                <a:gd name="T57" fmla="*/ 485 h 525"/>
                <a:gd name="T58" fmla="*/ 7 w 310"/>
                <a:gd name="T59" fmla="*/ 492 h 525"/>
                <a:gd name="T60" fmla="*/ 5 w 310"/>
                <a:gd name="T61" fmla="*/ 502 h 525"/>
                <a:gd name="T62" fmla="*/ 5 w 310"/>
                <a:gd name="T63" fmla="*/ 511 h 525"/>
                <a:gd name="T64" fmla="*/ 7 w 310"/>
                <a:gd name="T65" fmla="*/ 521 h 525"/>
                <a:gd name="T66" fmla="*/ 5 w 310"/>
                <a:gd name="T67" fmla="*/ 523 h 525"/>
                <a:gd name="T68" fmla="*/ 22 w 310"/>
                <a:gd name="T69" fmla="*/ 518 h 525"/>
                <a:gd name="T70" fmla="*/ 24 w 310"/>
                <a:gd name="T71" fmla="*/ 509 h 525"/>
                <a:gd name="T72" fmla="*/ 38 w 310"/>
                <a:gd name="T73" fmla="*/ 509 h 525"/>
                <a:gd name="T74" fmla="*/ 45 w 310"/>
                <a:gd name="T75" fmla="*/ 516 h 525"/>
                <a:gd name="T76" fmla="*/ 48 w 310"/>
                <a:gd name="T77" fmla="*/ 499 h 525"/>
                <a:gd name="T78" fmla="*/ 55 w 310"/>
                <a:gd name="T79" fmla="*/ 504 h 525"/>
                <a:gd name="T80" fmla="*/ 76 w 310"/>
                <a:gd name="T81" fmla="*/ 502 h 525"/>
                <a:gd name="T82" fmla="*/ 92 w 310"/>
                <a:gd name="T83" fmla="*/ 509 h 525"/>
                <a:gd name="T84" fmla="*/ 102 w 310"/>
                <a:gd name="T85" fmla="*/ 513 h 525"/>
                <a:gd name="T86" fmla="*/ 116 w 310"/>
                <a:gd name="T87" fmla="*/ 495 h 525"/>
                <a:gd name="T88" fmla="*/ 130 w 310"/>
                <a:gd name="T89" fmla="*/ 495 h 525"/>
                <a:gd name="T90" fmla="*/ 145 w 310"/>
                <a:gd name="T91" fmla="*/ 502 h 525"/>
                <a:gd name="T92" fmla="*/ 154 w 310"/>
                <a:gd name="T93" fmla="*/ 490 h 525"/>
                <a:gd name="T94" fmla="*/ 161 w 310"/>
                <a:gd name="T95" fmla="*/ 473 h 525"/>
                <a:gd name="T96" fmla="*/ 161 w 310"/>
                <a:gd name="T97" fmla="*/ 464 h 525"/>
                <a:gd name="T98" fmla="*/ 171 w 310"/>
                <a:gd name="T99" fmla="*/ 461 h 525"/>
                <a:gd name="T100" fmla="*/ 175 w 310"/>
                <a:gd name="T101" fmla="*/ 459 h 525"/>
                <a:gd name="T102" fmla="*/ 185 w 310"/>
                <a:gd name="T103" fmla="*/ 473 h 525"/>
                <a:gd name="T104" fmla="*/ 204 w 310"/>
                <a:gd name="T105" fmla="*/ 476 h 525"/>
                <a:gd name="T106" fmla="*/ 213 w 310"/>
                <a:gd name="T107" fmla="*/ 466 h 525"/>
                <a:gd name="T108" fmla="*/ 218 w 310"/>
                <a:gd name="T109" fmla="*/ 440 h 525"/>
                <a:gd name="T110" fmla="*/ 225 w 310"/>
                <a:gd name="T111" fmla="*/ 440 h 525"/>
                <a:gd name="T112" fmla="*/ 242 w 310"/>
                <a:gd name="T113" fmla="*/ 414 h 525"/>
                <a:gd name="T114" fmla="*/ 253 w 310"/>
                <a:gd name="T115" fmla="*/ 398 h 525"/>
                <a:gd name="T116" fmla="*/ 260 w 310"/>
                <a:gd name="T117" fmla="*/ 376 h 525"/>
                <a:gd name="T118" fmla="*/ 296 w 310"/>
                <a:gd name="T119" fmla="*/ 364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10" h="525">
                  <a:moveTo>
                    <a:pt x="308" y="355"/>
                  </a:moveTo>
                  <a:lnTo>
                    <a:pt x="310" y="353"/>
                  </a:lnTo>
                  <a:lnTo>
                    <a:pt x="310" y="350"/>
                  </a:lnTo>
                  <a:lnTo>
                    <a:pt x="308" y="350"/>
                  </a:lnTo>
                  <a:lnTo>
                    <a:pt x="303" y="350"/>
                  </a:lnTo>
                  <a:lnTo>
                    <a:pt x="301" y="350"/>
                  </a:lnTo>
                  <a:lnTo>
                    <a:pt x="301" y="348"/>
                  </a:lnTo>
                  <a:lnTo>
                    <a:pt x="301" y="348"/>
                  </a:lnTo>
                  <a:lnTo>
                    <a:pt x="303" y="343"/>
                  </a:lnTo>
                  <a:lnTo>
                    <a:pt x="305" y="341"/>
                  </a:lnTo>
                  <a:lnTo>
                    <a:pt x="303" y="338"/>
                  </a:lnTo>
                  <a:lnTo>
                    <a:pt x="303" y="336"/>
                  </a:lnTo>
                  <a:lnTo>
                    <a:pt x="298" y="334"/>
                  </a:lnTo>
                  <a:lnTo>
                    <a:pt x="298" y="331"/>
                  </a:lnTo>
                  <a:lnTo>
                    <a:pt x="301" y="327"/>
                  </a:lnTo>
                  <a:lnTo>
                    <a:pt x="303" y="327"/>
                  </a:lnTo>
                  <a:lnTo>
                    <a:pt x="301" y="315"/>
                  </a:lnTo>
                  <a:lnTo>
                    <a:pt x="301" y="305"/>
                  </a:lnTo>
                  <a:lnTo>
                    <a:pt x="298" y="296"/>
                  </a:lnTo>
                  <a:lnTo>
                    <a:pt x="298" y="286"/>
                  </a:lnTo>
                  <a:lnTo>
                    <a:pt x="296" y="277"/>
                  </a:lnTo>
                  <a:lnTo>
                    <a:pt x="294" y="265"/>
                  </a:lnTo>
                  <a:lnTo>
                    <a:pt x="294" y="256"/>
                  </a:lnTo>
                  <a:lnTo>
                    <a:pt x="291" y="246"/>
                  </a:lnTo>
                  <a:lnTo>
                    <a:pt x="291" y="237"/>
                  </a:lnTo>
                  <a:lnTo>
                    <a:pt x="289" y="227"/>
                  </a:lnTo>
                  <a:lnTo>
                    <a:pt x="289" y="215"/>
                  </a:lnTo>
                  <a:lnTo>
                    <a:pt x="286" y="206"/>
                  </a:lnTo>
                  <a:lnTo>
                    <a:pt x="286" y="196"/>
                  </a:lnTo>
                  <a:lnTo>
                    <a:pt x="284" y="187"/>
                  </a:lnTo>
                  <a:lnTo>
                    <a:pt x="284" y="177"/>
                  </a:lnTo>
                  <a:lnTo>
                    <a:pt x="282" y="166"/>
                  </a:lnTo>
                  <a:lnTo>
                    <a:pt x="282" y="156"/>
                  </a:lnTo>
                  <a:lnTo>
                    <a:pt x="279" y="147"/>
                  </a:lnTo>
                  <a:lnTo>
                    <a:pt x="277" y="137"/>
                  </a:lnTo>
                  <a:lnTo>
                    <a:pt x="277" y="128"/>
                  </a:lnTo>
                  <a:lnTo>
                    <a:pt x="275" y="116"/>
                  </a:lnTo>
                  <a:lnTo>
                    <a:pt x="275" y="106"/>
                  </a:lnTo>
                  <a:lnTo>
                    <a:pt x="272" y="97"/>
                  </a:lnTo>
                  <a:lnTo>
                    <a:pt x="272" y="87"/>
                  </a:lnTo>
                  <a:lnTo>
                    <a:pt x="270" y="78"/>
                  </a:lnTo>
                  <a:lnTo>
                    <a:pt x="270" y="66"/>
                  </a:lnTo>
                  <a:lnTo>
                    <a:pt x="268" y="57"/>
                  </a:lnTo>
                  <a:lnTo>
                    <a:pt x="268" y="47"/>
                  </a:lnTo>
                  <a:lnTo>
                    <a:pt x="263" y="28"/>
                  </a:lnTo>
                  <a:lnTo>
                    <a:pt x="263" y="16"/>
                  </a:lnTo>
                  <a:lnTo>
                    <a:pt x="260" y="7"/>
                  </a:lnTo>
                  <a:lnTo>
                    <a:pt x="260" y="0"/>
                  </a:lnTo>
                  <a:lnTo>
                    <a:pt x="253" y="2"/>
                  </a:lnTo>
                  <a:lnTo>
                    <a:pt x="246" y="2"/>
                  </a:lnTo>
                  <a:lnTo>
                    <a:pt x="239" y="5"/>
                  </a:lnTo>
                  <a:lnTo>
                    <a:pt x="232" y="5"/>
                  </a:lnTo>
                  <a:lnTo>
                    <a:pt x="225" y="5"/>
                  </a:lnTo>
                  <a:lnTo>
                    <a:pt x="215" y="7"/>
                  </a:lnTo>
                  <a:lnTo>
                    <a:pt x="208" y="7"/>
                  </a:lnTo>
                  <a:lnTo>
                    <a:pt x="201" y="9"/>
                  </a:lnTo>
                  <a:lnTo>
                    <a:pt x="194" y="9"/>
                  </a:lnTo>
                  <a:lnTo>
                    <a:pt x="187" y="9"/>
                  </a:lnTo>
                  <a:lnTo>
                    <a:pt x="180" y="12"/>
                  </a:lnTo>
                  <a:lnTo>
                    <a:pt x="173" y="12"/>
                  </a:lnTo>
                  <a:lnTo>
                    <a:pt x="166" y="14"/>
                  </a:lnTo>
                  <a:lnTo>
                    <a:pt x="152" y="14"/>
                  </a:lnTo>
                  <a:lnTo>
                    <a:pt x="145" y="16"/>
                  </a:lnTo>
                  <a:lnTo>
                    <a:pt x="137" y="16"/>
                  </a:lnTo>
                  <a:lnTo>
                    <a:pt x="128" y="19"/>
                  </a:lnTo>
                  <a:lnTo>
                    <a:pt x="121" y="19"/>
                  </a:lnTo>
                  <a:lnTo>
                    <a:pt x="107" y="21"/>
                  </a:lnTo>
                  <a:lnTo>
                    <a:pt x="100" y="21"/>
                  </a:lnTo>
                  <a:lnTo>
                    <a:pt x="92" y="21"/>
                  </a:lnTo>
                  <a:lnTo>
                    <a:pt x="85" y="24"/>
                  </a:lnTo>
                  <a:lnTo>
                    <a:pt x="78" y="24"/>
                  </a:lnTo>
                  <a:lnTo>
                    <a:pt x="71" y="26"/>
                  </a:lnTo>
                  <a:lnTo>
                    <a:pt x="69" y="26"/>
                  </a:lnTo>
                  <a:lnTo>
                    <a:pt x="52" y="38"/>
                  </a:lnTo>
                  <a:lnTo>
                    <a:pt x="36" y="45"/>
                  </a:lnTo>
                  <a:lnTo>
                    <a:pt x="26" y="47"/>
                  </a:lnTo>
                  <a:lnTo>
                    <a:pt x="19" y="45"/>
                  </a:lnTo>
                  <a:lnTo>
                    <a:pt x="17" y="45"/>
                  </a:lnTo>
                  <a:lnTo>
                    <a:pt x="14" y="45"/>
                  </a:lnTo>
                  <a:lnTo>
                    <a:pt x="14" y="42"/>
                  </a:lnTo>
                  <a:lnTo>
                    <a:pt x="14" y="40"/>
                  </a:lnTo>
                  <a:lnTo>
                    <a:pt x="10" y="42"/>
                  </a:lnTo>
                  <a:lnTo>
                    <a:pt x="7" y="40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7" y="57"/>
                  </a:lnTo>
                  <a:lnTo>
                    <a:pt x="7" y="73"/>
                  </a:lnTo>
                  <a:lnTo>
                    <a:pt x="10" y="90"/>
                  </a:lnTo>
                  <a:lnTo>
                    <a:pt x="12" y="109"/>
                  </a:lnTo>
                  <a:lnTo>
                    <a:pt x="14" y="125"/>
                  </a:lnTo>
                  <a:lnTo>
                    <a:pt x="17" y="144"/>
                  </a:lnTo>
                  <a:lnTo>
                    <a:pt x="17" y="161"/>
                  </a:lnTo>
                  <a:lnTo>
                    <a:pt x="19" y="180"/>
                  </a:lnTo>
                  <a:lnTo>
                    <a:pt x="22" y="196"/>
                  </a:lnTo>
                  <a:lnTo>
                    <a:pt x="24" y="215"/>
                  </a:lnTo>
                  <a:lnTo>
                    <a:pt x="26" y="232"/>
                  </a:lnTo>
                  <a:lnTo>
                    <a:pt x="29" y="267"/>
                  </a:lnTo>
                  <a:lnTo>
                    <a:pt x="31" y="286"/>
                  </a:lnTo>
                  <a:lnTo>
                    <a:pt x="33" y="303"/>
                  </a:lnTo>
                  <a:lnTo>
                    <a:pt x="36" y="322"/>
                  </a:lnTo>
                  <a:lnTo>
                    <a:pt x="36" y="327"/>
                  </a:lnTo>
                  <a:lnTo>
                    <a:pt x="36" y="327"/>
                  </a:lnTo>
                  <a:lnTo>
                    <a:pt x="31" y="331"/>
                  </a:lnTo>
                  <a:lnTo>
                    <a:pt x="29" y="331"/>
                  </a:lnTo>
                  <a:lnTo>
                    <a:pt x="29" y="336"/>
                  </a:lnTo>
                  <a:lnTo>
                    <a:pt x="29" y="336"/>
                  </a:lnTo>
                  <a:lnTo>
                    <a:pt x="31" y="341"/>
                  </a:lnTo>
                  <a:lnTo>
                    <a:pt x="31" y="345"/>
                  </a:lnTo>
                  <a:lnTo>
                    <a:pt x="26" y="353"/>
                  </a:lnTo>
                  <a:lnTo>
                    <a:pt x="26" y="357"/>
                  </a:lnTo>
                  <a:lnTo>
                    <a:pt x="26" y="360"/>
                  </a:lnTo>
                  <a:lnTo>
                    <a:pt x="29" y="360"/>
                  </a:lnTo>
                  <a:lnTo>
                    <a:pt x="29" y="360"/>
                  </a:lnTo>
                  <a:lnTo>
                    <a:pt x="33" y="362"/>
                  </a:lnTo>
                  <a:lnTo>
                    <a:pt x="33" y="364"/>
                  </a:lnTo>
                  <a:lnTo>
                    <a:pt x="36" y="369"/>
                  </a:lnTo>
                  <a:lnTo>
                    <a:pt x="36" y="371"/>
                  </a:lnTo>
                  <a:lnTo>
                    <a:pt x="38" y="371"/>
                  </a:lnTo>
                  <a:lnTo>
                    <a:pt x="40" y="374"/>
                  </a:lnTo>
                  <a:lnTo>
                    <a:pt x="40" y="376"/>
                  </a:lnTo>
                  <a:lnTo>
                    <a:pt x="43" y="381"/>
                  </a:lnTo>
                  <a:lnTo>
                    <a:pt x="40" y="383"/>
                  </a:lnTo>
                  <a:lnTo>
                    <a:pt x="40" y="383"/>
                  </a:lnTo>
                  <a:lnTo>
                    <a:pt x="40" y="386"/>
                  </a:lnTo>
                  <a:lnTo>
                    <a:pt x="43" y="390"/>
                  </a:lnTo>
                  <a:lnTo>
                    <a:pt x="45" y="395"/>
                  </a:lnTo>
                  <a:lnTo>
                    <a:pt x="45" y="400"/>
                  </a:lnTo>
                  <a:lnTo>
                    <a:pt x="45" y="409"/>
                  </a:lnTo>
                  <a:lnTo>
                    <a:pt x="43" y="409"/>
                  </a:lnTo>
                  <a:lnTo>
                    <a:pt x="43" y="409"/>
                  </a:lnTo>
                  <a:lnTo>
                    <a:pt x="40" y="409"/>
                  </a:lnTo>
                  <a:lnTo>
                    <a:pt x="40" y="412"/>
                  </a:lnTo>
                  <a:lnTo>
                    <a:pt x="38" y="412"/>
                  </a:lnTo>
                  <a:lnTo>
                    <a:pt x="38" y="414"/>
                  </a:lnTo>
                  <a:lnTo>
                    <a:pt x="38" y="416"/>
                  </a:lnTo>
                  <a:lnTo>
                    <a:pt x="38" y="419"/>
                  </a:lnTo>
                  <a:lnTo>
                    <a:pt x="38" y="419"/>
                  </a:lnTo>
                  <a:lnTo>
                    <a:pt x="38" y="421"/>
                  </a:lnTo>
                  <a:lnTo>
                    <a:pt x="38" y="421"/>
                  </a:lnTo>
                  <a:lnTo>
                    <a:pt x="36" y="421"/>
                  </a:lnTo>
                  <a:lnTo>
                    <a:pt x="38" y="421"/>
                  </a:lnTo>
                  <a:lnTo>
                    <a:pt x="36" y="421"/>
                  </a:lnTo>
                  <a:lnTo>
                    <a:pt x="36" y="424"/>
                  </a:lnTo>
                  <a:lnTo>
                    <a:pt x="33" y="424"/>
                  </a:lnTo>
                  <a:lnTo>
                    <a:pt x="33" y="426"/>
                  </a:lnTo>
                  <a:lnTo>
                    <a:pt x="33" y="428"/>
                  </a:lnTo>
                  <a:lnTo>
                    <a:pt x="36" y="431"/>
                  </a:lnTo>
                  <a:lnTo>
                    <a:pt x="36" y="433"/>
                  </a:lnTo>
                  <a:lnTo>
                    <a:pt x="36" y="433"/>
                  </a:lnTo>
                  <a:lnTo>
                    <a:pt x="36" y="433"/>
                  </a:lnTo>
                  <a:lnTo>
                    <a:pt x="36" y="433"/>
                  </a:lnTo>
                  <a:lnTo>
                    <a:pt x="33" y="433"/>
                  </a:lnTo>
                  <a:lnTo>
                    <a:pt x="33" y="433"/>
                  </a:lnTo>
                  <a:lnTo>
                    <a:pt x="33" y="435"/>
                  </a:lnTo>
                  <a:lnTo>
                    <a:pt x="31" y="435"/>
                  </a:lnTo>
                  <a:lnTo>
                    <a:pt x="29" y="438"/>
                  </a:lnTo>
                  <a:lnTo>
                    <a:pt x="26" y="440"/>
                  </a:lnTo>
                  <a:lnTo>
                    <a:pt x="26" y="440"/>
                  </a:lnTo>
                  <a:lnTo>
                    <a:pt x="29" y="442"/>
                  </a:lnTo>
                  <a:lnTo>
                    <a:pt x="29" y="445"/>
                  </a:lnTo>
                  <a:lnTo>
                    <a:pt x="26" y="447"/>
                  </a:lnTo>
                  <a:lnTo>
                    <a:pt x="24" y="450"/>
                  </a:lnTo>
                  <a:lnTo>
                    <a:pt x="24" y="450"/>
                  </a:lnTo>
                  <a:lnTo>
                    <a:pt x="22" y="450"/>
                  </a:lnTo>
                  <a:lnTo>
                    <a:pt x="22" y="452"/>
                  </a:lnTo>
                  <a:lnTo>
                    <a:pt x="22" y="452"/>
                  </a:lnTo>
                  <a:lnTo>
                    <a:pt x="22" y="454"/>
                  </a:lnTo>
                  <a:lnTo>
                    <a:pt x="19" y="457"/>
                  </a:lnTo>
                  <a:lnTo>
                    <a:pt x="19" y="459"/>
                  </a:lnTo>
                  <a:lnTo>
                    <a:pt x="19" y="459"/>
                  </a:lnTo>
                  <a:lnTo>
                    <a:pt x="19" y="461"/>
                  </a:lnTo>
                  <a:lnTo>
                    <a:pt x="19" y="461"/>
                  </a:lnTo>
                  <a:lnTo>
                    <a:pt x="19" y="461"/>
                  </a:lnTo>
                  <a:lnTo>
                    <a:pt x="17" y="459"/>
                  </a:lnTo>
                  <a:lnTo>
                    <a:pt x="17" y="459"/>
                  </a:lnTo>
                  <a:lnTo>
                    <a:pt x="17" y="459"/>
                  </a:lnTo>
                  <a:lnTo>
                    <a:pt x="17" y="459"/>
                  </a:lnTo>
                  <a:lnTo>
                    <a:pt x="14" y="459"/>
                  </a:lnTo>
                  <a:lnTo>
                    <a:pt x="14" y="461"/>
                  </a:lnTo>
                  <a:lnTo>
                    <a:pt x="14" y="464"/>
                  </a:lnTo>
                  <a:lnTo>
                    <a:pt x="14" y="464"/>
                  </a:lnTo>
                  <a:lnTo>
                    <a:pt x="12" y="461"/>
                  </a:lnTo>
                  <a:lnTo>
                    <a:pt x="12" y="461"/>
                  </a:lnTo>
                  <a:lnTo>
                    <a:pt x="10" y="461"/>
                  </a:lnTo>
                  <a:lnTo>
                    <a:pt x="10" y="464"/>
                  </a:lnTo>
                  <a:lnTo>
                    <a:pt x="10" y="466"/>
                  </a:lnTo>
                  <a:lnTo>
                    <a:pt x="10" y="466"/>
                  </a:lnTo>
                  <a:lnTo>
                    <a:pt x="7" y="469"/>
                  </a:lnTo>
                  <a:lnTo>
                    <a:pt x="7" y="469"/>
                  </a:lnTo>
                  <a:lnTo>
                    <a:pt x="7" y="471"/>
                  </a:lnTo>
                  <a:lnTo>
                    <a:pt x="7" y="471"/>
                  </a:lnTo>
                  <a:lnTo>
                    <a:pt x="7" y="473"/>
                  </a:lnTo>
                  <a:lnTo>
                    <a:pt x="7" y="473"/>
                  </a:lnTo>
                  <a:lnTo>
                    <a:pt x="7" y="473"/>
                  </a:lnTo>
                  <a:lnTo>
                    <a:pt x="10" y="476"/>
                  </a:lnTo>
                  <a:lnTo>
                    <a:pt x="10" y="476"/>
                  </a:lnTo>
                  <a:lnTo>
                    <a:pt x="12" y="478"/>
                  </a:lnTo>
                  <a:lnTo>
                    <a:pt x="12" y="478"/>
                  </a:lnTo>
                  <a:lnTo>
                    <a:pt x="12" y="480"/>
                  </a:lnTo>
                  <a:lnTo>
                    <a:pt x="12" y="480"/>
                  </a:lnTo>
                  <a:lnTo>
                    <a:pt x="10" y="483"/>
                  </a:lnTo>
                  <a:lnTo>
                    <a:pt x="10" y="483"/>
                  </a:lnTo>
                  <a:lnTo>
                    <a:pt x="7" y="485"/>
                  </a:lnTo>
                  <a:lnTo>
                    <a:pt x="5" y="487"/>
                  </a:lnTo>
                  <a:lnTo>
                    <a:pt x="7" y="487"/>
                  </a:lnTo>
                  <a:lnTo>
                    <a:pt x="10" y="487"/>
                  </a:lnTo>
                  <a:lnTo>
                    <a:pt x="12" y="487"/>
                  </a:lnTo>
                  <a:lnTo>
                    <a:pt x="10" y="490"/>
                  </a:lnTo>
                  <a:lnTo>
                    <a:pt x="7" y="490"/>
                  </a:lnTo>
                  <a:lnTo>
                    <a:pt x="7" y="492"/>
                  </a:lnTo>
                  <a:lnTo>
                    <a:pt x="5" y="492"/>
                  </a:lnTo>
                  <a:lnTo>
                    <a:pt x="3" y="492"/>
                  </a:lnTo>
                  <a:lnTo>
                    <a:pt x="5" y="495"/>
                  </a:lnTo>
                  <a:lnTo>
                    <a:pt x="5" y="497"/>
                  </a:lnTo>
                  <a:lnTo>
                    <a:pt x="5" y="499"/>
                  </a:lnTo>
                  <a:lnTo>
                    <a:pt x="5" y="499"/>
                  </a:lnTo>
                  <a:lnTo>
                    <a:pt x="5" y="502"/>
                  </a:lnTo>
                  <a:lnTo>
                    <a:pt x="5" y="504"/>
                  </a:lnTo>
                  <a:lnTo>
                    <a:pt x="5" y="504"/>
                  </a:lnTo>
                  <a:lnTo>
                    <a:pt x="5" y="506"/>
                  </a:lnTo>
                  <a:lnTo>
                    <a:pt x="5" y="509"/>
                  </a:lnTo>
                  <a:lnTo>
                    <a:pt x="5" y="509"/>
                  </a:lnTo>
                  <a:lnTo>
                    <a:pt x="7" y="511"/>
                  </a:lnTo>
                  <a:lnTo>
                    <a:pt x="5" y="511"/>
                  </a:lnTo>
                  <a:lnTo>
                    <a:pt x="5" y="513"/>
                  </a:lnTo>
                  <a:lnTo>
                    <a:pt x="3" y="513"/>
                  </a:lnTo>
                  <a:lnTo>
                    <a:pt x="0" y="513"/>
                  </a:lnTo>
                  <a:lnTo>
                    <a:pt x="0" y="513"/>
                  </a:lnTo>
                  <a:lnTo>
                    <a:pt x="7" y="518"/>
                  </a:lnTo>
                  <a:lnTo>
                    <a:pt x="7" y="521"/>
                  </a:lnTo>
                  <a:lnTo>
                    <a:pt x="7" y="521"/>
                  </a:lnTo>
                  <a:lnTo>
                    <a:pt x="5" y="521"/>
                  </a:lnTo>
                  <a:lnTo>
                    <a:pt x="3" y="521"/>
                  </a:lnTo>
                  <a:lnTo>
                    <a:pt x="3" y="521"/>
                  </a:lnTo>
                  <a:lnTo>
                    <a:pt x="3" y="521"/>
                  </a:lnTo>
                  <a:lnTo>
                    <a:pt x="3" y="523"/>
                  </a:lnTo>
                  <a:lnTo>
                    <a:pt x="3" y="523"/>
                  </a:lnTo>
                  <a:lnTo>
                    <a:pt x="5" y="523"/>
                  </a:lnTo>
                  <a:lnTo>
                    <a:pt x="7" y="523"/>
                  </a:lnTo>
                  <a:lnTo>
                    <a:pt x="10" y="523"/>
                  </a:lnTo>
                  <a:lnTo>
                    <a:pt x="12" y="523"/>
                  </a:lnTo>
                  <a:lnTo>
                    <a:pt x="14" y="525"/>
                  </a:lnTo>
                  <a:lnTo>
                    <a:pt x="17" y="525"/>
                  </a:lnTo>
                  <a:lnTo>
                    <a:pt x="17" y="525"/>
                  </a:lnTo>
                  <a:lnTo>
                    <a:pt x="22" y="518"/>
                  </a:lnTo>
                  <a:lnTo>
                    <a:pt x="17" y="511"/>
                  </a:lnTo>
                  <a:lnTo>
                    <a:pt x="17" y="511"/>
                  </a:lnTo>
                  <a:lnTo>
                    <a:pt x="17" y="506"/>
                  </a:lnTo>
                  <a:lnTo>
                    <a:pt x="19" y="506"/>
                  </a:lnTo>
                  <a:lnTo>
                    <a:pt x="22" y="506"/>
                  </a:lnTo>
                  <a:lnTo>
                    <a:pt x="24" y="509"/>
                  </a:lnTo>
                  <a:lnTo>
                    <a:pt x="24" y="509"/>
                  </a:lnTo>
                  <a:lnTo>
                    <a:pt x="26" y="511"/>
                  </a:lnTo>
                  <a:lnTo>
                    <a:pt x="29" y="511"/>
                  </a:lnTo>
                  <a:lnTo>
                    <a:pt x="31" y="511"/>
                  </a:lnTo>
                  <a:lnTo>
                    <a:pt x="33" y="511"/>
                  </a:lnTo>
                  <a:lnTo>
                    <a:pt x="36" y="509"/>
                  </a:lnTo>
                  <a:lnTo>
                    <a:pt x="38" y="509"/>
                  </a:lnTo>
                  <a:lnTo>
                    <a:pt x="38" y="509"/>
                  </a:lnTo>
                  <a:lnTo>
                    <a:pt x="40" y="506"/>
                  </a:lnTo>
                  <a:lnTo>
                    <a:pt x="40" y="506"/>
                  </a:lnTo>
                  <a:lnTo>
                    <a:pt x="43" y="509"/>
                  </a:lnTo>
                  <a:lnTo>
                    <a:pt x="43" y="509"/>
                  </a:lnTo>
                  <a:lnTo>
                    <a:pt x="43" y="513"/>
                  </a:lnTo>
                  <a:lnTo>
                    <a:pt x="43" y="516"/>
                  </a:lnTo>
                  <a:lnTo>
                    <a:pt x="45" y="516"/>
                  </a:lnTo>
                  <a:lnTo>
                    <a:pt x="48" y="516"/>
                  </a:lnTo>
                  <a:lnTo>
                    <a:pt x="50" y="511"/>
                  </a:lnTo>
                  <a:lnTo>
                    <a:pt x="50" y="509"/>
                  </a:lnTo>
                  <a:lnTo>
                    <a:pt x="50" y="506"/>
                  </a:lnTo>
                  <a:lnTo>
                    <a:pt x="48" y="502"/>
                  </a:lnTo>
                  <a:lnTo>
                    <a:pt x="48" y="499"/>
                  </a:lnTo>
                  <a:lnTo>
                    <a:pt x="48" y="499"/>
                  </a:lnTo>
                  <a:lnTo>
                    <a:pt x="48" y="497"/>
                  </a:lnTo>
                  <a:lnTo>
                    <a:pt x="48" y="497"/>
                  </a:lnTo>
                  <a:lnTo>
                    <a:pt x="50" y="497"/>
                  </a:lnTo>
                  <a:lnTo>
                    <a:pt x="50" y="499"/>
                  </a:lnTo>
                  <a:lnTo>
                    <a:pt x="50" y="499"/>
                  </a:lnTo>
                  <a:lnTo>
                    <a:pt x="50" y="502"/>
                  </a:lnTo>
                  <a:lnTo>
                    <a:pt x="55" y="504"/>
                  </a:lnTo>
                  <a:lnTo>
                    <a:pt x="59" y="504"/>
                  </a:lnTo>
                  <a:lnTo>
                    <a:pt x="62" y="502"/>
                  </a:lnTo>
                  <a:lnTo>
                    <a:pt x="66" y="499"/>
                  </a:lnTo>
                  <a:lnTo>
                    <a:pt x="69" y="499"/>
                  </a:lnTo>
                  <a:lnTo>
                    <a:pt x="71" y="499"/>
                  </a:lnTo>
                  <a:lnTo>
                    <a:pt x="74" y="502"/>
                  </a:lnTo>
                  <a:lnTo>
                    <a:pt x="76" y="502"/>
                  </a:lnTo>
                  <a:lnTo>
                    <a:pt x="76" y="504"/>
                  </a:lnTo>
                  <a:lnTo>
                    <a:pt x="83" y="506"/>
                  </a:lnTo>
                  <a:lnTo>
                    <a:pt x="88" y="506"/>
                  </a:lnTo>
                  <a:lnTo>
                    <a:pt x="88" y="509"/>
                  </a:lnTo>
                  <a:lnTo>
                    <a:pt x="90" y="509"/>
                  </a:lnTo>
                  <a:lnTo>
                    <a:pt x="92" y="509"/>
                  </a:lnTo>
                  <a:lnTo>
                    <a:pt x="92" y="509"/>
                  </a:lnTo>
                  <a:lnTo>
                    <a:pt x="95" y="509"/>
                  </a:lnTo>
                  <a:lnTo>
                    <a:pt x="95" y="511"/>
                  </a:lnTo>
                  <a:lnTo>
                    <a:pt x="95" y="511"/>
                  </a:lnTo>
                  <a:lnTo>
                    <a:pt x="97" y="513"/>
                  </a:lnTo>
                  <a:lnTo>
                    <a:pt x="97" y="513"/>
                  </a:lnTo>
                  <a:lnTo>
                    <a:pt x="100" y="516"/>
                  </a:lnTo>
                  <a:lnTo>
                    <a:pt x="102" y="513"/>
                  </a:lnTo>
                  <a:lnTo>
                    <a:pt x="102" y="509"/>
                  </a:lnTo>
                  <a:lnTo>
                    <a:pt x="104" y="502"/>
                  </a:lnTo>
                  <a:lnTo>
                    <a:pt x="107" y="499"/>
                  </a:lnTo>
                  <a:lnTo>
                    <a:pt x="107" y="497"/>
                  </a:lnTo>
                  <a:lnTo>
                    <a:pt x="107" y="497"/>
                  </a:lnTo>
                  <a:lnTo>
                    <a:pt x="109" y="495"/>
                  </a:lnTo>
                  <a:lnTo>
                    <a:pt x="116" y="495"/>
                  </a:lnTo>
                  <a:lnTo>
                    <a:pt x="116" y="495"/>
                  </a:lnTo>
                  <a:lnTo>
                    <a:pt x="119" y="492"/>
                  </a:lnTo>
                  <a:lnTo>
                    <a:pt x="121" y="487"/>
                  </a:lnTo>
                  <a:lnTo>
                    <a:pt x="126" y="485"/>
                  </a:lnTo>
                  <a:lnTo>
                    <a:pt x="128" y="487"/>
                  </a:lnTo>
                  <a:lnTo>
                    <a:pt x="128" y="492"/>
                  </a:lnTo>
                  <a:lnTo>
                    <a:pt x="130" y="495"/>
                  </a:lnTo>
                  <a:lnTo>
                    <a:pt x="135" y="497"/>
                  </a:lnTo>
                  <a:lnTo>
                    <a:pt x="137" y="497"/>
                  </a:lnTo>
                  <a:lnTo>
                    <a:pt x="142" y="495"/>
                  </a:lnTo>
                  <a:lnTo>
                    <a:pt x="145" y="495"/>
                  </a:lnTo>
                  <a:lnTo>
                    <a:pt x="142" y="499"/>
                  </a:lnTo>
                  <a:lnTo>
                    <a:pt x="142" y="499"/>
                  </a:lnTo>
                  <a:lnTo>
                    <a:pt x="145" y="502"/>
                  </a:lnTo>
                  <a:lnTo>
                    <a:pt x="147" y="502"/>
                  </a:lnTo>
                  <a:lnTo>
                    <a:pt x="149" y="499"/>
                  </a:lnTo>
                  <a:lnTo>
                    <a:pt x="149" y="497"/>
                  </a:lnTo>
                  <a:lnTo>
                    <a:pt x="149" y="495"/>
                  </a:lnTo>
                  <a:lnTo>
                    <a:pt x="149" y="492"/>
                  </a:lnTo>
                  <a:lnTo>
                    <a:pt x="154" y="490"/>
                  </a:lnTo>
                  <a:lnTo>
                    <a:pt x="154" y="490"/>
                  </a:lnTo>
                  <a:lnTo>
                    <a:pt x="154" y="487"/>
                  </a:lnTo>
                  <a:lnTo>
                    <a:pt x="154" y="480"/>
                  </a:lnTo>
                  <a:lnTo>
                    <a:pt x="154" y="478"/>
                  </a:lnTo>
                  <a:lnTo>
                    <a:pt x="154" y="476"/>
                  </a:lnTo>
                  <a:lnTo>
                    <a:pt x="156" y="476"/>
                  </a:lnTo>
                  <a:lnTo>
                    <a:pt x="159" y="473"/>
                  </a:lnTo>
                  <a:lnTo>
                    <a:pt x="161" y="473"/>
                  </a:lnTo>
                  <a:lnTo>
                    <a:pt x="161" y="471"/>
                  </a:lnTo>
                  <a:lnTo>
                    <a:pt x="161" y="469"/>
                  </a:lnTo>
                  <a:lnTo>
                    <a:pt x="159" y="466"/>
                  </a:lnTo>
                  <a:lnTo>
                    <a:pt x="159" y="466"/>
                  </a:lnTo>
                  <a:lnTo>
                    <a:pt x="159" y="464"/>
                  </a:lnTo>
                  <a:lnTo>
                    <a:pt x="159" y="464"/>
                  </a:lnTo>
                  <a:lnTo>
                    <a:pt x="161" y="464"/>
                  </a:lnTo>
                  <a:lnTo>
                    <a:pt x="161" y="466"/>
                  </a:lnTo>
                  <a:lnTo>
                    <a:pt x="161" y="466"/>
                  </a:lnTo>
                  <a:lnTo>
                    <a:pt x="163" y="466"/>
                  </a:lnTo>
                  <a:lnTo>
                    <a:pt x="166" y="466"/>
                  </a:lnTo>
                  <a:lnTo>
                    <a:pt x="168" y="464"/>
                  </a:lnTo>
                  <a:lnTo>
                    <a:pt x="171" y="461"/>
                  </a:lnTo>
                  <a:lnTo>
                    <a:pt x="171" y="461"/>
                  </a:lnTo>
                  <a:lnTo>
                    <a:pt x="168" y="461"/>
                  </a:lnTo>
                  <a:lnTo>
                    <a:pt x="166" y="459"/>
                  </a:lnTo>
                  <a:lnTo>
                    <a:pt x="163" y="457"/>
                  </a:lnTo>
                  <a:lnTo>
                    <a:pt x="166" y="457"/>
                  </a:lnTo>
                  <a:lnTo>
                    <a:pt x="168" y="457"/>
                  </a:lnTo>
                  <a:lnTo>
                    <a:pt x="168" y="457"/>
                  </a:lnTo>
                  <a:lnTo>
                    <a:pt x="175" y="459"/>
                  </a:lnTo>
                  <a:lnTo>
                    <a:pt x="175" y="461"/>
                  </a:lnTo>
                  <a:lnTo>
                    <a:pt x="175" y="466"/>
                  </a:lnTo>
                  <a:lnTo>
                    <a:pt x="175" y="469"/>
                  </a:lnTo>
                  <a:lnTo>
                    <a:pt x="178" y="471"/>
                  </a:lnTo>
                  <a:lnTo>
                    <a:pt x="180" y="471"/>
                  </a:lnTo>
                  <a:lnTo>
                    <a:pt x="182" y="473"/>
                  </a:lnTo>
                  <a:lnTo>
                    <a:pt x="185" y="473"/>
                  </a:lnTo>
                  <a:lnTo>
                    <a:pt x="187" y="476"/>
                  </a:lnTo>
                  <a:lnTo>
                    <a:pt x="192" y="476"/>
                  </a:lnTo>
                  <a:lnTo>
                    <a:pt x="194" y="476"/>
                  </a:lnTo>
                  <a:lnTo>
                    <a:pt x="199" y="478"/>
                  </a:lnTo>
                  <a:lnTo>
                    <a:pt x="201" y="480"/>
                  </a:lnTo>
                  <a:lnTo>
                    <a:pt x="201" y="478"/>
                  </a:lnTo>
                  <a:lnTo>
                    <a:pt x="204" y="476"/>
                  </a:lnTo>
                  <a:lnTo>
                    <a:pt x="204" y="476"/>
                  </a:lnTo>
                  <a:lnTo>
                    <a:pt x="208" y="473"/>
                  </a:lnTo>
                  <a:lnTo>
                    <a:pt x="211" y="473"/>
                  </a:lnTo>
                  <a:lnTo>
                    <a:pt x="211" y="473"/>
                  </a:lnTo>
                  <a:lnTo>
                    <a:pt x="211" y="471"/>
                  </a:lnTo>
                  <a:lnTo>
                    <a:pt x="213" y="471"/>
                  </a:lnTo>
                  <a:lnTo>
                    <a:pt x="213" y="466"/>
                  </a:lnTo>
                  <a:lnTo>
                    <a:pt x="213" y="454"/>
                  </a:lnTo>
                  <a:lnTo>
                    <a:pt x="213" y="452"/>
                  </a:lnTo>
                  <a:lnTo>
                    <a:pt x="213" y="450"/>
                  </a:lnTo>
                  <a:lnTo>
                    <a:pt x="213" y="447"/>
                  </a:lnTo>
                  <a:lnTo>
                    <a:pt x="215" y="445"/>
                  </a:lnTo>
                  <a:lnTo>
                    <a:pt x="215" y="445"/>
                  </a:lnTo>
                  <a:lnTo>
                    <a:pt x="218" y="440"/>
                  </a:lnTo>
                  <a:lnTo>
                    <a:pt x="218" y="438"/>
                  </a:lnTo>
                  <a:lnTo>
                    <a:pt x="220" y="438"/>
                  </a:lnTo>
                  <a:lnTo>
                    <a:pt x="223" y="438"/>
                  </a:lnTo>
                  <a:lnTo>
                    <a:pt x="223" y="438"/>
                  </a:lnTo>
                  <a:lnTo>
                    <a:pt x="223" y="438"/>
                  </a:lnTo>
                  <a:lnTo>
                    <a:pt x="225" y="440"/>
                  </a:lnTo>
                  <a:lnTo>
                    <a:pt x="225" y="440"/>
                  </a:lnTo>
                  <a:lnTo>
                    <a:pt x="230" y="438"/>
                  </a:lnTo>
                  <a:lnTo>
                    <a:pt x="230" y="435"/>
                  </a:lnTo>
                  <a:lnTo>
                    <a:pt x="234" y="433"/>
                  </a:lnTo>
                  <a:lnTo>
                    <a:pt x="234" y="428"/>
                  </a:lnTo>
                  <a:lnTo>
                    <a:pt x="237" y="416"/>
                  </a:lnTo>
                  <a:lnTo>
                    <a:pt x="239" y="414"/>
                  </a:lnTo>
                  <a:lnTo>
                    <a:pt x="242" y="414"/>
                  </a:lnTo>
                  <a:lnTo>
                    <a:pt x="244" y="412"/>
                  </a:lnTo>
                  <a:lnTo>
                    <a:pt x="246" y="412"/>
                  </a:lnTo>
                  <a:lnTo>
                    <a:pt x="246" y="409"/>
                  </a:lnTo>
                  <a:lnTo>
                    <a:pt x="249" y="407"/>
                  </a:lnTo>
                  <a:lnTo>
                    <a:pt x="253" y="402"/>
                  </a:lnTo>
                  <a:lnTo>
                    <a:pt x="253" y="400"/>
                  </a:lnTo>
                  <a:lnTo>
                    <a:pt x="253" y="398"/>
                  </a:lnTo>
                  <a:lnTo>
                    <a:pt x="251" y="393"/>
                  </a:lnTo>
                  <a:lnTo>
                    <a:pt x="249" y="386"/>
                  </a:lnTo>
                  <a:lnTo>
                    <a:pt x="249" y="383"/>
                  </a:lnTo>
                  <a:lnTo>
                    <a:pt x="249" y="381"/>
                  </a:lnTo>
                  <a:lnTo>
                    <a:pt x="246" y="379"/>
                  </a:lnTo>
                  <a:lnTo>
                    <a:pt x="249" y="379"/>
                  </a:lnTo>
                  <a:lnTo>
                    <a:pt x="260" y="376"/>
                  </a:lnTo>
                  <a:lnTo>
                    <a:pt x="265" y="374"/>
                  </a:lnTo>
                  <a:lnTo>
                    <a:pt x="268" y="376"/>
                  </a:lnTo>
                  <a:lnTo>
                    <a:pt x="272" y="379"/>
                  </a:lnTo>
                  <a:lnTo>
                    <a:pt x="275" y="381"/>
                  </a:lnTo>
                  <a:lnTo>
                    <a:pt x="277" y="379"/>
                  </a:lnTo>
                  <a:lnTo>
                    <a:pt x="291" y="367"/>
                  </a:lnTo>
                  <a:lnTo>
                    <a:pt x="296" y="364"/>
                  </a:lnTo>
                  <a:lnTo>
                    <a:pt x="301" y="364"/>
                  </a:lnTo>
                  <a:lnTo>
                    <a:pt x="308" y="364"/>
                  </a:lnTo>
                  <a:lnTo>
                    <a:pt x="310" y="362"/>
                  </a:lnTo>
                  <a:lnTo>
                    <a:pt x="308" y="360"/>
                  </a:lnTo>
                  <a:lnTo>
                    <a:pt x="308" y="355"/>
                  </a:lnTo>
                  <a:lnTo>
                    <a:pt x="308" y="35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rgbClr val="F8F8F8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38" name="Freeform 41">
              <a:extLst>
                <a:ext uri="{FF2B5EF4-FFF2-40B4-BE49-F238E27FC236}">
                  <a16:creationId xmlns:a16="http://schemas.microsoft.com/office/drawing/2014/main" id="{3BDFCBA3-E624-4FB4-8DC5-6C9919D9758A}"/>
                </a:ext>
              </a:extLst>
            </p:cNvPr>
            <p:cNvSpPr>
              <a:spLocks/>
            </p:cNvSpPr>
            <p:nvPr/>
          </p:nvSpPr>
          <p:spPr bwMode="auto">
            <a:xfrm>
              <a:off x="9309558" y="1185484"/>
              <a:ext cx="681962" cy="1163047"/>
            </a:xfrm>
            <a:custGeom>
              <a:avLst/>
              <a:gdLst>
                <a:gd name="T0" fmla="*/ 395 w 404"/>
                <a:gd name="T1" fmla="*/ 423 h 689"/>
                <a:gd name="T2" fmla="*/ 390 w 404"/>
                <a:gd name="T3" fmla="*/ 397 h 689"/>
                <a:gd name="T4" fmla="*/ 392 w 404"/>
                <a:gd name="T5" fmla="*/ 355 h 689"/>
                <a:gd name="T6" fmla="*/ 373 w 404"/>
                <a:gd name="T7" fmla="*/ 177 h 689"/>
                <a:gd name="T8" fmla="*/ 352 w 404"/>
                <a:gd name="T9" fmla="*/ 68 h 689"/>
                <a:gd name="T10" fmla="*/ 338 w 404"/>
                <a:gd name="T11" fmla="*/ 45 h 689"/>
                <a:gd name="T12" fmla="*/ 326 w 404"/>
                <a:gd name="T13" fmla="*/ 16 h 689"/>
                <a:gd name="T14" fmla="*/ 276 w 404"/>
                <a:gd name="T15" fmla="*/ 5 h 689"/>
                <a:gd name="T16" fmla="*/ 127 w 404"/>
                <a:gd name="T17" fmla="*/ 16 h 689"/>
                <a:gd name="T18" fmla="*/ 61 w 404"/>
                <a:gd name="T19" fmla="*/ 21 h 689"/>
                <a:gd name="T20" fmla="*/ 61 w 404"/>
                <a:gd name="T21" fmla="*/ 21 h 689"/>
                <a:gd name="T22" fmla="*/ 85 w 404"/>
                <a:gd name="T23" fmla="*/ 45 h 689"/>
                <a:gd name="T24" fmla="*/ 104 w 404"/>
                <a:gd name="T25" fmla="*/ 61 h 689"/>
                <a:gd name="T26" fmla="*/ 113 w 404"/>
                <a:gd name="T27" fmla="*/ 78 h 689"/>
                <a:gd name="T28" fmla="*/ 101 w 404"/>
                <a:gd name="T29" fmla="*/ 111 h 689"/>
                <a:gd name="T30" fmla="*/ 99 w 404"/>
                <a:gd name="T31" fmla="*/ 128 h 689"/>
                <a:gd name="T32" fmla="*/ 75 w 404"/>
                <a:gd name="T33" fmla="*/ 144 h 689"/>
                <a:gd name="T34" fmla="*/ 30 w 404"/>
                <a:gd name="T35" fmla="*/ 173 h 689"/>
                <a:gd name="T36" fmla="*/ 47 w 404"/>
                <a:gd name="T37" fmla="*/ 201 h 689"/>
                <a:gd name="T38" fmla="*/ 35 w 404"/>
                <a:gd name="T39" fmla="*/ 241 h 689"/>
                <a:gd name="T40" fmla="*/ 7 w 404"/>
                <a:gd name="T41" fmla="*/ 265 h 689"/>
                <a:gd name="T42" fmla="*/ 12 w 404"/>
                <a:gd name="T43" fmla="*/ 281 h 689"/>
                <a:gd name="T44" fmla="*/ 0 w 404"/>
                <a:gd name="T45" fmla="*/ 315 h 689"/>
                <a:gd name="T46" fmla="*/ 9 w 404"/>
                <a:gd name="T47" fmla="*/ 348 h 689"/>
                <a:gd name="T48" fmla="*/ 16 w 404"/>
                <a:gd name="T49" fmla="*/ 364 h 689"/>
                <a:gd name="T50" fmla="*/ 75 w 404"/>
                <a:gd name="T51" fmla="*/ 414 h 689"/>
                <a:gd name="T52" fmla="*/ 87 w 404"/>
                <a:gd name="T53" fmla="*/ 438 h 689"/>
                <a:gd name="T54" fmla="*/ 92 w 404"/>
                <a:gd name="T55" fmla="*/ 452 h 689"/>
                <a:gd name="T56" fmla="*/ 123 w 404"/>
                <a:gd name="T57" fmla="*/ 457 h 689"/>
                <a:gd name="T58" fmla="*/ 146 w 404"/>
                <a:gd name="T59" fmla="*/ 478 h 689"/>
                <a:gd name="T60" fmla="*/ 132 w 404"/>
                <a:gd name="T61" fmla="*/ 528 h 689"/>
                <a:gd name="T62" fmla="*/ 142 w 404"/>
                <a:gd name="T63" fmla="*/ 554 h 689"/>
                <a:gd name="T64" fmla="*/ 163 w 404"/>
                <a:gd name="T65" fmla="*/ 570 h 689"/>
                <a:gd name="T66" fmla="*/ 198 w 404"/>
                <a:gd name="T67" fmla="*/ 587 h 689"/>
                <a:gd name="T68" fmla="*/ 222 w 404"/>
                <a:gd name="T69" fmla="*/ 610 h 689"/>
                <a:gd name="T70" fmla="*/ 234 w 404"/>
                <a:gd name="T71" fmla="*/ 639 h 689"/>
                <a:gd name="T72" fmla="*/ 232 w 404"/>
                <a:gd name="T73" fmla="*/ 660 h 689"/>
                <a:gd name="T74" fmla="*/ 253 w 404"/>
                <a:gd name="T75" fmla="*/ 686 h 689"/>
                <a:gd name="T76" fmla="*/ 253 w 404"/>
                <a:gd name="T77" fmla="*/ 677 h 689"/>
                <a:gd name="T78" fmla="*/ 262 w 404"/>
                <a:gd name="T79" fmla="*/ 686 h 689"/>
                <a:gd name="T80" fmla="*/ 265 w 404"/>
                <a:gd name="T81" fmla="*/ 681 h 689"/>
                <a:gd name="T82" fmla="*/ 288 w 404"/>
                <a:gd name="T83" fmla="*/ 655 h 689"/>
                <a:gd name="T84" fmla="*/ 331 w 404"/>
                <a:gd name="T85" fmla="*/ 651 h 689"/>
                <a:gd name="T86" fmla="*/ 338 w 404"/>
                <a:gd name="T87" fmla="*/ 627 h 689"/>
                <a:gd name="T88" fmla="*/ 357 w 404"/>
                <a:gd name="T89" fmla="*/ 599 h 689"/>
                <a:gd name="T90" fmla="*/ 366 w 404"/>
                <a:gd name="T91" fmla="*/ 575 h 689"/>
                <a:gd name="T92" fmla="*/ 366 w 404"/>
                <a:gd name="T93" fmla="*/ 573 h 689"/>
                <a:gd name="T94" fmla="*/ 364 w 404"/>
                <a:gd name="T95" fmla="*/ 561 h 689"/>
                <a:gd name="T96" fmla="*/ 362 w 404"/>
                <a:gd name="T97" fmla="*/ 544 h 689"/>
                <a:gd name="T98" fmla="*/ 366 w 404"/>
                <a:gd name="T99" fmla="*/ 537 h 689"/>
                <a:gd name="T100" fmla="*/ 366 w 404"/>
                <a:gd name="T101" fmla="*/ 525 h 689"/>
                <a:gd name="T102" fmla="*/ 369 w 404"/>
                <a:gd name="T103" fmla="*/ 516 h 689"/>
                <a:gd name="T104" fmla="*/ 376 w 404"/>
                <a:gd name="T105" fmla="*/ 511 h 689"/>
                <a:gd name="T106" fmla="*/ 381 w 404"/>
                <a:gd name="T107" fmla="*/ 506 h 689"/>
                <a:gd name="T108" fmla="*/ 385 w 404"/>
                <a:gd name="T109" fmla="*/ 492 h 689"/>
                <a:gd name="T110" fmla="*/ 395 w 404"/>
                <a:gd name="T111" fmla="*/ 485 h 689"/>
                <a:gd name="T112" fmla="*/ 395 w 404"/>
                <a:gd name="T113" fmla="*/ 473 h 689"/>
                <a:gd name="T114" fmla="*/ 399 w 404"/>
                <a:gd name="T115" fmla="*/ 461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04" h="689">
                  <a:moveTo>
                    <a:pt x="402" y="442"/>
                  </a:moveTo>
                  <a:lnTo>
                    <a:pt x="399" y="438"/>
                  </a:lnTo>
                  <a:lnTo>
                    <a:pt x="399" y="435"/>
                  </a:lnTo>
                  <a:lnTo>
                    <a:pt x="399" y="435"/>
                  </a:lnTo>
                  <a:lnTo>
                    <a:pt x="402" y="433"/>
                  </a:lnTo>
                  <a:lnTo>
                    <a:pt x="399" y="428"/>
                  </a:lnTo>
                  <a:lnTo>
                    <a:pt x="399" y="426"/>
                  </a:lnTo>
                  <a:lnTo>
                    <a:pt x="397" y="423"/>
                  </a:lnTo>
                  <a:lnTo>
                    <a:pt x="395" y="423"/>
                  </a:lnTo>
                  <a:lnTo>
                    <a:pt x="395" y="421"/>
                  </a:lnTo>
                  <a:lnTo>
                    <a:pt x="392" y="416"/>
                  </a:lnTo>
                  <a:lnTo>
                    <a:pt x="392" y="414"/>
                  </a:lnTo>
                  <a:lnTo>
                    <a:pt x="388" y="412"/>
                  </a:lnTo>
                  <a:lnTo>
                    <a:pt x="388" y="412"/>
                  </a:lnTo>
                  <a:lnTo>
                    <a:pt x="385" y="412"/>
                  </a:lnTo>
                  <a:lnTo>
                    <a:pt x="385" y="409"/>
                  </a:lnTo>
                  <a:lnTo>
                    <a:pt x="385" y="405"/>
                  </a:lnTo>
                  <a:lnTo>
                    <a:pt x="390" y="397"/>
                  </a:lnTo>
                  <a:lnTo>
                    <a:pt x="390" y="393"/>
                  </a:lnTo>
                  <a:lnTo>
                    <a:pt x="388" y="388"/>
                  </a:lnTo>
                  <a:lnTo>
                    <a:pt x="388" y="388"/>
                  </a:lnTo>
                  <a:lnTo>
                    <a:pt x="388" y="383"/>
                  </a:lnTo>
                  <a:lnTo>
                    <a:pt x="390" y="383"/>
                  </a:lnTo>
                  <a:lnTo>
                    <a:pt x="395" y="379"/>
                  </a:lnTo>
                  <a:lnTo>
                    <a:pt x="395" y="379"/>
                  </a:lnTo>
                  <a:lnTo>
                    <a:pt x="395" y="374"/>
                  </a:lnTo>
                  <a:lnTo>
                    <a:pt x="392" y="355"/>
                  </a:lnTo>
                  <a:lnTo>
                    <a:pt x="390" y="338"/>
                  </a:lnTo>
                  <a:lnTo>
                    <a:pt x="388" y="319"/>
                  </a:lnTo>
                  <a:lnTo>
                    <a:pt x="385" y="284"/>
                  </a:lnTo>
                  <a:lnTo>
                    <a:pt x="383" y="267"/>
                  </a:lnTo>
                  <a:lnTo>
                    <a:pt x="381" y="248"/>
                  </a:lnTo>
                  <a:lnTo>
                    <a:pt x="378" y="232"/>
                  </a:lnTo>
                  <a:lnTo>
                    <a:pt x="376" y="213"/>
                  </a:lnTo>
                  <a:lnTo>
                    <a:pt x="376" y="196"/>
                  </a:lnTo>
                  <a:lnTo>
                    <a:pt x="373" y="177"/>
                  </a:lnTo>
                  <a:lnTo>
                    <a:pt x="371" y="161"/>
                  </a:lnTo>
                  <a:lnTo>
                    <a:pt x="369" y="142"/>
                  </a:lnTo>
                  <a:lnTo>
                    <a:pt x="366" y="125"/>
                  </a:lnTo>
                  <a:lnTo>
                    <a:pt x="366" y="109"/>
                  </a:lnTo>
                  <a:lnTo>
                    <a:pt x="364" y="90"/>
                  </a:lnTo>
                  <a:lnTo>
                    <a:pt x="364" y="90"/>
                  </a:lnTo>
                  <a:lnTo>
                    <a:pt x="357" y="83"/>
                  </a:lnTo>
                  <a:lnTo>
                    <a:pt x="355" y="78"/>
                  </a:lnTo>
                  <a:lnTo>
                    <a:pt x="352" y="68"/>
                  </a:lnTo>
                  <a:lnTo>
                    <a:pt x="347" y="64"/>
                  </a:lnTo>
                  <a:lnTo>
                    <a:pt x="345" y="52"/>
                  </a:lnTo>
                  <a:lnTo>
                    <a:pt x="345" y="52"/>
                  </a:lnTo>
                  <a:lnTo>
                    <a:pt x="345" y="50"/>
                  </a:lnTo>
                  <a:lnTo>
                    <a:pt x="343" y="47"/>
                  </a:lnTo>
                  <a:lnTo>
                    <a:pt x="343" y="47"/>
                  </a:lnTo>
                  <a:lnTo>
                    <a:pt x="340" y="45"/>
                  </a:lnTo>
                  <a:lnTo>
                    <a:pt x="338" y="45"/>
                  </a:lnTo>
                  <a:lnTo>
                    <a:pt x="338" y="45"/>
                  </a:lnTo>
                  <a:lnTo>
                    <a:pt x="338" y="45"/>
                  </a:lnTo>
                  <a:lnTo>
                    <a:pt x="336" y="42"/>
                  </a:lnTo>
                  <a:lnTo>
                    <a:pt x="336" y="42"/>
                  </a:lnTo>
                  <a:lnTo>
                    <a:pt x="336" y="40"/>
                  </a:lnTo>
                  <a:lnTo>
                    <a:pt x="336" y="40"/>
                  </a:lnTo>
                  <a:lnTo>
                    <a:pt x="331" y="33"/>
                  </a:lnTo>
                  <a:lnTo>
                    <a:pt x="329" y="28"/>
                  </a:lnTo>
                  <a:lnTo>
                    <a:pt x="329" y="26"/>
                  </a:lnTo>
                  <a:lnTo>
                    <a:pt x="326" y="16"/>
                  </a:lnTo>
                  <a:lnTo>
                    <a:pt x="326" y="14"/>
                  </a:lnTo>
                  <a:lnTo>
                    <a:pt x="326" y="14"/>
                  </a:lnTo>
                  <a:lnTo>
                    <a:pt x="326" y="12"/>
                  </a:lnTo>
                  <a:lnTo>
                    <a:pt x="326" y="12"/>
                  </a:lnTo>
                  <a:lnTo>
                    <a:pt x="326" y="0"/>
                  </a:lnTo>
                  <a:lnTo>
                    <a:pt x="326" y="0"/>
                  </a:lnTo>
                  <a:lnTo>
                    <a:pt x="310" y="0"/>
                  </a:lnTo>
                  <a:lnTo>
                    <a:pt x="293" y="2"/>
                  </a:lnTo>
                  <a:lnTo>
                    <a:pt x="276" y="5"/>
                  </a:lnTo>
                  <a:lnTo>
                    <a:pt x="260" y="5"/>
                  </a:lnTo>
                  <a:lnTo>
                    <a:pt x="243" y="7"/>
                  </a:lnTo>
                  <a:lnTo>
                    <a:pt x="227" y="9"/>
                  </a:lnTo>
                  <a:lnTo>
                    <a:pt x="210" y="9"/>
                  </a:lnTo>
                  <a:lnTo>
                    <a:pt x="194" y="12"/>
                  </a:lnTo>
                  <a:lnTo>
                    <a:pt x="177" y="12"/>
                  </a:lnTo>
                  <a:lnTo>
                    <a:pt x="161" y="14"/>
                  </a:lnTo>
                  <a:lnTo>
                    <a:pt x="144" y="16"/>
                  </a:lnTo>
                  <a:lnTo>
                    <a:pt x="127" y="16"/>
                  </a:lnTo>
                  <a:lnTo>
                    <a:pt x="111" y="19"/>
                  </a:lnTo>
                  <a:lnTo>
                    <a:pt x="94" y="19"/>
                  </a:lnTo>
                  <a:lnTo>
                    <a:pt x="78" y="21"/>
                  </a:lnTo>
                  <a:lnTo>
                    <a:pt x="61" y="21"/>
                  </a:lnTo>
                  <a:lnTo>
                    <a:pt x="61" y="21"/>
                  </a:lnTo>
                  <a:lnTo>
                    <a:pt x="61" y="21"/>
                  </a:lnTo>
                  <a:lnTo>
                    <a:pt x="61" y="21"/>
                  </a:lnTo>
                  <a:lnTo>
                    <a:pt x="61" y="21"/>
                  </a:lnTo>
                  <a:lnTo>
                    <a:pt x="61" y="21"/>
                  </a:lnTo>
                  <a:lnTo>
                    <a:pt x="61" y="21"/>
                  </a:lnTo>
                  <a:lnTo>
                    <a:pt x="61" y="21"/>
                  </a:lnTo>
                  <a:lnTo>
                    <a:pt x="61" y="21"/>
                  </a:lnTo>
                  <a:lnTo>
                    <a:pt x="61" y="21"/>
                  </a:lnTo>
                  <a:lnTo>
                    <a:pt x="61" y="21"/>
                  </a:lnTo>
                  <a:lnTo>
                    <a:pt x="61" y="21"/>
                  </a:lnTo>
                  <a:lnTo>
                    <a:pt x="61" y="21"/>
                  </a:lnTo>
                  <a:lnTo>
                    <a:pt x="61" y="21"/>
                  </a:lnTo>
                  <a:lnTo>
                    <a:pt x="61" y="21"/>
                  </a:lnTo>
                  <a:lnTo>
                    <a:pt x="59" y="26"/>
                  </a:lnTo>
                  <a:lnTo>
                    <a:pt x="61" y="26"/>
                  </a:lnTo>
                  <a:lnTo>
                    <a:pt x="64" y="28"/>
                  </a:lnTo>
                  <a:lnTo>
                    <a:pt x="66" y="28"/>
                  </a:lnTo>
                  <a:lnTo>
                    <a:pt x="66" y="31"/>
                  </a:lnTo>
                  <a:lnTo>
                    <a:pt x="71" y="33"/>
                  </a:lnTo>
                  <a:lnTo>
                    <a:pt x="78" y="38"/>
                  </a:lnTo>
                  <a:lnTo>
                    <a:pt x="83" y="40"/>
                  </a:lnTo>
                  <a:lnTo>
                    <a:pt x="85" y="45"/>
                  </a:lnTo>
                  <a:lnTo>
                    <a:pt x="85" y="42"/>
                  </a:lnTo>
                  <a:lnTo>
                    <a:pt x="85" y="50"/>
                  </a:lnTo>
                  <a:lnTo>
                    <a:pt x="85" y="52"/>
                  </a:lnTo>
                  <a:lnTo>
                    <a:pt x="90" y="54"/>
                  </a:lnTo>
                  <a:lnTo>
                    <a:pt x="92" y="57"/>
                  </a:lnTo>
                  <a:lnTo>
                    <a:pt x="92" y="57"/>
                  </a:lnTo>
                  <a:lnTo>
                    <a:pt x="94" y="57"/>
                  </a:lnTo>
                  <a:lnTo>
                    <a:pt x="101" y="61"/>
                  </a:lnTo>
                  <a:lnTo>
                    <a:pt x="104" y="61"/>
                  </a:lnTo>
                  <a:lnTo>
                    <a:pt x="106" y="66"/>
                  </a:lnTo>
                  <a:lnTo>
                    <a:pt x="106" y="66"/>
                  </a:lnTo>
                  <a:lnTo>
                    <a:pt x="109" y="66"/>
                  </a:lnTo>
                  <a:lnTo>
                    <a:pt x="109" y="66"/>
                  </a:lnTo>
                  <a:lnTo>
                    <a:pt x="109" y="68"/>
                  </a:lnTo>
                  <a:lnTo>
                    <a:pt x="109" y="71"/>
                  </a:lnTo>
                  <a:lnTo>
                    <a:pt x="111" y="71"/>
                  </a:lnTo>
                  <a:lnTo>
                    <a:pt x="113" y="76"/>
                  </a:lnTo>
                  <a:lnTo>
                    <a:pt x="113" y="78"/>
                  </a:lnTo>
                  <a:lnTo>
                    <a:pt x="113" y="83"/>
                  </a:lnTo>
                  <a:lnTo>
                    <a:pt x="111" y="87"/>
                  </a:lnTo>
                  <a:lnTo>
                    <a:pt x="111" y="94"/>
                  </a:lnTo>
                  <a:lnTo>
                    <a:pt x="111" y="102"/>
                  </a:lnTo>
                  <a:lnTo>
                    <a:pt x="109" y="104"/>
                  </a:lnTo>
                  <a:lnTo>
                    <a:pt x="109" y="104"/>
                  </a:lnTo>
                  <a:lnTo>
                    <a:pt x="106" y="106"/>
                  </a:lnTo>
                  <a:lnTo>
                    <a:pt x="104" y="109"/>
                  </a:lnTo>
                  <a:lnTo>
                    <a:pt x="101" y="111"/>
                  </a:lnTo>
                  <a:lnTo>
                    <a:pt x="101" y="113"/>
                  </a:lnTo>
                  <a:lnTo>
                    <a:pt x="99" y="116"/>
                  </a:lnTo>
                  <a:lnTo>
                    <a:pt x="99" y="118"/>
                  </a:lnTo>
                  <a:lnTo>
                    <a:pt x="99" y="121"/>
                  </a:lnTo>
                  <a:lnTo>
                    <a:pt x="97" y="123"/>
                  </a:lnTo>
                  <a:lnTo>
                    <a:pt x="97" y="123"/>
                  </a:lnTo>
                  <a:lnTo>
                    <a:pt x="99" y="125"/>
                  </a:lnTo>
                  <a:lnTo>
                    <a:pt x="99" y="125"/>
                  </a:lnTo>
                  <a:lnTo>
                    <a:pt x="99" y="128"/>
                  </a:lnTo>
                  <a:lnTo>
                    <a:pt x="99" y="130"/>
                  </a:lnTo>
                  <a:lnTo>
                    <a:pt x="99" y="130"/>
                  </a:lnTo>
                  <a:lnTo>
                    <a:pt x="97" y="132"/>
                  </a:lnTo>
                  <a:lnTo>
                    <a:pt x="92" y="135"/>
                  </a:lnTo>
                  <a:lnTo>
                    <a:pt x="92" y="135"/>
                  </a:lnTo>
                  <a:lnTo>
                    <a:pt x="92" y="137"/>
                  </a:lnTo>
                  <a:lnTo>
                    <a:pt x="90" y="139"/>
                  </a:lnTo>
                  <a:lnTo>
                    <a:pt x="85" y="139"/>
                  </a:lnTo>
                  <a:lnTo>
                    <a:pt x="75" y="144"/>
                  </a:lnTo>
                  <a:lnTo>
                    <a:pt x="75" y="144"/>
                  </a:lnTo>
                  <a:lnTo>
                    <a:pt x="71" y="149"/>
                  </a:lnTo>
                  <a:lnTo>
                    <a:pt x="71" y="151"/>
                  </a:lnTo>
                  <a:lnTo>
                    <a:pt x="66" y="151"/>
                  </a:lnTo>
                  <a:lnTo>
                    <a:pt x="38" y="156"/>
                  </a:lnTo>
                  <a:lnTo>
                    <a:pt x="35" y="158"/>
                  </a:lnTo>
                  <a:lnTo>
                    <a:pt x="33" y="163"/>
                  </a:lnTo>
                  <a:lnTo>
                    <a:pt x="30" y="168"/>
                  </a:lnTo>
                  <a:lnTo>
                    <a:pt x="30" y="173"/>
                  </a:lnTo>
                  <a:lnTo>
                    <a:pt x="30" y="180"/>
                  </a:lnTo>
                  <a:lnTo>
                    <a:pt x="30" y="182"/>
                  </a:lnTo>
                  <a:lnTo>
                    <a:pt x="30" y="184"/>
                  </a:lnTo>
                  <a:lnTo>
                    <a:pt x="33" y="187"/>
                  </a:lnTo>
                  <a:lnTo>
                    <a:pt x="35" y="187"/>
                  </a:lnTo>
                  <a:lnTo>
                    <a:pt x="35" y="189"/>
                  </a:lnTo>
                  <a:lnTo>
                    <a:pt x="40" y="192"/>
                  </a:lnTo>
                  <a:lnTo>
                    <a:pt x="45" y="196"/>
                  </a:lnTo>
                  <a:lnTo>
                    <a:pt x="47" y="201"/>
                  </a:lnTo>
                  <a:lnTo>
                    <a:pt x="47" y="206"/>
                  </a:lnTo>
                  <a:lnTo>
                    <a:pt x="47" y="210"/>
                  </a:lnTo>
                  <a:lnTo>
                    <a:pt x="45" y="215"/>
                  </a:lnTo>
                  <a:lnTo>
                    <a:pt x="38" y="227"/>
                  </a:lnTo>
                  <a:lnTo>
                    <a:pt x="35" y="229"/>
                  </a:lnTo>
                  <a:lnTo>
                    <a:pt x="35" y="232"/>
                  </a:lnTo>
                  <a:lnTo>
                    <a:pt x="35" y="234"/>
                  </a:lnTo>
                  <a:lnTo>
                    <a:pt x="35" y="239"/>
                  </a:lnTo>
                  <a:lnTo>
                    <a:pt x="35" y="241"/>
                  </a:lnTo>
                  <a:lnTo>
                    <a:pt x="33" y="248"/>
                  </a:lnTo>
                  <a:lnTo>
                    <a:pt x="30" y="251"/>
                  </a:lnTo>
                  <a:lnTo>
                    <a:pt x="28" y="253"/>
                  </a:lnTo>
                  <a:lnTo>
                    <a:pt x="23" y="255"/>
                  </a:lnTo>
                  <a:lnTo>
                    <a:pt x="21" y="255"/>
                  </a:lnTo>
                  <a:lnTo>
                    <a:pt x="16" y="258"/>
                  </a:lnTo>
                  <a:lnTo>
                    <a:pt x="14" y="260"/>
                  </a:lnTo>
                  <a:lnTo>
                    <a:pt x="9" y="263"/>
                  </a:lnTo>
                  <a:lnTo>
                    <a:pt x="7" y="265"/>
                  </a:lnTo>
                  <a:lnTo>
                    <a:pt x="7" y="265"/>
                  </a:lnTo>
                  <a:lnTo>
                    <a:pt x="7" y="267"/>
                  </a:lnTo>
                  <a:lnTo>
                    <a:pt x="7" y="267"/>
                  </a:lnTo>
                  <a:lnTo>
                    <a:pt x="7" y="270"/>
                  </a:lnTo>
                  <a:lnTo>
                    <a:pt x="9" y="270"/>
                  </a:lnTo>
                  <a:lnTo>
                    <a:pt x="12" y="272"/>
                  </a:lnTo>
                  <a:lnTo>
                    <a:pt x="12" y="274"/>
                  </a:lnTo>
                  <a:lnTo>
                    <a:pt x="12" y="279"/>
                  </a:lnTo>
                  <a:lnTo>
                    <a:pt x="12" y="281"/>
                  </a:lnTo>
                  <a:lnTo>
                    <a:pt x="12" y="284"/>
                  </a:lnTo>
                  <a:lnTo>
                    <a:pt x="12" y="286"/>
                  </a:lnTo>
                  <a:lnTo>
                    <a:pt x="12" y="286"/>
                  </a:lnTo>
                  <a:lnTo>
                    <a:pt x="7" y="289"/>
                  </a:lnTo>
                  <a:lnTo>
                    <a:pt x="2" y="291"/>
                  </a:lnTo>
                  <a:lnTo>
                    <a:pt x="2" y="298"/>
                  </a:lnTo>
                  <a:lnTo>
                    <a:pt x="0" y="305"/>
                  </a:lnTo>
                  <a:lnTo>
                    <a:pt x="0" y="310"/>
                  </a:lnTo>
                  <a:lnTo>
                    <a:pt x="0" y="315"/>
                  </a:lnTo>
                  <a:lnTo>
                    <a:pt x="4" y="336"/>
                  </a:lnTo>
                  <a:lnTo>
                    <a:pt x="4" y="336"/>
                  </a:lnTo>
                  <a:lnTo>
                    <a:pt x="7" y="338"/>
                  </a:lnTo>
                  <a:lnTo>
                    <a:pt x="9" y="341"/>
                  </a:lnTo>
                  <a:lnTo>
                    <a:pt x="9" y="341"/>
                  </a:lnTo>
                  <a:lnTo>
                    <a:pt x="9" y="343"/>
                  </a:lnTo>
                  <a:lnTo>
                    <a:pt x="9" y="343"/>
                  </a:lnTo>
                  <a:lnTo>
                    <a:pt x="9" y="345"/>
                  </a:lnTo>
                  <a:lnTo>
                    <a:pt x="9" y="348"/>
                  </a:lnTo>
                  <a:lnTo>
                    <a:pt x="9" y="350"/>
                  </a:lnTo>
                  <a:lnTo>
                    <a:pt x="9" y="352"/>
                  </a:lnTo>
                  <a:lnTo>
                    <a:pt x="12" y="352"/>
                  </a:lnTo>
                  <a:lnTo>
                    <a:pt x="12" y="355"/>
                  </a:lnTo>
                  <a:lnTo>
                    <a:pt x="12" y="357"/>
                  </a:lnTo>
                  <a:lnTo>
                    <a:pt x="16" y="357"/>
                  </a:lnTo>
                  <a:lnTo>
                    <a:pt x="16" y="360"/>
                  </a:lnTo>
                  <a:lnTo>
                    <a:pt x="16" y="362"/>
                  </a:lnTo>
                  <a:lnTo>
                    <a:pt x="16" y="364"/>
                  </a:lnTo>
                  <a:lnTo>
                    <a:pt x="19" y="367"/>
                  </a:lnTo>
                  <a:lnTo>
                    <a:pt x="21" y="371"/>
                  </a:lnTo>
                  <a:lnTo>
                    <a:pt x="47" y="390"/>
                  </a:lnTo>
                  <a:lnTo>
                    <a:pt x="49" y="393"/>
                  </a:lnTo>
                  <a:lnTo>
                    <a:pt x="49" y="395"/>
                  </a:lnTo>
                  <a:lnTo>
                    <a:pt x="49" y="397"/>
                  </a:lnTo>
                  <a:lnTo>
                    <a:pt x="52" y="400"/>
                  </a:lnTo>
                  <a:lnTo>
                    <a:pt x="52" y="400"/>
                  </a:lnTo>
                  <a:lnTo>
                    <a:pt x="75" y="414"/>
                  </a:lnTo>
                  <a:lnTo>
                    <a:pt x="78" y="416"/>
                  </a:lnTo>
                  <a:lnTo>
                    <a:pt x="80" y="419"/>
                  </a:lnTo>
                  <a:lnTo>
                    <a:pt x="85" y="423"/>
                  </a:lnTo>
                  <a:lnTo>
                    <a:pt x="85" y="426"/>
                  </a:lnTo>
                  <a:lnTo>
                    <a:pt x="87" y="428"/>
                  </a:lnTo>
                  <a:lnTo>
                    <a:pt x="87" y="431"/>
                  </a:lnTo>
                  <a:lnTo>
                    <a:pt x="87" y="433"/>
                  </a:lnTo>
                  <a:lnTo>
                    <a:pt x="87" y="435"/>
                  </a:lnTo>
                  <a:lnTo>
                    <a:pt x="87" y="438"/>
                  </a:lnTo>
                  <a:lnTo>
                    <a:pt x="90" y="440"/>
                  </a:lnTo>
                  <a:lnTo>
                    <a:pt x="90" y="440"/>
                  </a:lnTo>
                  <a:lnTo>
                    <a:pt x="90" y="442"/>
                  </a:lnTo>
                  <a:lnTo>
                    <a:pt x="90" y="442"/>
                  </a:lnTo>
                  <a:lnTo>
                    <a:pt x="90" y="445"/>
                  </a:lnTo>
                  <a:lnTo>
                    <a:pt x="90" y="447"/>
                  </a:lnTo>
                  <a:lnTo>
                    <a:pt x="90" y="447"/>
                  </a:lnTo>
                  <a:lnTo>
                    <a:pt x="92" y="450"/>
                  </a:lnTo>
                  <a:lnTo>
                    <a:pt x="92" y="452"/>
                  </a:lnTo>
                  <a:lnTo>
                    <a:pt x="92" y="454"/>
                  </a:lnTo>
                  <a:lnTo>
                    <a:pt x="97" y="461"/>
                  </a:lnTo>
                  <a:lnTo>
                    <a:pt x="99" y="466"/>
                  </a:lnTo>
                  <a:lnTo>
                    <a:pt x="104" y="466"/>
                  </a:lnTo>
                  <a:lnTo>
                    <a:pt x="109" y="464"/>
                  </a:lnTo>
                  <a:lnTo>
                    <a:pt x="113" y="457"/>
                  </a:lnTo>
                  <a:lnTo>
                    <a:pt x="118" y="454"/>
                  </a:lnTo>
                  <a:lnTo>
                    <a:pt x="120" y="454"/>
                  </a:lnTo>
                  <a:lnTo>
                    <a:pt x="123" y="457"/>
                  </a:lnTo>
                  <a:lnTo>
                    <a:pt x="125" y="457"/>
                  </a:lnTo>
                  <a:lnTo>
                    <a:pt x="127" y="457"/>
                  </a:lnTo>
                  <a:lnTo>
                    <a:pt x="132" y="459"/>
                  </a:lnTo>
                  <a:lnTo>
                    <a:pt x="144" y="464"/>
                  </a:lnTo>
                  <a:lnTo>
                    <a:pt x="146" y="466"/>
                  </a:lnTo>
                  <a:lnTo>
                    <a:pt x="149" y="468"/>
                  </a:lnTo>
                  <a:lnTo>
                    <a:pt x="149" y="471"/>
                  </a:lnTo>
                  <a:lnTo>
                    <a:pt x="146" y="476"/>
                  </a:lnTo>
                  <a:lnTo>
                    <a:pt x="146" y="478"/>
                  </a:lnTo>
                  <a:lnTo>
                    <a:pt x="144" y="478"/>
                  </a:lnTo>
                  <a:lnTo>
                    <a:pt x="144" y="480"/>
                  </a:lnTo>
                  <a:lnTo>
                    <a:pt x="144" y="483"/>
                  </a:lnTo>
                  <a:lnTo>
                    <a:pt x="144" y="487"/>
                  </a:lnTo>
                  <a:lnTo>
                    <a:pt x="144" y="494"/>
                  </a:lnTo>
                  <a:lnTo>
                    <a:pt x="144" y="497"/>
                  </a:lnTo>
                  <a:lnTo>
                    <a:pt x="139" y="506"/>
                  </a:lnTo>
                  <a:lnTo>
                    <a:pt x="135" y="521"/>
                  </a:lnTo>
                  <a:lnTo>
                    <a:pt x="132" y="528"/>
                  </a:lnTo>
                  <a:lnTo>
                    <a:pt x="130" y="532"/>
                  </a:lnTo>
                  <a:lnTo>
                    <a:pt x="130" y="537"/>
                  </a:lnTo>
                  <a:lnTo>
                    <a:pt x="132" y="542"/>
                  </a:lnTo>
                  <a:lnTo>
                    <a:pt x="132" y="544"/>
                  </a:lnTo>
                  <a:lnTo>
                    <a:pt x="132" y="547"/>
                  </a:lnTo>
                  <a:lnTo>
                    <a:pt x="135" y="547"/>
                  </a:lnTo>
                  <a:lnTo>
                    <a:pt x="135" y="549"/>
                  </a:lnTo>
                  <a:lnTo>
                    <a:pt x="139" y="551"/>
                  </a:lnTo>
                  <a:lnTo>
                    <a:pt x="142" y="554"/>
                  </a:lnTo>
                  <a:lnTo>
                    <a:pt x="144" y="556"/>
                  </a:lnTo>
                  <a:lnTo>
                    <a:pt x="144" y="556"/>
                  </a:lnTo>
                  <a:lnTo>
                    <a:pt x="146" y="558"/>
                  </a:lnTo>
                  <a:lnTo>
                    <a:pt x="146" y="561"/>
                  </a:lnTo>
                  <a:lnTo>
                    <a:pt x="151" y="561"/>
                  </a:lnTo>
                  <a:lnTo>
                    <a:pt x="153" y="563"/>
                  </a:lnTo>
                  <a:lnTo>
                    <a:pt x="156" y="568"/>
                  </a:lnTo>
                  <a:lnTo>
                    <a:pt x="161" y="570"/>
                  </a:lnTo>
                  <a:lnTo>
                    <a:pt x="163" y="570"/>
                  </a:lnTo>
                  <a:lnTo>
                    <a:pt x="170" y="575"/>
                  </a:lnTo>
                  <a:lnTo>
                    <a:pt x="170" y="575"/>
                  </a:lnTo>
                  <a:lnTo>
                    <a:pt x="175" y="575"/>
                  </a:lnTo>
                  <a:lnTo>
                    <a:pt x="175" y="575"/>
                  </a:lnTo>
                  <a:lnTo>
                    <a:pt x="179" y="575"/>
                  </a:lnTo>
                  <a:lnTo>
                    <a:pt x="182" y="577"/>
                  </a:lnTo>
                  <a:lnTo>
                    <a:pt x="189" y="582"/>
                  </a:lnTo>
                  <a:lnTo>
                    <a:pt x="191" y="584"/>
                  </a:lnTo>
                  <a:lnTo>
                    <a:pt x="198" y="587"/>
                  </a:lnTo>
                  <a:lnTo>
                    <a:pt x="201" y="589"/>
                  </a:lnTo>
                  <a:lnTo>
                    <a:pt x="203" y="592"/>
                  </a:lnTo>
                  <a:lnTo>
                    <a:pt x="206" y="599"/>
                  </a:lnTo>
                  <a:lnTo>
                    <a:pt x="208" y="601"/>
                  </a:lnTo>
                  <a:lnTo>
                    <a:pt x="220" y="603"/>
                  </a:lnTo>
                  <a:lnTo>
                    <a:pt x="222" y="606"/>
                  </a:lnTo>
                  <a:lnTo>
                    <a:pt x="222" y="608"/>
                  </a:lnTo>
                  <a:lnTo>
                    <a:pt x="222" y="608"/>
                  </a:lnTo>
                  <a:lnTo>
                    <a:pt x="222" y="610"/>
                  </a:lnTo>
                  <a:lnTo>
                    <a:pt x="222" y="613"/>
                  </a:lnTo>
                  <a:lnTo>
                    <a:pt x="222" y="615"/>
                  </a:lnTo>
                  <a:lnTo>
                    <a:pt x="222" y="618"/>
                  </a:lnTo>
                  <a:lnTo>
                    <a:pt x="222" y="620"/>
                  </a:lnTo>
                  <a:lnTo>
                    <a:pt x="222" y="622"/>
                  </a:lnTo>
                  <a:lnTo>
                    <a:pt x="227" y="627"/>
                  </a:lnTo>
                  <a:lnTo>
                    <a:pt x="229" y="629"/>
                  </a:lnTo>
                  <a:lnTo>
                    <a:pt x="232" y="634"/>
                  </a:lnTo>
                  <a:lnTo>
                    <a:pt x="234" y="639"/>
                  </a:lnTo>
                  <a:lnTo>
                    <a:pt x="232" y="644"/>
                  </a:lnTo>
                  <a:lnTo>
                    <a:pt x="229" y="648"/>
                  </a:lnTo>
                  <a:lnTo>
                    <a:pt x="227" y="651"/>
                  </a:lnTo>
                  <a:lnTo>
                    <a:pt x="227" y="655"/>
                  </a:lnTo>
                  <a:lnTo>
                    <a:pt x="227" y="658"/>
                  </a:lnTo>
                  <a:lnTo>
                    <a:pt x="229" y="658"/>
                  </a:lnTo>
                  <a:lnTo>
                    <a:pt x="229" y="658"/>
                  </a:lnTo>
                  <a:lnTo>
                    <a:pt x="232" y="658"/>
                  </a:lnTo>
                  <a:lnTo>
                    <a:pt x="232" y="660"/>
                  </a:lnTo>
                  <a:lnTo>
                    <a:pt x="232" y="663"/>
                  </a:lnTo>
                  <a:lnTo>
                    <a:pt x="234" y="665"/>
                  </a:lnTo>
                  <a:lnTo>
                    <a:pt x="236" y="667"/>
                  </a:lnTo>
                  <a:lnTo>
                    <a:pt x="241" y="674"/>
                  </a:lnTo>
                  <a:lnTo>
                    <a:pt x="241" y="677"/>
                  </a:lnTo>
                  <a:lnTo>
                    <a:pt x="241" y="681"/>
                  </a:lnTo>
                  <a:lnTo>
                    <a:pt x="243" y="681"/>
                  </a:lnTo>
                  <a:lnTo>
                    <a:pt x="248" y="686"/>
                  </a:lnTo>
                  <a:lnTo>
                    <a:pt x="253" y="686"/>
                  </a:lnTo>
                  <a:lnTo>
                    <a:pt x="255" y="686"/>
                  </a:lnTo>
                  <a:lnTo>
                    <a:pt x="255" y="686"/>
                  </a:lnTo>
                  <a:lnTo>
                    <a:pt x="255" y="684"/>
                  </a:lnTo>
                  <a:lnTo>
                    <a:pt x="253" y="684"/>
                  </a:lnTo>
                  <a:lnTo>
                    <a:pt x="253" y="681"/>
                  </a:lnTo>
                  <a:lnTo>
                    <a:pt x="250" y="681"/>
                  </a:lnTo>
                  <a:lnTo>
                    <a:pt x="250" y="679"/>
                  </a:lnTo>
                  <a:lnTo>
                    <a:pt x="250" y="677"/>
                  </a:lnTo>
                  <a:lnTo>
                    <a:pt x="253" y="677"/>
                  </a:lnTo>
                  <a:lnTo>
                    <a:pt x="255" y="677"/>
                  </a:lnTo>
                  <a:lnTo>
                    <a:pt x="255" y="677"/>
                  </a:lnTo>
                  <a:lnTo>
                    <a:pt x="255" y="679"/>
                  </a:lnTo>
                  <a:lnTo>
                    <a:pt x="258" y="681"/>
                  </a:lnTo>
                  <a:lnTo>
                    <a:pt x="258" y="681"/>
                  </a:lnTo>
                  <a:lnTo>
                    <a:pt x="260" y="684"/>
                  </a:lnTo>
                  <a:lnTo>
                    <a:pt x="260" y="684"/>
                  </a:lnTo>
                  <a:lnTo>
                    <a:pt x="262" y="686"/>
                  </a:lnTo>
                  <a:lnTo>
                    <a:pt x="262" y="686"/>
                  </a:lnTo>
                  <a:lnTo>
                    <a:pt x="262" y="689"/>
                  </a:lnTo>
                  <a:lnTo>
                    <a:pt x="262" y="689"/>
                  </a:lnTo>
                  <a:lnTo>
                    <a:pt x="265" y="689"/>
                  </a:lnTo>
                  <a:lnTo>
                    <a:pt x="265" y="689"/>
                  </a:lnTo>
                  <a:lnTo>
                    <a:pt x="267" y="689"/>
                  </a:lnTo>
                  <a:lnTo>
                    <a:pt x="267" y="689"/>
                  </a:lnTo>
                  <a:lnTo>
                    <a:pt x="269" y="689"/>
                  </a:lnTo>
                  <a:lnTo>
                    <a:pt x="265" y="684"/>
                  </a:lnTo>
                  <a:lnTo>
                    <a:pt x="265" y="681"/>
                  </a:lnTo>
                  <a:lnTo>
                    <a:pt x="262" y="679"/>
                  </a:lnTo>
                  <a:lnTo>
                    <a:pt x="265" y="674"/>
                  </a:lnTo>
                  <a:lnTo>
                    <a:pt x="267" y="670"/>
                  </a:lnTo>
                  <a:lnTo>
                    <a:pt x="272" y="665"/>
                  </a:lnTo>
                  <a:lnTo>
                    <a:pt x="272" y="663"/>
                  </a:lnTo>
                  <a:lnTo>
                    <a:pt x="274" y="660"/>
                  </a:lnTo>
                  <a:lnTo>
                    <a:pt x="279" y="658"/>
                  </a:lnTo>
                  <a:lnTo>
                    <a:pt x="284" y="655"/>
                  </a:lnTo>
                  <a:lnTo>
                    <a:pt x="288" y="655"/>
                  </a:lnTo>
                  <a:lnTo>
                    <a:pt x="317" y="667"/>
                  </a:lnTo>
                  <a:lnTo>
                    <a:pt x="324" y="670"/>
                  </a:lnTo>
                  <a:lnTo>
                    <a:pt x="329" y="672"/>
                  </a:lnTo>
                  <a:lnTo>
                    <a:pt x="333" y="670"/>
                  </a:lnTo>
                  <a:lnTo>
                    <a:pt x="336" y="667"/>
                  </a:lnTo>
                  <a:lnTo>
                    <a:pt x="336" y="663"/>
                  </a:lnTo>
                  <a:lnTo>
                    <a:pt x="336" y="658"/>
                  </a:lnTo>
                  <a:lnTo>
                    <a:pt x="333" y="655"/>
                  </a:lnTo>
                  <a:lnTo>
                    <a:pt x="331" y="651"/>
                  </a:lnTo>
                  <a:lnTo>
                    <a:pt x="329" y="646"/>
                  </a:lnTo>
                  <a:lnTo>
                    <a:pt x="326" y="641"/>
                  </a:lnTo>
                  <a:lnTo>
                    <a:pt x="326" y="636"/>
                  </a:lnTo>
                  <a:lnTo>
                    <a:pt x="329" y="632"/>
                  </a:lnTo>
                  <a:lnTo>
                    <a:pt x="329" y="629"/>
                  </a:lnTo>
                  <a:lnTo>
                    <a:pt x="329" y="629"/>
                  </a:lnTo>
                  <a:lnTo>
                    <a:pt x="331" y="627"/>
                  </a:lnTo>
                  <a:lnTo>
                    <a:pt x="333" y="627"/>
                  </a:lnTo>
                  <a:lnTo>
                    <a:pt x="338" y="627"/>
                  </a:lnTo>
                  <a:lnTo>
                    <a:pt x="340" y="627"/>
                  </a:lnTo>
                  <a:lnTo>
                    <a:pt x="345" y="622"/>
                  </a:lnTo>
                  <a:lnTo>
                    <a:pt x="362" y="618"/>
                  </a:lnTo>
                  <a:lnTo>
                    <a:pt x="366" y="615"/>
                  </a:lnTo>
                  <a:lnTo>
                    <a:pt x="366" y="610"/>
                  </a:lnTo>
                  <a:lnTo>
                    <a:pt x="364" y="606"/>
                  </a:lnTo>
                  <a:lnTo>
                    <a:pt x="359" y="603"/>
                  </a:lnTo>
                  <a:lnTo>
                    <a:pt x="359" y="603"/>
                  </a:lnTo>
                  <a:lnTo>
                    <a:pt x="357" y="599"/>
                  </a:lnTo>
                  <a:lnTo>
                    <a:pt x="357" y="596"/>
                  </a:lnTo>
                  <a:lnTo>
                    <a:pt x="357" y="594"/>
                  </a:lnTo>
                  <a:lnTo>
                    <a:pt x="357" y="592"/>
                  </a:lnTo>
                  <a:lnTo>
                    <a:pt x="359" y="589"/>
                  </a:lnTo>
                  <a:lnTo>
                    <a:pt x="364" y="584"/>
                  </a:lnTo>
                  <a:lnTo>
                    <a:pt x="366" y="582"/>
                  </a:lnTo>
                  <a:lnTo>
                    <a:pt x="366" y="580"/>
                  </a:lnTo>
                  <a:lnTo>
                    <a:pt x="366" y="577"/>
                  </a:lnTo>
                  <a:lnTo>
                    <a:pt x="366" y="575"/>
                  </a:lnTo>
                  <a:lnTo>
                    <a:pt x="364" y="575"/>
                  </a:lnTo>
                  <a:lnTo>
                    <a:pt x="362" y="575"/>
                  </a:lnTo>
                  <a:lnTo>
                    <a:pt x="362" y="575"/>
                  </a:lnTo>
                  <a:lnTo>
                    <a:pt x="362" y="573"/>
                  </a:lnTo>
                  <a:lnTo>
                    <a:pt x="362" y="573"/>
                  </a:lnTo>
                  <a:lnTo>
                    <a:pt x="362" y="573"/>
                  </a:lnTo>
                  <a:lnTo>
                    <a:pt x="364" y="573"/>
                  </a:lnTo>
                  <a:lnTo>
                    <a:pt x="366" y="573"/>
                  </a:lnTo>
                  <a:lnTo>
                    <a:pt x="366" y="573"/>
                  </a:lnTo>
                  <a:lnTo>
                    <a:pt x="366" y="570"/>
                  </a:lnTo>
                  <a:lnTo>
                    <a:pt x="359" y="565"/>
                  </a:lnTo>
                  <a:lnTo>
                    <a:pt x="359" y="565"/>
                  </a:lnTo>
                  <a:lnTo>
                    <a:pt x="362" y="565"/>
                  </a:lnTo>
                  <a:lnTo>
                    <a:pt x="364" y="565"/>
                  </a:lnTo>
                  <a:lnTo>
                    <a:pt x="364" y="563"/>
                  </a:lnTo>
                  <a:lnTo>
                    <a:pt x="366" y="563"/>
                  </a:lnTo>
                  <a:lnTo>
                    <a:pt x="364" y="561"/>
                  </a:lnTo>
                  <a:lnTo>
                    <a:pt x="364" y="561"/>
                  </a:lnTo>
                  <a:lnTo>
                    <a:pt x="364" y="558"/>
                  </a:lnTo>
                  <a:lnTo>
                    <a:pt x="364" y="556"/>
                  </a:lnTo>
                  <a:lnTo>
                    <a:pt x="364" y="556"/>
                  </a:lnTo>
                  <a:lnTo>
                    <a:pt x="364" y="554"/>
                  </a:lnTo>
                  <a:lnTo>
                    <a:pt x="364" y="551"/>
                  </a:lnTo>
                  <a:lnTo>
                    <a:pt x="364" y="551"/>
                  </a:lnTo>
                  <a:lnTo>
                    <a:pt x="364" y="549"/>
                  </a:lnTo>
                  <a:lnTo>
                    <a:pt x="364" y="547"/>
                  </a:lnTo>
                  <a:lnTo>
                    <a:pt x="362" y="544"/>
                  </a:lnTo>
                  <a:lnTo>
                    <a:pt x="364" y="544"/>
                  </a:lnTo>
                  <a:lnTo>
                    <a:pt x="366" y="544"/>
                  </a:lnTo>
                  <a:lnTo>
                    <a:pt x="366" y="542"/>
                  </a:lnTo>
                  <a:lnTo>
                    <a:pt x="369" y="542"/>
                  </a:lnTo>
                  <a:lnTo>
                    <a:pt x="371" y="539"/>
                  </a:lnTo>
                  <a:lnTo>
                    <a:pt x="369" y="539"/>
                  </a:lnTo>
                  <a:lnTo>
                    <a:pt x="366" y="539"/>
                  </a:lnTo>
                  <a:lnTo>
                    <a:pt x="364" y="539"/>
                  </a:lnTo>
                  <a:lnTo>
                    <a:pt x="366" y="537"/>
                  </a:lnTo>
                  <a:lnTo>
                    <a:pt x="369" y="535"/>
                  </a:lnTo>
                  <a:lnTo>
                    <a:pt x="369" y="535"/>
                  </a:lnTo>
                  <a:lnTo>
                    <a:pt x="371" y="532"/>
                  </a:lnTo>
                  <a:lnTo>
                    <a:pt x="371" y="532"/>
                  </a:lnTo>
                  <a:lnTo>
                    <a:pt x="371" y="530"/>
                  </a:lnTo>
                  <a:lnTo>
                    <a:pt x="371" y="530"/>
                  </a:lnTo>
                  <a:lnTo>
                    <a:pt x="369" y="528"/>
                  </a:lnTo>
                  <a:lnTo>
                    <a:pt x="369" y="528"/>
                  </a:lnTo>
                  <a:lnTo>
                    <a:pt x="366" y="525"/>
                  </a:lnTo>
                  <a:lnTo>
                    <a:pt x="366" y="525"/>
                  </a:lnTo>
                  <a:lnTo>
                    <a:pt x="366" y="525"/>
                  </a:lnTo>
                  <a:lnTo>
                    <a:pt x="366" y="523"/>
                  </a:lnTo>
                  <a:lnTo>
                    <a:pt x="366" y="523"/>
                  </a:lnTo>
                  <a:lnTo>
                    <a:pt x="366" y="521"/>
                  </a:lnTo>
                  <a:lnTo>
                    <a:pt x="366" y="521"/>
                  </a:lnTo>
                  <a:lnTo>
                    <a:pt x="369" y="518"/>
                  </a:lnTo>
                  <a:lnTo>
                    <a:pt x="369" y="518"/>
                  </a:lnTo>
                  <a:lnTo>
                    <a:pt x="369" y="516"/>
                  </a:lnTo>
                  <a:lnTo>
                    <a:pt x="369" y="513"/>
                  </a:lnTo>
                  <a:lnTo>
                    <a:pt x="371" y="513"/>
                  </a:lnTo>
                  <a:lnTo>
                    <a:pt x="371" y="513"/>
                  </a:lnTo>
                  <a:lnTo>
                    <a:pt x="373" y="516"/>
                  </a:lnTo>
                  <a:lnTo>
                    <a:pt x="373" y="516"/>
                  </a:lnTo>
                  <a:lnTo>
                    <a:pt x="373" y="513"/>
                  </a:lnTo>
                  <a:lnTo>
                    <a:pt x="373" y="511"/>
                  </a:lnTo>
                  <a:lnTo>
                    <a:pt x="376" y="511"/>
                  </a:lnTo>
                  <a:lnTo>
                    <a:pt x="376" y="511"/>
                  </a:lnTo>
                  <a:lnTo>
                    <a:pt x="376" y="511"/>
                  </a:lnTo>
                  <a:lnTo>
                    <a:pt x="376" y="511"/>
                  </a:lnTo>
                  <a:lnTo>
                    <a:pt x="378" y="513"/>
                  </a:lnTo>
                  <a:lnTo>
                    <a:pt x="378" y="513"/>
                  </a:lnTo>
                  <a:lnTo>
                    <a:pt x="378" y="513"/>
                  </a:lnTo>
                  <a:lnTo>
                    <a:pt x="378" y="511"/>
                  </a:lnTo>
                  <a:lnTo>
                    <a:pt x="378" y="511"/>
                  </a:lnTo>
                  <a:lnTo>
                    <a:pt x="378" y="509"/>
                  </a:lnTo>
                  <a:lnTo>
                    <a:pt x="381" y="506"/>
                  </a:lnTo>
                  <a:lnTo>
                    <a:pt x="381" y="504"/>
                  </a:lnTo>
                  <a:lnTo>
                    <a:pt x="381" y="504"/>
                  </a:lnTo>
                  <a:lnTo>
                    <a:pt x="381" y="502"/>
                  </a:lnTo>
                  <a:lnTo>
                    <a:pt x="383" y="502"/>
                  </a:lnTo>
                  <a:lnTo>
                    <a:pt x="383" y="502"/>
                  </a:lnTo>
                  <a:lnTo>
                    <a:pt x="385" y="499"/>
                  </a:lnTo>
                  <a:lnTo>
                    <a:pt x="388" y="497"/>
                  </a:lnTo>
                  <a:lnTo>
                    <a:pt x="388" y="494"/>
                  </a:lnTo>
                  <a:lnTo>
                    <a:pt x="385" y="492"/>
                  </a:lnTo>
                  <a:lnTo>
                    <a:pt x="385" y="492"/>
                  </a:lnTo>
                  <a:lnTo>
                    <a:pt x="388" y="490"/>
                  </a:lnTo>
                  <a:lnTo>
                    <a:pt x="390" y="487"/>
                  </a:lnTo>
                  <a:lnTo>
                    <a:pt x="392" y="487"/>
                  </a:lnTo>
                  <a:lnTo>
                    <a:pt x="392" y="485"/>
                  </a:lnTo>
                  <a:lnTo>
                    <a:pt x="392" y="485"/>
                  </a:lnTo>
                  <a:lnTo>
                    <a:pt x="395" y="485"/>
                  </a:lnTo>
                  <a:lnTo>
                    <a:pt x="395" y="485"/>
                  </a:lnTo>
                  <a:lnTo>
                    <a:pt x="395" y="485"/>
                  </a:lnTo>
                  <a:lnTo>
                    <a:pt x="395" y="485"/>
                  </a:lnTo>
                  <a:lnTo>
                    <a:pt x="395" y="483"/>
                  </a:lnTo>
                  <a:lnTo>
                    <a:pt x="392" y="480"/>
                  </a:lnTo>
                  <a:lnTo>
                    <a:pt x="392" y="478"/>
                  </a:lnTo>
                  <a:lnTo>
                    <a:pt x="392" y="476"/>
                  </a:lnTo>
                  <a:lnTo>
                    <a:pt x="395" y="476"/>
                  </a:lnTo>
                  <a:lnTo>
                    <a:pt x="395" y="473"/>
                  </a:lnTo>
                  <a:lnTo>
                    <a:pt x="397" y="473"/>
                  </a:lnTo>
                  <a:lnTo>
                    <a:pt x="395" y="473"/>
                  </a:lnTo>
                  <a:lnTo>
                    <a:pt x="397" y="473"/>
                  </a:lnTo>
                  <a:lnTo>
                    <a:pt x="397" y="473"/>
                  </a:lnTo>
                  <a:lnTo>
                    <a:pt x="397" y="471"/>
                  </a:lnTo>
                  <a:lnTo>
                    <a:pt x="397" y="471"/>
                  </a:lnTo>
                  <a:lnTo>
                    <a:pt x="397" y="468"/>
                  </a:lnTo>
                  <a:lnTo>
                    <a:pt x="397" y="466"/>
                  </a:lnTo>
                  <a:lnTo>
                    <a:pt x="397" y="464"/>
                  </a:lnTo>
                  <a:lnTo>
                    <a:pt x="399" y="464"/>
                  </a:lnTo>
                  <a:lnTo>
                    <a:pt x="399" y="461"/>
                  </a:lnTo>
                  <a:lnTo>
                    <a:pt x="402" y="461"/>
                  </a:lnTo>
                  <a:lnTo>
                    <a:pt x="402" y="461"/>
                  </a:lnTo>
                  <a:lnTo>
                    <a:pt x="404" y="461"/>
                  </a:lnTo>
                  <a:lnTo>
                    <a:pt x="404" y="452"/>
                  </a:lnTo>
                  <a:lnTo>
                    <a:pt x="404" y="447"/>
                  </a:lnTo>
                  <a:lnTo>
                    <a:pt x="402" y="44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rgbClr val="F8F8F8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39" name="Freeform 42">
              <a:extLst>
                <a:ext uri="{FF2B5EF4-FFF2-40B4-BE49-F238E27FC236}">
                  <a16:creationId xmlns:a16="http://schemas.microsoft.com/office/drawing/2014/main" id="{99D00467-49E0-4F8D-B6D1-91C38ECC1EB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1166" y="-220640"/>
              <a:ext cx="997621" cy="1525974"/>
            </a:xfrm>
            <a:custGeom>
              <a:avLst/>
              <a:gdLst>
                <a:gd name="T0" fmla="*/ 563 w 591"/>
                <a:gd name="T1" fmla="*/ 885 h 904"/>
                <a:gd name="T2" fmla="*/ 298 w 591"/>
                <a:gd name="T3" fmla="*/ 873 h 904"/>
                <a:gd name="T4" fmla="*/ 19 w 591"/>
                <a:gd name="T5" fmla="*/ 835 h 904"/>
                <a:gd name="T6" fmla="*/ 30 w 591"/>
                <a:gd name="T7" fmla="*/ 643 h 904"/>
                <a:gd name="T8" fmla="*/ 45 w 591"/>
                <a:gd name="T9" fmla="*/ 591 h 904"/>
                <a:gd name="T10" fmla="*/ 52 w 591"/>
                <a:gd name="T11" fmla="*/ 570 h 904"/>
                <a:gd name="T12" fmla="*/ 37 w 591"/>
                <a:gd name="T13" fmla="*/ 556 h 904"/>
                <a:gd name="T14" fmla="*/ 28 w 591"/>
                <a:gd name="T15" fmla="*/ 537 h 904"/>
                <a:gd name="T16" fmla="*/ 47 w 591"/>
                <a:gd name="T17" fmla="*/ 509 h 904"/>
                <a:gd name="T18" fmla="*/ 73 w 591"/>
                <a:gd name="T19" fmla="*/ 471 h 904"/>
                <a:gd name="T20" fmla="*/ 113 w 591"/>
                <a:gd name="T21" fmla="*/ 414 h 904"/>
                <a:gd name="T22" fmla="*/ 94 w 591"/>
                <a:gd name="T23" fmla="*/ 374 h 904"/>
                <a:gd name="T24" fmla="*/ 82 w 591"/>
                <a:gd name="T25" fmla="*/ 314 h 904"/>
                <a:gd name="T26" fmla="*/ 113 w 591"/>
                <a:gd name="T27" fmla="*/ 92 h 904"/>
                <a:gd name="T28" fmla="*/ 203 w 591"/>
                <a:gd name="T29" fmla="*/ 80 h 904"/>
                <a:gd name="T30" fmla="*/ 208 w 591"/>
                <a:gd name="T31" fmla="*/ 146 h 904"/>
                <a:gd name="T32" fmla="*/ 220 w 591"/>
                <a:gd name="T33" fmla="*/ 165 h 904"/>
                <a:gd name="T34" fmla="*/ 215 w 591"/>
                <a:gd name="T35" fmla="*/ 184 h 904"/>
                <a:gd name="T36" fmla="*/ 220 w 591"/>
                <a:gd name="T37" fmla="*/ 196 h 904"/>
                <a:gd name="T38" fmla="*/ 231 w 591"/>
                <a:gd name="T39" fmla="*/ 215 h 904"/>
                <a:gd name="T40" fmla="*/ 250 w 591"/>
                <a:gd name="T41" fmla="*/ 234 h 904"/>
                <a:gd name="T42" fmla="*/ 267 w 591"/>
                <a:gd name="T43" fmla="*/ 260 h 904"/>
                <a:gd name="T44" fmla="*/ 276 w 591"/>
                <a:gd name="T45" fmla="*/ 277 h 904"/>
                <a:gd name="T46" fmla="*/ 288 w 591"/>
                <a:gd name="T47" fmla="*/ 293 h 904"/>
                <a:gd name="T48" fmla="*/ 300 w 591"/>
                <a:gd name="T49" fmla="*/ 296 h 904"/>
                <a:gd name="T50" fmla="*/ 309 w 591"/>
                <a:gd name="T51" fmla="*/ 305 h 904"/>
                <a:gd name="T52" fmla="*/ 326 w 591"/>
                <a:gd name="T53" fmla="*/ 307 h 904"/>
                <a:gd name="T54" fmla="*/ 321 w 591"/>
                <a:gd name="T55" fmla="*/ 322 h 904"/>
                <a:gd name="T56" fmla="*/ 319 w 591"/>
                <a:gd name="T57" fmla="*/ 329 h 904"/>
                <a:gd name="T58" fmla="*/ 309 w 591"/>
                <a:gd name="T59" fmla="*/ 348 h 904"/>
                <a:gd name="T60" fmla="*/ 309 w 591"/>
                <a:gd name="T61" fmla="*/ 362 h 904"/>
                <a:gd name="T62" fmla="*/ 305 w 591"/>
                <a:gd name="T63" fmla="*/ 371 h 904"/>
                <a:gd name="T64" fmla="*/ 307 w 591"/>
                <a:gd name="T65" fmla="*/ 385 h 904"/>
                <a:gd name="T66" fmla="*/ 305 w 591"/>
                <a:gd name="T67" fmla="*/ 402 h 904"/>
                <a:gd name="T68" fmla="*/ 293 w 591"/>
                <a:gd name="T69" fmla="*/ 409 h 904"/>
                <a:gd name="T70" fmla="*/ 295 w 591"/>
                <a:gd name="T71" fmla="*/ 423 h 904"/>
                <a:gd name="T72" fmla="*/ 291 w 591"/>
                <a:gd name="T73" fmla="*/ 435 h 904"/>
                <a:gd name="T74" fmla="*/ 309 w 591"/>
                <a:gd name="T75" fmla="*/ 447 h 904"/>
                <a:gd name="T76" fmla="*/ 321 w 591"/>
                <a:gd name="T77" fmla="*/ 442 h 904"/>
                <a:gd name="T78" fmla="*/ 335 w 591"/>
                <a:gd name="T79" fmla="*/ 433 h 904"/>
                <a:gd name="T80" fmla="*/ 340 w 591"/>
                <a:gd name="T81" fmla="*/ 426 h 904"/>
                <a:gd name="T82" fmla="*/ 357 w 591"/>
                <a:gd name="T83" fmla="*/ 442 h 904"/>
                <a:gd name="T84" fmla="*/ 359 w 591"/>
                <a:gd name="T85" fmla="*/ 456 h 904"/>
                <a:gd name="T86" fmla="*/ 359 w 591"/>
                <a:gd name="T87" fmla="*/ 475 h 904"/>
                <a:gd name="T88" fmla="*/ 369 w 591"/>
                <a:gd name="T89" fmla="*/ 492 h 904"/>
                <a:gd name="T90" fmla="*/ 376 w 591"/>
                <a:gd name="T91" fmla="*/ 504 h 904"/>
                <a:gd name="T92" fmla="*/ 376 w 591"/>
                <a:gd name="T93" fmla="*/ 523 h 904"/>
                <a:gd name="T94" fmla="*/ 388 w 591"/>
                <a:gd name="T95" fmla="*/ 542 h 904"/>
                <a:gd name="T96" fmla="*/ 406 w 591"/>
                <a:gd name="T97" fmla="*/ 551 h 904"/>
                <a:gd name="T98" fmla="*/ 411 w 591"/>
                <a:gd name="T99" fmla="*/ 563 h 904"/>
                <a:gd name="T100" fmla="*/ 414 w 591"/>
                <a:gd name="T101" fmla="*/ 575 h 904"/>
                <a:gd name="T102" fmla="*/ 418 w 591"/>
                <a:gd name="T103" fmla="*/ 589 h 904"/>
                <a:gd name="T104" fmla="*/ 428 w 591"/>
                <a:gd name="T105" fmla="*/ 589 h 904"/>
                <a:gd name="T106" fmla="*/ 461 w 591"/>
                <a:gd name="T107" fmla="*/ 589 h 904"/>
                <a:gd name="T108" fmla="*/ 475 w 591"/>
                <a:gd name="T109" fmla="*/ 582 h 904"/>
                <a:gd name="T110" fmla="*/ 496 w 591"/>
                <a:gd name="T111" fmla="*/ 584 h 904"/>
                <a:gd name="T112" fmla="*/ 520 w 591"/>
                <a:gd name="T113" fmla="*/ 589 h 904"/>
                <a:gd name="T114" fmla="*/ 551 w 591"/>
                <a:gd name="T115" fmla="*/ 589 h 904"/>
                <a:gd name="T116" fmla="*/ 551 w 591"/>
                <a:gd name="T117" fmla="*/ 582 h 904"/>
                <a:gd name="T118" fmla="*/ 555 w 591"/>
                <a:gd name="T119" fmla="*/ 572 h 904"/>
                <a:gd name="T120" fmla="*/ 570 w 591"/>
                <a:gd name="T121" fmla="*/ 572 h 904"/>
                <a:gd name="T122" fmla="*/ 579 w 591"/>
                <a:gd name="T123" fmla="*/ 589 h 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91" h="904">
                  <a:moveTo>
                    <a:pt x="591" y="601"/>
                  </a:moveTo>
                  <a:lnTo>
                    <a:pt x="589" y="620"/>
                  </a:lnTo>
                  <a:lnTo>
                    <a:pt x="586" y="639"/>
                  </a:lnTo>
                  <a:lnTo>
                    <a:pt x="584" y="655"/>
                  </a:lnTo>
                  <a:lnTo>
                    <a:pt x="584" y="674"/>
                  </a:lnTo>
                  <a:lnTo>
                    <a:pt x="581" y="693"/>
                  </a:lnTo>
                  <a:lnTo>
                    <a:pt x="579" y="712"/>
                  </a:lnTo>
                  <a:lnTo>
                    <a:pt x="577" y="731"/>
                  </a:lnTo>
                  <a:lnTo>
                    <a:pt x="574" y="750"/>
                  </a:lnTo>
                  <a:lnTo>
                    <a:pt x="574" y="769"/>
                  </a:lnTo>
                  <a:lnTo>
                    <a:pt x="572" y="788"/>
                  </a:lnTo>
                  <a:lnTo>
                    <a:pt x="570" y="807"/>
                  </a:lnTo>
                  <a:lnTo>
                    <a:pt x="567" y="826"/>
                  </a:lnTo>
                  <a:lnTo>
                    <a:pt x="567" y="845"/>
                  </a:lnTo>
                  <a:lnTo>
                    <a:pt x="565" y="866"/>
                  </a:lnTo>
                  <a:lnTo>
                    <a:pt x="563" y="885"/>
                  </a:lnTo>
                  <a:lnTo>
                    <a:pt x="560" y="904"/>
                  </a:lnTo>
                  <a:lnTo>
                    <a:pt x="544" y="901"/>
                  </a:lnTo>
                  <a:lnTo>
                    <a:pt x="525" y="899"/>
                  </a:lnTo>
                  <a:lnTo>
                    <a:pt x="508" y="897"/>
                  </a:lnTo>
                  <a:lnTo>
                    <a:pt x="489" y="897"/>
                  </a:lnTo>
                  <a:lnTo>
                    <a:pt x="473" y="894"/>
                  </a:lnTo>
                  <a:lnTo>
                    <a:pt x="454" y="892"/>
                  </a:lnTo>
                  <a:lnTo>
                    <a:pt x="437" y="890"/>
                  </a:lnTo>
                  <a:lnTo>
                    <a:pt x="421" y="887"/>
                  </a:lnTo>
                  <a:lnTo>
                    <a:pt x="402" y="885"/>
                  </a:lnTo>
                  <a:lnTo>
                    <a:pt x="385" y="885"/>
                  </a:lnTo>
                  <a:lnTo>
                    <a:pt x="366" y="883"/>
                  </a:lnTo>
                  <a:lnTo>
                    <a:pt x="350" y="880"/>
                  </a:lnTo>
                  <a:lnTo>
                    <a:pt x="331" y="878"/>
                  </a:lnTo>
                  <a:lnTo>
                    <a:pt x="314" y="875"/>
                  </a:lnTo>
                  <a:lnTo>
                    <a:pt x="298" y="873"/>
                  </a:lnTo>
                  <a:lnTo>
                    <a:pt x="279" y="871"/>
                  </a:lnTo>
                  <a:lnTo>
                    <a:pt x="262" y="868"/>
                  </a:lnTo>
                  <a:lnTo>
                    <a:pt x="243" y="866"/>
                  </a:lnTo>
                  <a:lnTo>
                    <a:pt x="227" y="864"/>
                  </a:lnTo>
                  <a:lnTo>
                    <a:pt x="210" y="861"/>
                  </a:lnTo>
                  <a:lnTo>
                    <a:pt x="191" y="859"/>
                  </a:lnTo>
                  <a:lnTo>
                    <a:pt x="175" y="856"/>
                  </a:lnTo>
                  <a:lnTo>
                    <a:pt x="158" y="854"/>
                  </a:lnTo>
                  <a:lnTo>
                    <a:pt x="139" y="852"/>
                  </a:lnTo>
                  <a:lnTo>
                    <a:pt x="123" y="849"/>
                  </a:lnTo>
                  <a:lnTo>
                    <a:pt x="106" y="847"/>
                  </a:lnTo>
                  <a:lnTo>
                    <a:pt x="87" y="845"/>
                  </a:lnTo>
                  <a:lnTo>
                    <a:pt x="71" y="842"/>
                  </a:lnTo>
                  <a:lnTo>
                    <a:pt x="54" y="840"/>
                  </a:lnTo>
                  <a:lnTo>
                    <a:pt x="35" y="838"/>
                  </a:lnTo>
                  <a:lnTo>
                    <a:pt x="19" y="835"/>
                  </a:lnTo>
                  <a:lnTo>
                    <a:pt x="0" y="830"/>
                  </a:lnTo>
                  <a:lnTo>
                    <a:pt x="2" y="819"/>
                  </a:lnTo>
                  <a:lnTo>
                    <a:pt x="4" y="807"/>
                  </a:lnTo>
                  <a:lnTo>
                    <a:pt x="7" y="795"/>
                  </a:lnTo>
                  <a:lnTo>
                    <a:pt x="9" y="781"/>
                  </a:lnTo>
                  <a:lnTo>
                    <a:pt x="11" y="769"/>
                  </a:lnTo>
                  <a:lnTo>
                    <a:pt x="11" y="757"/>
                  </a:lnTo>
                  <a:lnTo>
                    <a:pt x="14" y="745"/>
                  </a:lnTo>
                  <a:lnTo>
                    <a:pt x="16" y="731"/>
                  </a:lnTo>
                  <a:lnTo>
                    <a:pt x="19" y="719"/>
                  </a:lnTo>
                  <a:lnTo>
                    <a:pt x="21" y="707"/>
                  </a:lnTo>
                  <a:lnTo>
                    <a:pt x="21" y="696"/>
                  </a:lnTo>
                  <a:lnTo>
                    <a:pt x="23" y="681"/>
                  </a:lnTo>
                  <a:lnTo>
                    <a:pt x="26" y="670"/>
                  </a:lnTo>
                  <a:lnTo>
                    <a:pt x="28" y="658"/>
                  </a:lnTo>
                  <a:lnTo>
                    <a:pt x="30" y="643"/>
                  </a:lnTo>
                  <a:lnTo>
                    <a:pt x="30" y="632"/>
                  </a:lnTo>
                  <a:lnTo>
                    <a:pt x="33" y="627"/>
                  </a:lnTo>
                  <a:lnTo>
                    <a:pt x="33" y="615"/>
                  </a:lnTo>
                  <a:lnTo>
                    <a:pt x="33" y="615"/>
                  </a:lnTo>
                  <a:lnTo>
                    <a:pt x="33" y="615"/>
                  </a:lnTo>
                  <a:lnTo>
                    <a:pt x="33" y="613"/>
                  </a:lnTo>
                  <a:lnTo>
                    <a:pt x="33" y="610"/>
                  </a:lnTo>
                  <a:lnTo>
                    <a:pt x="35" y="608"/>
                  </a:lnTo>
                  <a:lnTo>
                    <a:pt x="37" y="608"/>
                  </a:lnTo>
                  <a:lnTo>
                    <a:pt x="40" y="606"/>
                  </a:lnTo>
                  <a:lnTo>
                    <a:pt x="40" y="603"/>
                  </a:lnTo>
                  <a:lnTo>
                    <a:pt x="42" y="601"/>
                  </a:lnTo>
                  <a:lnTo>
                    <a:pt x="42" y="596"/>
                  </a:lnTo>
                  <a:lnTo>
                    <a:pt x="45" y="591"/>
                  </a:lnTo>
                  <a:lnTo>
                    <a:pt x="45" y="591"/>
                  </a:lnTo>
                  <a:lnTo>
                    <a:pt x="45" y="591"/>
                  </a:lnTo>
                  <a:lnTo>
                    <a:pt x="47" y="589"/>
                  </a:lnTo>
                  <a:lnTo>
                    <a:pt x="47" y="589"/>
                  </a:lnTo>
                  <a:lnTo>
                    <a:pt x="47" y="584"/>
                  </a:lnTo>
                  <a:lnTo>
                    <a:pt x="45" y="582"/>
                  </a:lnTo>
                  <a:lnTo>
                    <a:pt x="45" y="580"/>
                  </a:lnTo>
                  <a:lnTo>
                    <a:pt x="45" y="577"/>
                  </a:lnTo>
                  <a:lnTo>
                    <a:pt x="47" y="577"/>
                  </a:lnTo>
                  <a:lnTo>
                    <a:pt x="47" y="577"/>
                  </a:lnTo>
                  <a:lnTo>
                    <a:pt x="49" y="577"/>
                  </a:lnTo>
                  <a:lnTo>
                    <a:pt x="49" y="577"/>
                  </a:lnTo>
                  <a:lnTo>
                    <a:pt x="49" y="575"/>
                  </a:lnTo>
                  <a:lnTo>
                    <a:pt x="52" y="575"/>
                  </a:lnTo>
                  <a:lnTo>
                    <a:pt x="52" y="572"/>
                  </a:lnTo>
                  <a:lnTo>
                    <a:pt x="52" y="572"/>
                  </a:lnTo>
                  <a:lnTo>
                    <a:pt x="52" y="572"/>
                  </a:lnTo>
                  <a:lnTo>
                    <a:pt x="52" y="570"/>
                  </a:lnTo>
                  <a:lnTo>
                    <a:pt x="52" y="570"/>
                  </a:lnTo>
                  <a:lnTo>
                    <a:pt x="52" y="568"/>
                  </a:lnTo>
                  <a:lnTo>
                    <a:pt x="49" y="565"/>
                  </a:lnTo>
                  <a:lnTo>
                    <a:pt x="47" y="565"/>
                  </a:lnTo>
                  <a:lnTo>
                    <a:pt x="47" y="565"/>
                  </a:lnTo>
                  <a:lnTo>
                    <a:pt x="47" y="563"/>
                  </a:lnTo>
                  <a:lnTo>
                    <a:pt x="47" y="561"/>
                  </a:lnTo>
                  <a:lnTo>
                    <a:pt x="47" y="561"/>
                  </a:lnTo>
                  <a:lnTo>
                    <a:pt x="47" y="558"/>
                  </a:lnTo>
                  <a:lnTo>
                    <a:pt x="47" y="558"/>
                  </a:lnTo>
                  <a:lnTo>
                    <a:pt x="45" y="558"/>
                  </a:lnTo>
                  <a:lnTo>
                    <a:pt x="42" y="558"/>
                  </a:lnTo>
                  <a:lnTo>
                    <a:pt x="40" y="558"/>
                  </a:lnTo>
                  <a:lnTo>
                    <a:pt x="37" y="558"/>
                  </a:lnTo>
                  <a:lnTo>
                    <a:pt x="37" y="556"/>
                  </a:lnTo>
                  <a:lnTo>
                    <a:pt x="37" y="556"/>
                  </a:lnTo>
                  <a:lnTo>
                    <a:pt x="37" y="554"/>
                  </a:lnTo>
                  <a:lnTo>
                    <a:pt x="35" y="554"/>
                  </a:lnTo>
                  <a:lnTo>
                    <a:pt x="35" y="554"/>
                  </a:lnTo>
                  <a:lnTo>
                    <a:pt x="33" y="556"/>
                  </a:lnTo>
                  <a:lnTo>
                    <a:pt x="33" y="556"/>
                  </a:lnTo>
                  <a:lnTo>
                    <a:pt x="33" y="556"/>
                  </a:lnTo>
                  <a:lnTo>
                    <a:pt x="28" y="554"/>
                  </a:lnTo>
                  <a:lnTo>
                    <a:pt x="28" y="551"/>
                  </a:lnTo>
                  <a:lnTo>
                    <a:pt x="28" y="549"/>
                  </a:lnTo>
                  <a:lnTo>
                    <a:pt x="28" y="549"/>
                  </a:lnTo>
                  <a:lnTo>
                    <a:pt x="28" y="546"/>
                  </a:lnTo>
                  <a:lnTo>
                    <a:pt x="28" y="546"/>
                  </a:lnTo>
                  <a:lnTo>
                    <a:pt x="28" y="544"/>
                  </a:lnTo>
                  <a:lnTo>
                    <a:pt x="28" y="542"/>
                  </a:lnTo>
                  <a:lnTo>
                    <a:pt x="28" y="539"/>
                  </a:lnTo>
                  <a:lnTo>
                    <a:pt x="28" y="537"/>
                  </a:lnTo>
                  <a:lnTo>
                    <a:pt x="30" y="535"/>
                  </a:lnTo>
                  <a:lnTo>
                    <a:pt x="30" y="532"/>
                  </a:lnTo>
                  <a:lnTo>
                    <a:pt x="30" y="530"/>
                  </a:lnTo>
                  <a:lnTo>
                    <a:pt x="30" y="530"/>
                  </a:lnTo>
                  <a:lnTo>
                    <a:pt x="33" y="528"/>
                  </a:lnTo>
                  <a:lnTo>
                    <a:pt x="33" y="528"/>
                  </a:lnTo>
                  <a:lnTo>
                    <a:pt x="33" y="528"/>
                  </a:lnTo>
                  <a:lnTo>
                    <a:pt x="33" y="525"/>
                  </a:lnTo>
                  <a:lnTo>
                    <a:pt x="35" y="525"/>
                  </a:lnTo>
                  <a:lnTo>
                    <a:pt x="35" y="525"/>
                  </a:lnTo>
                  <a:lnTo>
                    <a:pt x="37" y="525"/>
                  </a:lnTo>
                  <a:lnTo>
                    <a:pt x="40" y="523"/>
                  </a:lnTo>
                  <a:lnTo>
                    <a:pt x="40" y="520"/>
                  </a:lnTo>
                  <a:lnTo>
                    <a:pt x="42" y="516"/>
                  </a:lnTo>
                  <a:lnTo>
                    <a:pt x="42" y="513"/>
                  </a:lnTo>
                  <a:lnTo>
                    <a:pt x="47" y="509"/>
                  </a:lnTo>
                  <a:lnTo>
                    <a:pt x="49" y="504"/>
                  </a:lnTo>
                  <a:lnTo>
                    <a:pt x="52" y="501"/>
                  </a:lnTo>
                  <a:lnTo>
                    <a:pt x="52" y="501"/>
                  </a:lnTo>
                  <a:lnTo>
                    <a:pt x="59" y="499"/>
                  </a:lnTo>
                  <a:lnTo>
                    <a:pt x="61" y="497"/>
                  </a:lnTo>
                  <a:lnTo>
                    <a:pt x="61" y="494"/>
                  </a:lnTo>
                  <a:lnTo>
                    <a:pt x="68" y="490"/>
                  </a:lnTo>
                  <a:lnTo>
                    <a:pt x="71" y="485"/>
                  </a:lnTo>
                  <a:lnTo>
                    <a:pt x="71" y="483"/>
                  </a:lnTo>
                  <a:lnTo>
                    <a:pt x="73" y="478"/>
                  </a:lnTo>
                  <a:lnTo>
                    <a:pt x="73" y="475"/>
                  </a:lnTo>
                  <a:lnTo>
                    <a:pt x="73" y="475"/>
                  </a:lnTo>
                  <a:lnTo>
                    <a:pt x="73" y="473"/>
                  </a:lnTo>
                  <a:lnTo>
                    <a:pt x="73" y="473"/>
                  </a:lnTo>
                  <a:lnTo>
                    <a:pt x="73" y="471"/>
                  </a:lnTo>
                  <a:lnTo>
                    <a:pt x="73" y="471"/>
                  </a:lnTo>
                  <a:lnTo>
                    <a:pt x="75" y="468"/>
                  </a:lnTo>
                  <a:lnTo>
                    <a:pt x="87" y="456"/>
                  </a:lnTo>
                  <a:lnTo>
                    <a:pt x="89" y="452"/>
                  </a:lnTo>
                  <a:lnTo>
                    <a:pt x="92" y="445"/>
                  </a:lnTo>
                  <a:lnTo>
                    <a:pt x="94" y="442"/>
                  </a:lnTo>
                  <a:lnTo>
                    <a:pt x="94" y="442"/>
                  </a:lnTo>
                  <a:lnTo>
                    <a:pt x="94" y="438"/>
                  </a:lnTo>
                  <a:lnTo>
                    <a:pt x="97" y="435"/>
                  </a:lnTo>
                  <a:lnTo>
                    <a:pt x="97" y="433"/>
                  </a:lnTo>
                  <a:lnTo>
                    <a:pt x="101" y="428"/>
                  </a:lnTo>
                  <a:lnTo>
                    <a:pt x="104" y="426"/>
                  </a:lnTo>
                  <a:lnTo>
                    <a:pt x="108" y="421"/>
                  </a:lnTo>
                  <a:lnTo>
                    <a:pt x="108" y="419"/>
                  </a:lnTo>
                  <a:lnTo>
                    <a:pt x="108" y="416"/>
                  </a:lnTo>
                  <a:lnTo>
                    <a:pt x="111" y="414"/>
                  </a:lnTo>
                  <a:lnTo>
                    <a:pt x="113" y="414"/>
                  </a:lnTo>
                  <a:lnTo>
                    <a:pt x="115" y="412"/>
                  </a:lnTo>
                  <a:lnTo>
                    <a:pt x="118" y="409"/>
                  </a:lnTo>
                  <a:lnTo>
                    <a:pt x="118" y="407"/>
                  </a:lnTo>
                  <a:lnTo>
                    <a:pt x="118" y="404"/>
                  </a:lnTo>
                  <a:lnTo>
                    <a:pt x="118" y="402"/>
                  </a:lnTo>
                  <a:lnTo>
                    <a:pt x="115" y="395"/>
                  </a:lnTo>
                  <a:lnTo>
                    <a:pt x="115" y="390"/>
                  </a:lnTo>
                  <a:lnTo>
                    <a:pt x="113" y="388"/>
                  </a:lnTo>
                  <a:lnTo>
                    <a:pt x="113" y="385"/>
                  </a:lnTo>
                  <a:lnTo>
                    <a:pt x="111" y="385"/>
                  </a:lnTo>
                  <a:lnTo>
                    <a:pt x="108" y="383"/>
                  </a:lnTo>
                  <a:lnTo>
                    <a:pt x="104" y="381"/>
                  </a:lnTo>
                  <a:lnTo>
                    <a:pt x="101" y="378"/>
                  </a:lnTo>
                  <a:lnTo>
                    <a:pt x="101" y="376"/>
                  </a:lnTo>
                  <a:lnTo>
                    <a:pt x="94" y="374"/>
                  </a:lnTo>
                  <a:lnTo>
                    <a:pt x="94" y="374"/>
                  </a:lnTo>
                  <a:lnTo>
                    <a:pt x="94" y="371"/>
                  </a:lnTo>
                  <a:lnTo>
                    <a:pt x="89" y="364"/>
                  </a:lnTo>
                  <a:lnTo>
                    <a:pt x="87" y="357"/>
                  </a:lnTo>
                  <a:lnTo>
                    <a:pt x="87" y="355"/>
                  </a:lnTo>
                  <a:lnTo>
                    <a:pt x="87" y="352"/>
                  </a:lnTo>
                  <a:lnTo>
                    <a:pt x="87" y="348"/>
                  </a:lnTo>
                  <a:lnTo>
                    <a:pt x="82" y="341"/>
                  </a:lnTo>
                  <a:lnTo>
                    <a:pt x="82" y="341"/>
                  </a:lnTo>
                  <a:lnTo>
                    <a:pt x="85" y="338"/>
                  </a:lnTo>
                  <a:lnTo>
                    <a:pt x="87" y="336"/>
                  </a:lnTo>
                  <a:lnTo>
                    <a:pt x="87" y="333"/>
                  </a:lnTo>
                  <a:lnTo>
                    <a:pt x="87" y="331"/>
                  </a:lnTo>
                  <a:lnTo>
                    <a:pt x="87" y="329"/>
                  </a:lnTo>
                  <a:lnTo>
                    <a:pt x="87" y="322"/>
                  </a:lnTo>
                  <a:lnTo>
                    <a:pt x="85" y="319"/>
                  </a:lnTo>
                  <a:lnTo>
                    <a:pt x="82" y="314"/>
                  </a:lnTo>
                  <a:lnTo>
                    <a:pt x="80" y="307"/>
                  </a:lnTo>
                  <a:lnTo>
                    <a:pt x="80" y="307"/>
                  </a:lnTo>
                  <a:lnTo>
                    <a:pt x="80" y="305"/>
                  </a:lnTo>
                  <a:lnTo>
                    <a:pt x="82" y="300"/>
                  </a:lnTo>
                  <a:lnTo>
                    <a:pt x="82" y="298"/>
                  </a:lnTo>
                  <a:lnTo>
                    <a:pt x="85" y="279"/>
                  </a:lnTo>
                  <a:lnTo>
                    <a:pt x="89" y="260"/>
                  </a:lnTo>
                  <a:lnTo>
                    <a:pt x="92" y="241"/>
                  </a:lnTo>
                  <a:lnTo>
                    <a:pt x="94" y="222"/>
                  </a:lnTo>
                  <a:lnTo>
                    <a:pt x="97" y="203"/>
                  </a:lnTo>
                  <a:lnTo>
                    <a:pt x="99" y="184"/>
                  </a:lnTo>
                  <a:lnTo>
                    <a:pt x="101" y="165"/>
                  </a:lnTo>
                  <a:lnTo>
                    <a:pt x="106" y="146"/>
                  </a:lnTo>
                  <a:lnTo>
                    <a:pt x="108" y="130"/>
                  </a:lnTo>
                  <a:lnTo>
                    <a:pt x="111" y="111"/>
                  </a:lnTo>
                  <a:lnTo>
                    <a:pt x="113" y="92"/>
                  </a:lnTo>
                  <a:lnTo>
                    <a:pt x="115" y="73"/>
                  </a:lnTo>
                  <a:lnTo>
                    <a:pt x="120" y="54"/>
                  </a:lnTo>
                  <a:lnTo>
                    <a:pt x="123" y="35"/>
                  </a:lnTo>
                  <a:lnTo>
                    <a:pt x="125" y="19"/>
                  </a:lnTo>
                  <a:lnTo>
                    <a:pt x="127" y="0"/>
                  </a:lnTo>
                  <a:lnTo>
                    <a:pt x="137" y="0"/>
                  </a:lnTo>
                  <a:lnTo>
                    <a:pt x="156" y="4"/>
                  </a:lnTo>
                  <a:lnTo>
                    <a:pt x="175" y="7"/>
                  </a:lnTo>
                  <a:lnTo>
                    <a:pt x="194" y="9"/>
                  </a:lnTo>
                  <a:lnTo>
                    <a:pt x="212" y="12"/>
                  </a:lnTo>
                  <a:lnTo>
                    <a:pt x="212" y="12"/>
                  </a:lnTo>
                  <a:lnTo>
                    <a:pt x="210" y="26"/>
                  </a:lnTo>
                  <a:lnTo>
                    <a:pt x="208" y="40"/>
                  </a:lnTo>
                  <a:lnTo>
                    <a:pt x="208" y="54"/>
                  </a:lnTo>
                  <a:lnTo>
                    <a:pt x="205" y="66"/>
                  </a:lnTo>
                  <a:lnTo>
                    <a:pt x="203" y="80"/>
                  </a:lnTo>
                  <a:lnTo>
                    <a:pt x="201" y="94"/>
                  </a:lnTo>
                  <a:lnTo>
                    <a:pt x="198" y="109"/>
                  </a:lnTo>
                  <a:lnTo>
                    <a:pt x="196" y="123"/>
                  </a:lnTo>
                  <a:lnTo>
                    <a:pt x="196" y="128"/>
                  </a:lnTo>
                  <a:lnTo>
                    <a:pt x="196" y="128"/>
                  </a:lnTo>
                  <a:lnTo>
                    <a:pt x="196" y="130"/>
                  </a:lnTo>
                  <a:lnTo>
                    <a:pt x="198" y="132"/>
                  </a:lnTo>
                  <a:lnTo>
                    <a:pt x="201" y="135"/>
                  </a:lnTo>
                  <a:lnTo>
                    <a:pt x="201" y="137"/>
                  </a:lnTo>
                  <a:lnTo>
                    <a:pt x="203" y="139"/>
                  </a:lnTo>
                  <a:lnTo>
                    <a:pt x="203" y="142"/>
                  </a:lnTo>
                  <a:lnTo>
                    <a:pt x="203" y="142"/>
                  </a:lnTo>
                  <a:lnTo>
                    <a:pt x="205" y="142"/>
                  </a:lnTo>
                  <a:lnTo>
                    <a:pt x="205" y="144"/>
                  </a:lnTo>
                  <a:lnTo>
                    <a:pt x="205" y="144"/>
                  </a:lnTo>
                  <a:lnTo>
                    <a:pt x="208" y="146"/>
                  </a:lnTo>
                  <a:lnTo>
                    <a:pt x="208" y="146"/>
                  </a:lnTo>
                  <a:lnTo>
                    <a:pt x="210" y="149"/>
                  </a:lnTo>
                  <a:lnTo>
                    <a:pt x="210" y="149"/>
                  </a:lnTo>
                  <a:lnTo>
                    <a:pt x="210" y="149"/>
                  </a:lnTo>
                  <a:lnTo>
                    <a:pt x="210" y="151"/>
                  </a:lnTo>
                  <a:lnTo>
                    <a:pt x="212" y="156"/>
                  </a:lnTo>
                  <a:lnTo>
                    <a:pt x="212" y="158"/>
                  </a:lnTo>
                  <a:lnTo>
                    <a:pt x="212" y="158"/>
                  </a:lnTo>
                  <a:lnTo>
                    <a:pt x="215" y="161"/>
                  </a:lnTo>
                  <a:lnTo>
                    <a:pt x="215" y="161"/>
                  </a:lnTo>
                  <a:lnTo>
                    <a:pt x="215" y="161"/>
                  </a:lnTo>
                  <a:lnTo>
                    <a:pt x="215" y="163"/>
                  </a:lnTo>
                  <a:lnTo>
                    <a:pt x="215" y="163"/>
                  </a:lnTo>
                  <a:lnTo>
                    <a:pt x="217" y="163"/>
                  </a:lnTo>
                  <a:lnTo>
                    <a:pt x="220" y="165"/>
                  </a:lnTo>
                  <a:lnTo>
                    <a:pt x="220" y="165"/>
                  </a:lnTo>
                  <a:lnTo>
                    <a:pt x="220" y="168"/>
                  </a:lnTo>
                  <a:lnTo>
                    <a:pt x="220" y="168"/>
                  </a:lnTo>
                  <a:lnTo>
                    <a:pt x="220" y="170"/>
                  </a:lnTo>
                  <a:lnTo>
                    <a:pt x="220" y="172"/>
                  </a:lnTo>
                  <a:lnTo>
                    <a:pt x="220" y="172"/>
                  </a:lnTo>
                  <a:lnTo>
                    <a:pt x="222" y="177"/>
                  </a:lnTo>
                  <a:lnTo>
                    <a:pt x="222" y="177"/>
                  </a:lnTo>
                  <a:lnTo>
                    <a:pt x="222" y="180"/>
                  </a:lnTo>
                  <a:lnTo>
                    <a:pt x="222" y="180"/>
                  </a:lnTo>
                  <a:lnTo>
                    <a:pt x="220" y="182"/>
                  </a:lnTo>
                  <a:lnTo>
                    <a:pt x="220" y="182"/>
                  </a:lnTo>
                  <a:lnTo>
                    <a:pt x="220" y="182"/>
                  </a:lnTo>
                  <a:lnTo>
                    <a:pt x="220" y="182"/>
                  </a:lnTo>
                  <a:lnTo>
                    <a:pt x="217" y="182"/>
                  </a:lnTo>
                  <a:lnTo>
                    <a:pt x="217" y="184"/>
                  </a:lnTo>
                  <a:lnTo>
                    <a:pt x="215" y="184"/>
                  </a:lnTo>
                  <a:lnTo>
                    <a:pt x="215" y="184"/>
                  </a:lnTo>
                  <a:lnTo>
                    <a:pt x="217" y="184"/>
                  </a:lnTo>
                  <a:lnTo>
                    <a:pt x="220" y="187"/>
                  </a:lnTo>
                  <a:lnTo>
                    <a:pt x="220" y="187"/>
                  </a:lnTo>
                  <a:lnTo>
                    <a:pt x="220" y="189"/>
                  </a:lnTo>
                  <a:lnTo>
                    <a:pt x="220" y="191"/>
                  </a:lnTo>
                  <a:lnTo>
                    <a:pt x="220" y="191"/>
                  </a:lnTo>
                  <a:lnTo>
                    <a:pt x="220" y="191"/>
                  </a:lnTo>
                  <a:lnTo>
                    <a:pt x="222" y="194"/>
                  </a:lnTo>
                  <a:lnTo>
                    <a:pt x="222" y="194"/>
                  </a:lnTo>
                  <a:lnTo>
                    <a:pt x="222" y="194"/>
                  </a:lnTo>
                  <a:lnTo>
                    <a:pt x="222" y="196"/>
                  </a:lnTo>
                  <a:lnTo>
                    <a:pt x="222" y="196"/>
                  </a:lnTo>
                  <a:lnTo>
                    <a:pt x="222" y="196"/>
                  </a:lnTo>
                  <a:lnTo>
                    <a:pt x="222" y="196"/>
                  </a:lnTo>
                  <a:lnTo>
                    <a:pt x="220" y="196"/>
                  </a:lnTo>
                  <a:lnTo>
                    <a:pt x="217" y="196"/>
                  </a:lnTo>
                  <a:lnTo>
                    <a:pt x="215" y="196"/>
                  </a:lnTo>
                  <a:lnTo>
                    <a:pt x="215" y="196"/>
                  </a:lnTo>
                  <a:lnTo>
                    <a:pt x="215" y="196"/>
                  </a:lnTo>
                  <a:lnTo>
                    <a:pt x="215" y="196"/>
                  </a:lnTo>
                  <a:lnTo>
                    <a:pt x="215" y="196"/>
                  </a:lnTo>
                  <a:lnTo>
                    <a:pt x="215" y="199"/>
                  </a:lnTo>
                  <a:lnTo>
                    <a:pt x="215" y="199"/>
                  </a:lnTo>
                  <a:lnTo>
                    <a:pt x="217" y="199"/>
                  </a:lnTo>
                  <a:lnTo>
                    <a:pt x="220" y="201"/>
                  </a:lnTo>
                  <a:lnTo>
                    <a:pt x="227" y="206"/>
                  </a:lnTo>
                  <a:lnTo>
                    <a:pt x="227" y="206"/>
                  </a:lnTo>
                  <a:lnTo>
                    <a:pt x="229" y="210"/>
                  </a:lnTo>
                  <a:lnTo>
                    <a:pt x="229" y="213"/>
                  </a:lnTo>
                  <a:lnTo>
                    <a:pt x="231" y="215"/>
                  </a:lnTo>
                  <a:lnTo>
                    <a:pt x="231" y="215"/>
                  </a:lnTo>
                  <a:lnTo>
                    <a:pt x="231" y="217"/>
                  </a:lnTo>
                  <a:lnTo>
                    <a:pt x="231" y="217"/>
                  </a:lnTo>
                  <a:lnTo>
                    <a:pt x="234" y="217"/>
                  </a:lnTo>
                  <a:lnTo>
                    <a:pt x="238" y="220"/>
                  </a:lnTo>
                  <a:lnTo>
                    <a:pt x="246" y="222"/>
                  </a:lnTo>
                  <a:lnTo>
                    <a:pt x="246" y="225"/>
                  </a:lnTo>
                  <a:lnTo>
                    <a:pt x="246" y="225"/>
                  </a:lnTo>
                  <a:lnTo>
                    <a:pt x="248" y="227"/>
                  </a:lnTo>
                  <a:lnTo>
                    <a:pt x="248" y="227"/>
                  </a:lnTo>
                  <a:lnTo>
                    <a:pt x="248" y="229"/>
                  </a:lnTo>
                  <a:lnTo>
                    <a:pt x="248" y="229"/>
                  </a:lnTo>
                  <a:lnTo>
                    <a:pt x="250" y="229"/>
                  </a:lnTo>
                  <a:lnTo>
                    <a:pt x="250" y="229"/>
                  </a:lnTo>
                  <a:lnTo>
                    <a:pt x="250" y="232"/>
                  </a:lnTo>
                  <a:lnTo>
                    <a:pt x="250" y="232"/>
                  </a:lnTo>
                  <a:lnTo>
                    <a:pt x="250" y="234"/>
                  </a:lnTo>
                  <a:lnTo>
                    <a:pt x="250" y="234"/>
                  </a:lnTo>
                  <a:lnTo>
                    <a:pt x="253" y="234"/>
                  </a:lnTo>
                  <a:lnTo>
                    <a:pt x="253" y="234"/>
                  </a:lnTo>
                  <a:lnTo>
                    <a:pt x="253" y="236"/>
                  </a:lnTo>
                  <a:lnTo>
                    <a:pt x="253" y="236"/>
                  </a:lnTo>
                  <a:lnTo>
                    <a:pt x="255" y="239"/>
                  </a:lnTo>
                  <a:lnTo>
                    <a:pt x="257" y="239"/>
                  </a:lnTo>
                  <a:lnTo>
                    <a:pt x="257" y="243"/>
                  </a:lnTo>
                  <a:lnTo>
                    <a:pt x="260" y="246"/>
                  </a:lnTo>
                  <a:lnTo>
                    <a:pt x="267" y="255"/>
                  </a:lnTo>
                  <a:lnTo>
                    <a:pt x="267" y="255"/>
                  </a:lnTo>
                  <a:lnTo>
                    <a:pt x="267" y="258"/>
                  </a:lnTo>
                  <a:lnTo>
                    <a:pt x="267" y="258"/>
                  </a:lnTo>
                  <a:lnTo>
                    <a:pt x="267" y="258"/>
                  </a:lnTo>
                  <a:lnTo>
                    <a:pt x="267" y="260"/>
                  </a:lnTo>
                  <a:lnTo>
                    <a:pt x="267" y="260"/>
                  </a:lnTo>
                  <a:lnTo>
                    <a:pt x="269" y="260"/>
                  </a:lnTo>
                  <a:lnTo>
                    <a:pt x="272" y="260"/>
                  </a:lnTo>
                  <a:lnTo>
                    <a:pt x="272" y="262"/>
                  </a:lnTo>
                  <a:lnTo>
                    <a:pt x="272" y="262"/>
                  </a:lnTo>
                  <a:lnTo>
                    <a:pt x="274" y="265"/>
                  </a:lnTo>
                  <a:lnTo>
                    <a:pt x="274" y="267"/>
                  </a:lnTo>
                  <a:lnTo>
                    <a:pt x="274" y="267"/>
                  </a:lnTo>
                  <a:lnTo>
                    <a:pt x="276" y="270"/>
                  </a:lnTo>
                  <a:lnTo>
                    <a:pt x="276" y="270"/>
                  </a:lnTo>
                  <a:lnTo>
                    <a:pt x="276" y="270"/>
                  </a:lnTo>
                  <a:lnTo>
                    <a:pt x="276" y="270"/>
                  </a:lnTo>
                  <a:lnTo>
                    <a:pt x="276" y="272"/>
                  </a:lnTo>
                  <a:lnTo>
                    <a:pt x="276" y="272"/>
                  </a:lnTo>
                  <a:lnTo>
                    <a:pt x="276" y="272"/>
                  </a:lnTo>
                  <a:lnTo>
                    <a:pt x="276" y="274"/>
                  </a:lnTo>
                  <a:lnTo>
                    <a:pt x="276" y="277"/>
                  </a:lnTo>
                  <a:lnTo>
                    <a:pt x="276" y="277"/>
                  </a:lnTo>
                  <a:lnTo>
                    <a:pt x="276" y="279"/>
                  </a:lnTo>
                  <a:lnTo>
                    <a:pt x="276" y="279"/>
                  </a:lnTo>
                  <a:lnTo>
                    <a:pt x="279" y="281"/>
                  </a:lnTo>
                  <a:lnTo>
                    <a:pt x="281" y="281"/>
                  </a:lnTo>
                  <a:lnTo>
                    <a:pt x="281" y="284"/>
                  </a:lnTo>
                  <a:lnTo>
                    <a:pt x="283" y="284"/>
                  </a:lnTo>
                  <a:lnTo>
                    <a:pt x="283" y="286"/>
                  </a:lnTo>
                  <a:lnTo>
                    <a:pt x="286" y="286"/>
                  </a:lnTo>
                  <a:lnTo>
                    <a:pt x="288" y="288"/>
                  </a:lnTo>
                  <a:lnTo>
                    <a:pt x="288" y="288"/>
                  </a:lnTo>
                  <a:lnTo>
                    <a:pt x="288" y="288"/>
                  </a:lnTo>
                  <a:lnTo>
                    <a:pt x="288" y="288"/>
                  </a:lnTo>
                  <a:lnTo>
                    <a:pt x="288" y="291"/>
                  </a:lnTo>
                  <a:lnTo>
                    <a:pt x="288" y="291"/>
                  </a:lnTo>
                  <a:lnTo>
                    <a:pt x="288" y="293"/>
                  </a:lnTo>
                  <a:lnTo>
                    <a:pt x="288" y="293"/>
                  </a:lnTo>
                  <a:lnTo>
                    <a:pt x="288" y="296"/>
                  </a:lnTo>
                  <a:lnTo>
                    <a:pt x="288" y="296"/>
                  </a:lnTo>
                  <a:lnTo>
                    <a:pt x="288" y="296"/>
                  </a:lnTo>
                  <a:lnTo>
                    <a:pt x="288" y="296"/>
                  </a:lnTo>
                  <a:lnTo>
                    <a:pt x="291" y="296"/>
                  </a:lnTo>
                  <a:lnTo>
                    <a:pt x="293" y="293"/>
                  </a:lnTo>
                  <a:lnTo>
                    <a:pt x="293" y="293"/>
                  </a:lnTo>
                  <a:lnTo>
                    <a:pt x="295" y="293"/>
                  </a:lnTo>
                  <a:lnTo>
                    <a:pt x="295" y="293"/>
                  </a:lnTo>
                  <a:lnTo>
                    <a:pt x="295" y="293"/>
                  </a:lnTo>
                  <a:lnTo>
                    <a:pt x="295" y="293"/>
                  </a:lnTo>
                  <a:lnTo>
                    <a:pt x="298" y="293"/>
                  </a:lnTo>
                  <a:lnTo>
                    <a:pt x="300" y="296"/>
                  </a:lnTo>
                  <a:lnTo>
                    <a:pt x="300" y="296"/>
                  </a:lnTo>
                  <a:lnTo>
                    <a:pt x="300" y="296"/>
                  </a:lnTo>
                  <a:lnTo>
                    <a:pt x="300" y="298"/>
                  </a:lnTo>
                  <a:lnTo>
                    <a:pt x="300" y="298"/>
                  </a:lnTo>
                  <a:lnTo>
                    <a:pt x="298" y="300"/>
                  </a:lnTo>
                  <a:lnTo>
                    <a:pt x="298" y="300"/>
                  </a:lnTo>
                  <a:lnTo>
                    <a:pt x="298" y="300"/>
                  </a:lnTo>
                  <a:lnTo>
                    <a:pt x="298" y="300"/>
                  </a:lnTo>
                  <a:lnTo>
                    <a:pt x="298" y="303"/>
                  </a:lnTo>
                  <a:lnTo>
                    <a:pt x="298" y="303"/>
                  </a:lnTo>
                  <a:lnTo>
                    <a:pt x="300" y="303"/>
                  </a:lnTo>
                  <a:lnTo>
                    <a:pt x="302" y="305"/>
                  </a:lnTo>
                  <a:lnTo>
                    <a:pt x="302" y="305"/>
                  </a:lnTo>
                  <a:lnTo>
                    <a:pt x="305" y="307"/>
                  </a:lnTo>
                  <a:lnTo>
                    <a:pt x="305" y="307"/>
                  </a:lnTo>
                  <a:lnTo>
                    <a:pt x="307" y="307"/>
                  </a:lnTo>
                  <a:lnTo>
                    <a:pt x="309" y="305"/>
                  </a:lnTo>
                  <a:lnTo>
                    <a:pt x="309" y="305"/>
                  </a:lnTo>
                  <a:lnTo>
                    <a:pt x="309" y="305"/>
                  </a:lnTo>
                  <a:lnTo>
                    <a:pt x="312" y="307"/>
                  </a:lnTo>
                  <a:lnTo>
                    <a:pt x="312" y="307"/>
                  </a:lnTo>
                  <a:lnTo>
                    <a:pt x="312" y="307"/>
                  </a:lnTo>
                  <a:lnTo>
                    <a:pt x="314" y="307"/>
                  </a:lnTo>
                  <a:lnTo>
                    <a:pt x="314" y="307"/>
                  </a:lnTo>
                  <a:lnTo>
                    <a:pt x="317" y="305"/>
                  </a:lnTo>
                  <a:lnTo>
                    <a:pt x="317" y="305"/>
                  </a:lnTo>
                  <a:lnTo>
                    <a:pt x="324" y="305"/>
                  </a:lnTo>
                  <a:lnTo>
                    <a:pt x="324" y="305"/>
                  </a:lnTo>
                  <a:lnTo>
                    <a:pt x="324" y="305"/>
                  </a:lnTo>
                  <a:lnTo>
                    <a:pt x="326" y="305"/>
                  </a:lnTo>
                  <a:lnTo>
                    <a:pt x="326" y="305"/>
                  </a:lnTo>
                  <a:lnTo>
                    <a:pt x="326" y="307"/>
                  </a:lnTo>
                  <a:lnTo>
                    <a:pt x="326" y="307"/>
                  </a:lnTo>
                  <a:lnTo>
                    <a:pt x="326" y="307"/>
                  </a:lnTo>
                  <a:lnTo>
                    <a:pt x="326" y="310"/>
                  </a:lnTo>
                  <a:lnTo>
                    <a:pt x="326" y="312"/>
                  </a:lnTo>
                  <a:lnTo>
                    <a:pt x="324" y="312"/>
                  </a:lnTo>
                  <a:lnTo>
                    <a:pt x="324" y="314"/>
                  </a:lnTo>
                  <a:lnTo>
                    <a:pt x="324" y="314"/>
                  </a:lnTo>
                  <a:lnTo>
                    <a:pt x="324" y="314"/>
                  </a:lnTo>
                  <a:lnTo>
                    <a:pt x="324" y="314"/>
                  </a:lnTo>
                  <a:lnTo>
                    <a:pt x="324" y="317"/>
                  </a:lnTo>
                  <a:lnTo>
                    <a:pt x="324" y="317"/>
                  </a:lnTo>
                  <a:lnTo>
                    <a:pt x="324" y="317"/>
                  </a:lnTo>
                  <a:lnTo>
                    <a:pt x="321" y="319"/>
                  </a:lnTo>
                  <a:lnTo>
                    <a:pt x="321" y="319"/>
                  </a:lnTo>
                  <a:lnTo>
                    <a:pt x="321" y="319"/>
                  </a:lnTo>
                  <a:lnTo>
                    <a:pt x="321" y="319"/>
                  </a:lnTo>
                  <a:lnTo>
                    <a:pt x="321" y="322"/>
                  </a:lnTo>
                  <a:lnTo>
                    <a:pt x="321" y="322"/>
                  </a:lnTo>
                  <a:lnTo>
                    <a:pt x="324" y="322"/>
                  </a:lnTo>
                  <a:lnTo>
                    <a:pt x="321" y="322"/>
                  </a:lnTo>
                  <a:lnTo>
                    <a:pt x="321" y="324"/>
                  </a:lnTo>
                  <a:lnTo>
                    <a:pt x="321" y="324"/>
                  </a:lnTo>
                  <a:lnTo>
                    <a:pt x="321" y="324"/>
                  </a:lnTo>
                  <a:lnTo>
                    <a:pt x="321" y="324"/>
                  </a:lnTo>
                  <a:lnTo>
                    <a:pt x="317" y="324"/>
                  </a:lnTo>
                  <a:lnTo>
                    <a:pt x="317" y="324"/>
                  </a:lnTo>
                  <a:lnTo>
                    <a:pt x="317" y="324"/>
                  </a:lnTo>
                  <a:lnTo>
                    <a:pt x="317" y="326"/>
                  </a:lnTo>
                  <a:lnTo>
                    <a:pt x="317" y="326"/>
                  </a:lnTo>
                  <a:lnTo>
                    <a:pt x="317" y="326"/>
                  </a:lnTo>
                  <a:lnTo>
                    <a:pt x="317" y="326"/>
                  </a:lnTo>
                  <a:lnTo>
                    <a:pt x="319" y="329"/>
                  </a:lnTo>
                  <a:lnTo>
                    <a:pt x="319" y="329"/>
                  </a:lnTo>
                  <a:lnTo>
                    <a:pt x="319" y="329"/>
                  </a:lnTo>
                  <a:lnTo>
                    <a:pt x="319" y="329"/>
                  </a:lnTo>
                  <a:lnTo>
                    <a:pt x="319" y="331"/>
                  </a:lnTo>
                  <a:lnTo>
                    <a:pt x="319" y="331"/>
                  </a:lnTo>
                  <a:lnTo>
                    <a:pt x="319" y="331"/>
                  </a:lnTo>
                  <a:lnTo>
                    <a:pt x="319" y="333"/>
                  </a:lnTo>
                  <a:lnTo>
                    <a:pt x="314" y="336"/>
                  </a:lnTo>
                  <a:lnTo>
                    <a:pt x="314" y="338"/>
                  </a:lnTo>
                  <a:lnTo>
                    <a:pt x="314" y="338"/>
                  </a:lnTo>
                  <a:lnTo>
                    <a:pt x="314" y="341"/>
                  </a:lnTo>
                  <a:lnTo>
                    <a:pt x="314" y="343"/>
                  </a:lnTo>
                  <a:lnTo>
                    <a:pt x="314" y="343"/>
                  </a:lnTo>
                  <a:lnTo>
                    <a:pt x="314" y="343"/>
                  </a:lnTo>
                  <a:lnTo>
                    <a:pt x="314" y="343"/>
                  </a:lnTo>
                  <a:lnTo>
                    <a:pt x="312" y="345"/>
                  </a:lnTo>
                  <a:lnTo>
                    <a:pt x="309" y="348"/>
                  </a:lnTo>
                  <a:lnTo>
                    <a:pt x="309" y="348"/>
                  </a:lnTo>
                  <a:lnTo>
                    <a:pt x="309" y="350"/>
                  </a:lnTo>
                  <a:lnTo>
                    <a:pt x="309" y="350"/>
                  </a:lnTo>
                  <a:lnTo>
                    <a:pt x="309" y="350"/>
                  </a:lnTo>
                  <a:lnTo>
                    <a:pt x="309" y="350"/>
                  </a:lnTo>
                  <a:lnTo>
                    <a:pt x="309" y="352"/>
                  </a:lnTo>
                  <a:lnTo>
                    <a:pt x="307" y="352"/>
                  </a:lnTo>
                  <a:lnTo>
                    <a:pt x="307" y="352"/>
                  </a:lnTo>
                  <a:lnTo>
                    <a:pt x="307" y="352"/>
                  </a:lnTo>
                  <a:lnTo>
                    <a:pt x="309" y="355"/>
                  </a:lnTo>
                  <a:lnTo>
                    <a:pt x="309" y="355"/>
                  </a:lnTo>
                  <a:lnTo>
                    <a:pt x="309" y="357"/>
                  </a:lnTo>
                  <a:lnTo>
                    <a:pt x="309" y="357"/>
                  </a:lnTo>
                  <a:lnTo>
                    <a:pt x="309" y="359"/>
                  </a:lnTo>
                  <a:lnTo>
                    <a:pt x="309" y="359"/>
                  </a:lnTo>
                  <a:lnTo>
                    <a:pt x="309" y="362"/>
                  </a:lnTo>
                  <a:lnTo>
                    <a:pt x="309" y="362"/>
                  </a:lnTo>
                  <a:lnTo>
                    <a:pt x="309" y="362"/>
                  </a:lnTo>
                  <a:lnTo>
                    <a:pt x="307" y="362"/>
                  </a:lnTo>
                  <a:lnTo>
                    <a:pt x="307" y="362"/>
                  </a:lnTo>
                  <a:lnTo>
                    <a:pt x="307" y="362"/>
                  </a:lnTo>
                  <a:lnTo>
                    <a:pt x="305" y="362"/>
                  </a:lnTo>
                  <a:lnTo>
                    <a:pt x="302" y="362"/>
                  </a:lnTo>
                  <a:lnTo>
                    <a:pt x="302" y="364"/>
                  </a:lnTo>
                  <a:lnTo>
                    <a:pt x="302" y="364"/>
                  </a:lnTo>
                  <a:lnTo>
                    <a:pt x="302" y="364"/>
                  </a:lnTo>
                  <a:lnTo>
                    <a:pt x="302" y="364"/>
                  </a:lnTo>
                  <a:lnTo>
                    <a:pt x="302" y="364"/>
                  </a:lnTo>
                  <a:lnTo>
                    <a:pt x="302" y="367"/>
                  </a:lnTo>
                  <a:lnTo>
                    <a:pt x="305" y="369"/>
                  </a:lnTo>
                  <a:lnTo>
                    <a:pt x="305" y="371"/>
                  </a:lnTo>
                  <a:lnTo>
                    <a:pt x="305" y="371"/>
                  </a:lnTo>
                  <a:lnTo>
                    <a:pt x="305" y="371"/>
                  </a:lnTo>
                  <a:lnTo>
                    <a:pt x="305" y="374"/>
                  </a:lnTo>
                  <a:lnTo>
                    <a:pt x="305" y="374"/>
                  </a:lnTo>
                  <a:lnTo>
                    <a:pt x="305" y="374"/>
                  </a:lnTo>
                  <a:lnTo>
                    <a:pt x="302" y="376"/>
                  </a:lnTo>
                  <a:lnTo>
                    <a:pt x="302" y="376"/>
                  </a:lnTo>
                  <a:lnTo>
                    <a:pt x="302" y="378"/>
                  </a:lnTo>
                  <a:lnTo>
                    <a:pt x="302" y="378"/>
                  </a:lnTo>
                  <a:lnTo>
                    <a:pt x="302" y="378"/>
                  </a:lnTo>
                  <a:lnTo>
                    <a:pt x="302" y="381"/>
                  </a:lnTo>
                  <a:lnTo>
                    <a:pt x="302" y="381"/>
                  </a:lnTo>
                  <a:lnTo>
                    <a:pt x="302" y="381"/>
                  </a:lnTo>
                  <a:lnTo>
                    <a:pt x="302" y="383"/>
                  </a:lnTo>
                  <a:lnTo>
                    <a:pt x="302" y="383"/>
                  </a:lnTo>
                  <a:lnTo>
                    <a:pt x="302" y="383"/>
                  </a:lnTo>
                  <a:lnTo>
                    <a:pt x="305" y="385"/>
                  </a:lnTo>
                  <a:lnTo>
                    <a:pt x="307" y="385"/>
                  </a:lnTo>
                  <a:lnTo>
                    <a:pt x="307" y="385"/>
                  </a:lnTo>
                  <a:lnTo>
                    <a:pt x="309" y="388"/>
                  </a:lnTo>
                  <a:lnTo>
                    <a:pt x="309" y="388"/>
                  </a:lnTo>
                  <a:lnTo>
                    <a:pt x="307" y="388"/>
                  </a:lnTo>
                  <a:lnTo>
                    <a:pt x="307" y="390"/>
                  </a:lnTo>
                  <a:lnTo>
                    <a:pt x="307" y="390"/>
                  </a:lnTo>
                  <a:lnTo>
                    <a:pt x="307" y="393"/>
                  </a:lnTo>
                  <a:lnTo>
                    <a:pt x="307" y="393"/>
                  </a:lnTo>
                  <a:lnTo>
                    <a:pt x="307" y="393"/>
                  </a:lnTo>
                  <a:lnTo>
                    <a:pt x="307" y="393"/>
                  </a:lnTo>
                  <a:lnTo>
                    <a:pt x="307" y="395"/>
                  </a:lnTo>
                  <a:lnTo>
                    <a:pt x="307" y="397"/>
                  </a:lnTo>
                  <a:lnTo>
                    <a:pt x="307" y="397"/>
                  </a:lnTo>
                  <a:lnTo>
                    <a:pt x="307" y="400"/>
                  </a:lnTo>
                  <a:lnTo>
                    <a:pt x="307" y="400"/>
                  </a:lnTo>
                  <a:lnTo>
                    <a:pt x="305" y="402"/>
                  </a:lnTo>
                  <a:lnTo>
                    <a:pt x="305" y="402"/>
                  </a:lnTo>
                  <a:lnTo>
                    <a:pt x="305" y="402"/>
                  </a:lnTo>
                  <a:lnTo>
                    <a:pt x="302" y="402"/>
                  </a:lnTo>
                  <a:lnTo>
                    <a:pt x="300" y="402"/>
                  </a:lnTo>
                  <a:lnTo>
                    <a:pt x="300" y="402"/>
                  </a:lnTo>
                  <a:lnTo>
                    <a:pt x="298" y="402"/>
                  </a:lnTo>
                  <a:lnTo>
                    <a:pt x="298" y="402"/>
                  </a:lnTo>
                  <a:lnTo>
                    <a:pt x="298" y="402"/>
                  </a:lnTo>
                  <a:lnTo>
                    <a:pt x="298" y="402"/>
                  </a:lnTo>
                  <a:lnTo>
                    <a:pt x="298" y="404"/>
                  </a:lnTo>
                  <a:lnTo>
                    <a:pt x="295" y="404"/>
                  </a:lnTo>
                  <a:lnTo>
                    <a:pt x="295" y="407"/>
                  </a:lnTo>
                  <a:lnTo>
                    <a:pt x="295" y="407"/>
                  </a:lnTo>
                  <a:lnTo>
                    <a:pt x="293" y="407"/>
                  </a:lnTo>
                  <a:lnTo>
                    <a:pt x="293" y="407"/>
                  </a:lnTo>
                  <a:lnTo>
                    <a:pt x="293" y="409"/>
                  </a:lnTo>
                  <a:lnTo>
                    <a:pt x="293" y="409"/>
                  </a:lnTo>
                  <a:lnTo>
                    <a:pt x="291" y="409"/>
                  </a:lnTo>
                  <a:lnTo>
                    <a:pt x="293" y="412"/>
                  </a:lnTo>
                  <a:lnTo>
                    <a:pt x="293" y="412"/>
                  </a:lnTo>
                  <a:lnTo>
                    <a:pt x="293" y="414"/>
                  </a:lnTo>
                  <a:lnTo>
                    <a:pt x="293" y="414"/>
                  </a:lnTo>
                  <a:lnTo>
                    <a:pt x="293" y="414"/>
                  </a:lnTo>
                  <a:lnTo>
                    <a:pt x="295" y="416"/>
                  </a:lnTo>
                  <a:lnTo>
                    <a:pt x="295" y="419"/>
                  </a:lnTo>
                  <a:lnTo>
                    <a:pt x="295" y="419"/>
                  </a:lnTo>
                  <a:lnTo>
                    <a:pt x="295" y="421"/>
                  </a:lnTo>
                  <a:lnTo>
                    <a:pt x="295" y="421"/>
                  </a:lnTo>
                  <a:lnTo>
                    <a:pt x="295" y="421"/>
                  </a:lnTo>
                  <a:lnTo>
                    <a:pt x="295" y="423"/>
                  </a:lnTo>
                  <a:lnTo>
                    <a:pt x="295" y="423"/>
                  </a:lnTo>
                  <a:lnTo>
                    <a:pt x="295" y="423"/>
                  </a:lnTo>
                  <a:lnTo>
                    <a:pt x="295" y="423"/>
                  </a:lnTo>
                  <a:lnTo>
                    <a:pt x="295" y="423"/>
                  </a:lnTo>
                  <a:lnTo>
                    <a:pt x="293" y="426"/>
                  </a:lnTo>
                  <a:lnTo>
                    <a:pt x="291" y="426"/>
                  </a:lnTo>
                  <a:lnTo>
                    <a:pt x="291" y="428"/>
                  </a:lnTo>
                  <a:lnTo>
                    <a:pt x="291" y="428"/>
                  </a:lnTo>
                  <a:lnTo>
                    <a:pt x="291" y="428"/>
                  </a:lnTo>
                  <a:lnTo>
                    <a:pt x="291" y="430"/>
                  </a:lnTo>
                  <a:lnTo>
                    <a:pt x="291" y="430"/>
                  </a:lnTo>
                  <a:lnTo>
                    <a:pt x="291" y="430"/>
                  </a:lnTo>
                  <a:lnTo>
                    <a:pt x="291" y="433"/>
                  </a:lnTo>
                  <a:lnTo>
                    <a:pt x="291" y="433"/>
                  </a:lnTo>
                  <a:lnTo>
                    <a:pt x="288" y="433"/>
                  </a:lnTo>
                  <a:lnTo>
                    <a:pt x="288" y="435"/>
                  </a:lnTo>
                  <a:lnTo>
                    <a:pt x="288" y="435"/>
                  </a:lnTo>
                  <a:lnTo>
                    <a:pt x="291" y="435"/>
                  </a:lnTo>
                  <a:lnTo>
                    <a:pt x="293" y="435"/>
                  </a:lnTo>
                  <a:lnTo>
                    <a:pt x="295" y="438"/>
                  </a:lnTo>
                  <a:lnTo>
                    <a:pt x="298" y="438"/>
                  </a:lnTo>
                  <a:lnTo>
                    <a:pt x="300" y="440"/>
                  </a:lnTo>
                  <a:lnTo>
                    <a:pt x="300" y="440"/>
                  </a:lnTo>
                  <a:lnTo>
                    <a:pt x="300" y="440"/>
                  </a:lnTo>
                  <a:lnTo>
                    <a:pt x="300" y="442"/>
                  </a:lnTo>
                  <a:lnTo>
                    <a:pt x="300" y="442"/>
                  </a:lnTo>
                  <a:lnTo>
                    <a:pt x="302" y="442"/>
                  </a:lnTo>
                  <a:lnTo>
                    <a:pt x="305" y="445"/>
                  </a:lnTo>
                  <a:lnTo>
                    <a:pt x="305" y="447"/>
                  </a:lnTo>
                  <a:lnTo>
                    <a:pt x="305" y="447"/>
                  </a:lnTo>
                  <a:lnTo>
                    <a:pt x="307" y="447"/>
                  </a:lnTo>
                  <a:lnTo>
                    <a:pt x="307" y="447"/>
                  </a:lnTo>
                  <a:lnTo>
                    <a:pt x="309" y="447"/>
                  </a:lnTo>
                  <a:lnTo>
                    <a:pt x="309" y="447"/>
                  </a:lnTo>
                  <a:lnTo>
                    <a:pt x="309" y="447"/>
                  </a:lnTo>
                  <a:lnTo>
                    <a:pt x="312" y="447"/>
                  </a:lnTo>
                  <a:lnTo>
                    <a:pt x="314" y="447"/>
                  </a:lnTo>
                  <a:lnTo>
                    <a:pt x="314" y="447"/>
                  </a:lnTo>
                  <a:lnTo>
                    <a:pt x="314" y="447"/>
                  </a:lnTo>
                  <a:lnTo>
                    <a:pt x="314" y="445"/>
                  </a:lnTo>
                  <a:lnTo>
                    <a:pt x="317" y="442"/>
                  </a:lnTo>
                  <a:lnTo>
                    <a:pt x="317" y="442"/>
                  </a:lnTo>
                  <a:lnTo>
                    <a:pt x="317" y="442"/>
                  </a:lnTo>
                  <a:lnTo>
                    <a:pt x="317" y="442"/>
                  </a:lnTo>
                  <a:lnTo>
                    <a:pt x="317" y="442"/>
                  </a:lnTo>
                  <a:lnTo>
                    <a:pt x="319" y="442"/>
                  </a:lnTo>
                  <a:lnTo>
                    <a:pt x="319" y="442"/>
                  </a:lnTo>
                  <a:lnTo>
                    <a:pt x="321" y="442"/>
                  </a:lnTo>
                  <a:lnTo>
                    <a:pt x="321" y="442"/>
                  </a:lnTo>
                  <a:lnTo>
                    <a:pt x="321" y="442"/>
                  </a:lnTo>
                  <a:lnTo>
                    <a:pt x="324" y="440"/>
                  </a:lnTo>
                  <a:lnTo>
                    <a:pt x="328" y="440"/>
                  </a:lnTo>
                  <a:lnTo>
                    <a:pt x="328" y="440"/>
                  </a:lnTo>
                  <a:lnTo>
                    <a:pt x="328" y="440"/>
                  </a:lnTo>
                  <a:lnTo>
                    <a:pt x="328" y="438"/>
                  </a:lnTo>
                  <a:lnTo>
                    <a:pt x="328" y="438"/>
                  </a:lnTo>
                  <a:lnTo>
                    <a:pt x="331" y="438"/>
                  </a:lnTo>
                  <a:lnTo>
                    <a:pt x="331" y="438"/>
                  </a:lnTo>
                  <a:lnTo>
                    <a:pt x="331" y="435"/>
                  </a:lnTo>
                  <a:lnTo>
                    <a:pt x="333" y="435"/>
                  </a:lnTo>
                  <a:lnTo>
                    <a:pt x="333" y="435"/>
                  </a:lnTo>
                  <a:lnTo>
                    <a:pt x="333" y="435"/>
                  </a:lnTo>
                  <a:lnTo>
                    <a:pt x="333" y="433"/>
                  </a:lnTo>
                  <a:lnTo>
                    <a:pt x="333" y="433"/>
                  </a:lnTo>
                  <a:lnTo>
                    <a:pt x="335" y="433"/>
                  </a:lnTo>
                  <a:lnTo>
                    <a:pt x="335" y="433"/>
                  </a:lnTo>
                  <a:lnTo>
                    <a:pt x="335" y="433"/>
                  </a:lnTo>
                  <a:lnTo>
                    <a:pt x="335" y="430"/>
                  </a:lnTo>
                  <a:lnTo>
                    <a:pt x="338" y="430"/>
                  </a:lnTo>
                  <a:lnTo>
                    <a:pt x="340" y="430"/>
                  </a:lnTo>
                  <a:lnTo>
                    <a:pt x="340" y="430"/>
                  </a:lnTo>
                  <a:lnTo>
                    <a:pt x="340" y="430"/>
                  </a:lnTo>
                  <a:lnTo>
                    <a:pt x="340" y="430"/>
                  </a:lnTo>
                  <a:lnTo>
                    <a:pt x="340" y="428"/>
                  </a:lnTo>
                  <a:lnTo>
                    <a:pt x="340" y="428"/>
                  </a:lnTo>
                  <a:lnTo>
                    <a:pt x="340" y="428"/>
                  </a:lnTo>
                  <a:lnTo>
                    <a:pt x="340" y="428"/>
                  </a:lnTo>
                  <a:lnTo>
                    <a:pt x="340" y="426"/>
                  </a:lnTo>
                  <a:lnTo>
                    <a:pt x="340" y="426"/>
                  </a:lnTo>
                  <a:lnTo>
                    <a:pt x="340" y="426"/>
                  </a:lnTo>
                  <a:lnTo>
                    <a:pt x="340" y="426"/>
                  </a:lnTo>
                  <a:lnTo>
                    <a:pt x="340" y="426"/>
                  </a:lnTo>
                  <a:lnTo>
                    <a:pt x="343" y="426"/>
                  </a:lnTo>
                  <a:lnTo>
                    <a:pt x="343" y="426"/>
                  </a:lnTo>
                  <a:lnTo>
                    <a:pt x="347" y="428"/>
                  </a:lnTo>
                  <a:lnTo>
                    <a:pt x="350" y="430"/>
                  </a:lnTo>
                  <a:lnTo>
                    <a:pt x="350" y="433"/>
                  </a:lnTo>
                  <a:lnTo>
                    <a:pt x="350" y="433"/>
                  </a:lnTo>
                  <a:lnTo>
                    <a:pt x="350" y="433"/>
                  </a:lnTo>
                  <a:lnTo>
                    <a:pt x="350" y="435"/>
                  </a:lnTo>
                  <a:lnTo>
                    <a:pt x="350" y="435"/>
                  </a:lnTo>
                  <a:lnTo>
                    <a:pt x="354" y="438"/>
                  </a:lnTo>
                  <a:lnTo>
                    <a:pt x="357" y="438"/>
                  </a:lnTo>
                  <a:lnTo>
                    <a:pt x="357" y="438"/>
                  </a:lnTo>
                  <a:lnTo>
                    <a:pt x="357" y="440"/>
                  </a:lnTo>
                  <a:lnTo>
                    <a:pt x="357" y="440"/>
                  </a:lnTo>
                  <a:lnTo>
                    <a:pt x="357" y="440"/>
                  </a:lnTo>
                  <a:lnTo>
                    <a:pt x="357" y="442"/>
                  </a:lnTo>
                  <a:lnTo>
                    <a:pt x="357" y="442"/>
                  </a:lnTo>
                  <a:lnTo>
                    <a:pt x="357" y="442"/>
                  </a:lnTo>
                  <a:lnTo>
                    <a:pt x="357" y="445"/>
                  </a:lnTo>
                  <a:lnTo>
                    <a:pt x="354" y="445"/>
                  </a:lnTo>
                  <a:lnTo>
                    <a:pt x="354" y="447"/>
                  </a:lnTo>
                  <a:lnTo>
                    <a:pt x="354" y="447"/>
                  </a:lnTo>
                  <a:lnTo>
                    <a:pt x="354" y="447"/>
                  </a:lnTo>
                  <a:lnTo>
                    <a:pt x="354" y="449"/>
                  </a:lnTo>
                  <a:lnTo>
                    <a:pt x="359" y="449"/>
                  </a:lnTo>
                  <a:lnTo>
                    <a:pt x="359" y="452"/>
                  </a:lnTo>
                  <a:lnTo>
                    <a:pt x="359" y="452"/>
                  </a:lnTo>
                  <a:lnTo>
                    <a:pt x="359" y="452"/>
                  </a:lnTo>
                  <a:lnTo>
                    <a:pt x="359" y="452"/>
                  </a:lnTo>
                  <a:lnTo>
                    <a:pt x="359" y="454"/>
                  </a:lnTo>
                  <a:lnTo>
                    <a:pt x="359" y="456"/>
                  </a:lnTo>
                  <a:lnTo>
                    <a:pt x="359" y="456"/>
                  </a:lnTo>
                  <a:lnTo>
                    <a:pt x="357" y="456"/>
                  </a:lnTo>
                  <a:lnTo>
                    <a:pt x="357" y="459"/>
                  </a:lnTo>
                  <a:lnTo>
                    <a:pt x="357" y="459"/>
                  </a:lnTo>
                  <a:lnTo>
                    <a:pt x="357" y="459"/>
                  </a:lnTo>
                  <a:lnTo>
                    <a:pt x="357" y="459"/>
                  </a:lnTo>
                  <a:lnTo>
                    <a:pt x="357" y="461"/>
                  </a:lnTo>
                  <a:lnTo>
                    <a:pt x="357" y="461"/>
                  </a:lnTo>
                  <a:lnTo>
                    <a:pt x="357" y="464"/>
                  </a:lnTo>
                  <a:lnTo>
                    <a:pt x="359" y="466"/>
                  </a:lnTo>
                  <a:lnTo>
                    <a:pt x="361" y="466"/>
                  </a:lnTo>
                  <a:lnTo>
                    <a:pt x="361" y="466"/>
                  </a:lnTo>
                  <a:lnTo>
                    <a:pt x="361" y="468"/>
                  </a:lnTo>
                  <a:lnTo>
                    <a:pt x="359" y="471"/>
                  </a:lnTo>
                  <a:lnTo>
                    <a:pt x="359" y="473"/>
                  </a:lnTo>
                  <a:lnTo>
                    <a:pt x="359" y="473"/>
                  </a:lnTo>
                  <a:lnTo>
                    <a:pt x="359" y="475"/>
                  </a:lnTo>
                  <a:lnTo>
                    <a:pt x="359" y="475"/>
                  </a:lnTo>
                  <a:lnTo>
                    <a:pt x="359" y="475"/>
                  </a:lnTo>
                  <a:lnTo>
                    <a:pt x="361" y="475"/>
                  </a:lnTo>
                  <a:lnTo>
                    <a:pt x="361" y="478"/>
                  </a:lnTo>
                  <a:lnTo>
                    <a:pt x="364" y="478"/>
                  </a:lnTo>
                  <a:lnTo>
                    <a:pt x="364" y="480"/>
                  </a:lnTo>
                  <a:lnTo>
                    <a:pt x="364" y="480"/>
                  </a:lnTo>
                  <a:lnTo>
                    <a:pt x="364" y="483"/>
                  </a:lnTo>
                  <a:lnTo>
                    <a:pt x="364" y="483"/>
                  </a:lnTo>
                  <a:lnTo>
                    <a:pt x="364" y="483"/>
                  </a:lnTo>
                  <a:lnTo>
                    <a:pt x="366" y="485"/>
                  </a:lnTo>
                  <a:lnTo>
                    <a:pt x="366" y="487"/>
                  </a:lnTo>
                  <a:lnTo>
                    <a:pt x="369" y="487"/>
                  </a:lnTo>
                  <a:lnTo>
                    <a:pt x="369" y="490"/>
                  </a:lnTo>
                  <a:lnTo>
                    <a:pt x="369" y="490"/>
                  </a:lnTo>
                  <a:lnTo>
                    <a:pt x="369" y="492"/>
                  </a:lnTo>
                  <a:lnTo>
                    <a:pt x="371" y="492"/>
                  </a:lnTo>
                  <a:lnTo>
                    <a:pt x="371" y="492"/>
                  </a:lnTo>
                  <a:lnTo>
                    <a:pt x="371" y="494"/>
                  </a:lnTo>
                  <a:lnTo>
                    <a:pt x="371" y="494"/>
                  </a:lnTo>
                  <a:lnTo>
                    <a:pt x="371" y="494"/>
                  </a:lnTo>
                  <a:lnTo>
                    <a:pt x="371" y="497"/>
                  </a:lnTo>
                  <a:lnTo>
                    <a:pt x="371" y="497"/>
                  </a:lnTo>
                  <a:lnTo>
                    <a:pt x="371" y="497"/>
                  </a:lnTo>
                  <a:lnTo>
                    <a:pt x="371" y="499"/>
                  </a:lnTo>
                  <a:lnTo>
                    <a:pt x="371" y="499"/>
                  </a:lnTo>
                  <a:lnTo>
                    <a:pt x="373" y="499"/>
                  </a:lnTo>
                  <a:lnTo>
                    <a:pt x="376" y="499"/>
                  </a:lnTo>
                  <a:lnTo>
                    <a:pt x="376" y="499"/>
                  </a:lnTo>
                  <a:lnTo>
                    <a:pt x="376" y="501"/>
                  </a:lnTo>
                  <a:lnTo>
                    <a:pt x="376" y="504"/>
                  </a:lnTo>
                  <a:lnTo>
                    <a:pt x="376" y="504"/>
                  </a:lnTo>
                  <a:lnTo>
                    <a:pt x="378" y="509"/>
                  </a:lnTo>
                  <a:lnTo>
                    <a:pt x="380" y="509"/>
                  </a:lnTo>
                  <a:lnTo>
                    <a:pt x="380" y="513"/>
                  </a:lnTo>
                  <a:lnTo>
                    <a:pt x="380" y="513"/>
                  </a:lnTo>
                  <a:lnTo>
                    <a:pt x="380" y="516"/>
                  </a:lnTo>
                  <a:lnTo>
                    <a:pt x="380" y="516"/>
                  </a:lnTo>
                  <a:lnTo>
                    <a:pt x="380" y="516"/>
                  </a:lnTo>
                  <a:lnTo>
                    <a:pt x="380" y="518"/>
                  </a:lnTo>
                  <a:lnTo>
                    <a:pt x="380" y="520"/>
                  </a:lnTo>
                  <a:lnTo>
                    <a:pt x="378" y="520"/>
                  </a:lnTo>
                  <a:lnTo>
                    <a:pt x="378" y="520"/>
                  </a:lnTo>
                  <a:lnTo>
                    <a:pt x="378" y="520"/>
                  </a:lnTo>
                  <a:lnTo>
                    <a:pt x="376" y="523"/>
                  </a:lnTo>
                  <a:lnTo>
                    <a:pt x="376" y="523"/>
                  </a:lnTo>
                  <a:lnTo>
                    <a:pt x="376" y="523"/>
                  </a:lnTo>
                  <a:lnTo>
                    <a:pt x="376" y="523"/>
                  </a:lnTo>
                  <a:lnTo>
                    <a:pt x="376" y="523"/>
                  </a:lnTo>
                  <a:lnTo>
                    <a:pt x="376" y="525"/>
                  </a:lnTo>
                  <a:lnTo>
                    <a:pt x="376" y="525"/>
                  </a:lnTo>
                  <a:lnTo>
                    <a:pt x="378" y="525"/>
                  </a:lnTo>
                  <a:lnTo>
                    <a:pt x="378" y="528"/>
                  </a:lnTo>
                  <a:lnTo>
                    <a:pt x="378" y="530"/>
                  </a:lnTo>
                  <a:lnTo>
                    <a:pt x="378" y="532"/>
                  </a:lnTo>
                  <a:lnTo>
                    <a:pt x="378" y="532"/>
                  </a:lnTo>
                  <a:lnTo>
                    <a:pt x="380" y="535"/>
                  </a:lnTo>
                  <a:lnTo>
                    <a:pt x="385" y="537"/>
                  </a:lnTo>
                  <a:lnTo>
                    <a:pt x="385" y="537"/>
                  </a:lnTo>
                  <a:lnTo>
                    <a:pt x="385" y="537"/>
                  </a:lnTo>
                  <a:lnTo>
                    <a:pt x="385" y="539"/>
                  </a:lnTo>
                  <a:lnTo>
                    <a:pt x="385" y="542"/>
                  </a:lnTo>
                  <a:lnTo>
                    <a:pt x="388" y="542"/>
                  </a:lnTo>
                  <a:lnTo>
                    <a:pt x="388" y="542"/>
                  </a:lnTo>
                  <a:lnTo>
                    <a:pt x="390" y="542"/>
                  </a:lnTo>
                  <a:lnTo>
                    <a:pt x="390" y="542"/>
                  </a:lnTo>
                  <a:lnTo>
                    <a:pt x="390" y="542"/>
                  </a:lnTo>
                  <a:lnTo>
                    <a:pt x="392" y="539"/>
                  </a:lnTo>
                  <a:lnTo>
                    <a:pt x="392" y="539"/>
                  </a:lnTo>
                  <a:lnTo>
                    <a:pt x="395" y="539"/>
                  </a:lnTo>
                  <a:lnTo>
                    <a:pt x="395" y="539"/>
                  </a:lnTo>
                  <a:lnTo>
                    <a:pt x="397" y="539"/>
                  </a:lnTo>
                  <a:lnTo>
                    <a:pt x="399" y="539"/>
                  </a:lnTo>
                  <a:lnTo>
                    <a:pt x="399" y="542"/>
                  </a:lnTo>
                  <a:lnTo>
                    <a:pt x="402" y="544"/>
                  </a:lnTo>
                  <a:lnTo>
                    <a:pt x="404" y="546"/>
                  </a:lnTo>
                  <a:lnTo>
                    <a:pt x="404" y="546"/>
                  </a:lnTo>
                  <a:lnTo>
                    <a:pt x="404" y="549"/>
                  </a:lnTo>
                  <a:lnTo>
                    <a:pt x="406" y="549"/>
                  </a:lnTo>
                  <a:lnTo>
                    <a:pt x="406" y="551"/>
                  </a:lnTo>
                  <a:lnTo>
                    <a:pt x="406" y="551"/>
                  </a:lnTo>
                  <a:lnTo>
                    <a:pt x="406" y="551"/>
                  </a:lnTo>
                  <a:lnTo>
                    <a:pt x="406" y="551"/>
                  </a:lnTo>
                  <a:lnTo>
                    <a:pt x="406" y="554"/>
                  </a:lnTo>
                  <a:lnTo>
                    <a:pt x="406" y="554"/>
                  </a:lnTo>
                  <a:lnTo>
                    <a:pt x="406" y="554"/>
                  </a:lnTo>
                  <a:lnTo>
                    <a:pt x="409" y="554"/>
                  </a:lnTo>
                  <a:lnTo>
                    <a:pt x="409" y="556"/>
                  </a:lnTo>
                  <a:lnTo>
                    <a:pt x="409" y="556"/>
                  </a:lnTo>
                  <a:lnTo>
                    <a:pt x="409" y="556"/>
                  </a:lnTo>
                  <a:lnTo>
                    <a:pt x="409" y="558"/>
                  </a:lnTo>
                  <a:lnTo>
                    <a:pt x="409" y="558"/>
                  </a:lnTo>
                  <a:lnTo>
                    <a:pt x="411" y="561"/>
                  </a:lnTo>
                  <a:lnTo>
                    <a:pt x="411" y="561"/>
                  </a:lnTo>
                  <a:lnTo>
                    <a:pt x="411" y="563"/>
                  </a:lnTo>
                  <a:lnTo>
                    <a:pt x="411" y="563"/>
                  </a:lnTo>
                  <a:lnTo>
                    <a:pt x="411" y="563"/>
                  </a:lnTo>
                  <a:lnTo>
                    <a:pt x="411" y="563"/>
                  </a:lnTo>
                  <a:lnTo>
                    <a:pt x="411" y="565"/>
                  </a:lnTo>
                  <a:lnTo>
                    <a:pt x="409" y="565"/>
                  </a:lnTo>
                  <a:lnTo>
                    <a:pt x="409" y="565"/>
                  </a:lnTo>
                  <a:lnTo>
                    <a:pt x="409" y="565"/>
                  </a:lnTo>
                  <a:lnTo>
                    <a:pt x="409" y="565"/>
                  </a:lnTo>
                  <a:lnTo>
                    <a:pt x="409" y="568"/>
                  </a:lnTo>
                  <a:lnTo>
                    <a:pt x="409" y="568"/>
                  </a:lnTo>
                  <a:lnTo>
                    <a:pt x="411" y="570"/>
                  </a:lnTo>
                  <a:lnTo>
                    <a:pt x="411" y="570"/>
                  </a:lnTo>
                  <a:lnTo>
                    <a:pt x="411" y="572"/>
                  </a:lnTo>
                  <a:lnTo>
                    <a:pt x="411" y="572"/>
                  </a:lnTo>
                  <a:lnTo>
                    <a:pt x="411" y="572"/>
                  </a:lnTo>
                  <a:lnTo>
                    <a:pt x="411" y="575"/>
                  </a:lnTo>
                  <a:lnTo>
                    <a:pt x="414" y="575"/>
                  </a:lnTo>
                  <a:lnTo>
                    <a:pt x="414" y="575"/>
                  </a:lnTo>
                  <a:lnTo>
                    <a:pt x="414" y="577"/>
                  </a:lnTo>
                  <a:lnTo>
                    <a:pt x="414" y="577"/>
                  </a:lnTo>
                  <a:lnTo>
                    <a:pt x="414" y="580"/>
                  </a:lnTo>
                  <a:lnTo>
                    <a:pt x="411" y="580"/>
                  </a:lnTo>
                  <a:lnTo>
                    <a:pt x="411" y="580"/>
                  </a:lnTo>
                  <a:lnTo>
                    <a:pt x="411" y="582"/>
                  </a:lnTo>
                  <a:lnTo>
                    <a:pt x="414" y="582"/>
                  </a:lnTo>
                  <a:lnTo>
                    <a:pt x="414" y="582"/>
                  </a:lnTo>
                  <a:lnTo>
                    <a:pt x="414" y="584"/>
                  </a:lnTo>
                  <a:lnTo>
                    <a:pt x="414" y="584"/>
                  </a:lnTo>
                  <a:lnTo>
                    <a:pt x="414" y="587"/>
                  </a:lnTo>
                  <a:lnTo>
                    <a:pt x="416" y="587"/>
                  </a:lnTo>
                  <a:lnTo>
                    <a:pt x="416" y="587"/>
                  </a:lnTo>
                  <a:lnTo>
                    <a:pt x="416" y="587"/>
                  </a:lnTo>
                  <a:lnTo>
                    <a:pt x="418" y="589"/>
                  </a:lnTo>
                  <a:lnTo>
                    <a:pt x="418" y="589"/>
                  </a:lnTo>
                  <a:lnTo>
                    <a:pt x="418" y="591"/>
                  </a:lnTo>
                  <a:lnTo>
                    <a:pt x="423" y="591"/>
                  </a:lnTo>
                  <a:lnTo>
                    <a:pt x="423" y="594"/>
                  </a:lnTo>
                  <a:lnTo>
                    <a:pt x="423" y="594"/>
                  </a:lnTo>
                  <a:lnTo>
                    <a:pt x="425" y="596"/>
                  </a:lnTo>
                  <a:lnTo>
                    <a:pt x="425" y="596"/>
                  </a:lnTo>
                  <a:lnTo>
                    <a:pt x="428" y="596"/>
                  </a:lnTo>
                  <a:lnTo>
                    <a:pt x="428" y="596"/>
                  </a:lnTo>
                  <a:lnTo>
                    <a:pt x="428" y="596"/>
                  </a:lnTo>
                  <a:lnTo>
                    <a:pt x="428" y="596"/>
                  </a:lnTo>
                  <a:lnTo>
                    <a:pt x="428" y="591"/>
                  </a:lnTo>
                  <a:lnTo>
                    <a:pt x="428" y="591"/>
                  </a:lnTo>
                  <a:lnTo>
                    <a:pt x="428" y="591"/>
                  </a:lnTo>
                  <a:lnTo>
                    <a:pt x="428" y="591"/>
                  </a:lnTo>
                  <a:lnTo>
                    <a:pt x="428" y="589"/>
                  </a:lnTo>
                  <a:lnTo>
                    <a:pt x="428" y="589"/>
                  </a:lnTo>
                  <a:lnTo>
                    <a:pt x="430" y="589"/>
                  </a:lnTo>
                  <a:lnTo>
                    <a:pt x="435" y="584"/>
                  </a:lnTo>
                  <a:lnTo>
                    <a:pt x="435" y="584"/>
                  </a:lnTo>
                  <a:lnTo>
                    <a:pt x="437" y="584"/>
                  </a:lnTo>
                  <a:lnTo>
                    <a:pt x="440" y="584"/>
                  </a:lnTo>
                  <a:lnTo>
                    <a:pt x="440" y="582"/>
                  </a:lnTo>
                  <a:lnTo>
                    <a:pt x="442" y="582"/>
                  </a:lnTo>
                  <a:lnTo>
                    <a:pt x="442" y="582"/>
                  </a:lnTo>
                  <a:lnTo>
                    <a:pt x="444" y="584"/>
                  </a:lnTo>
                  <a:lnTo>
                    <a:pt x="456" y="587"/>
                  </a:lnTo>
                  <a:lnTo>
                    <a:pt x="456" y="587"/>
                  </a:lnTo>
                  <a:lnTo>
                    <a:pt x="456" y="587"/>
                  </a:lnTo>
                  <a:lnTo>
                    <a:pt x="458" y="589"/>
                  </a:lnTo>
                  <a:lnTo>
                    <a:pt x="458" y="589"/>
                  </a:lnTo>
                  <a:lnTo>
                    <a:pt x="461" y="589"/>
                  </a:lnTo>
                  <a:lnTo>
                    <a:pt x="463" y="589"/>
                  </a:lnTo>
                  <a:lnTo>
                    <a:pt x="463" y="589"/>
                  </a:lnTo>
                  <a:lnTo>
                    <a:pt x="466" y="589"/>
                  </a:lnTo>
                  <a:lnTo>
                    <a:pt x="466" y="591"/>
                  </a:lnTo>
                  <a:lnTo>
                    <a:pt x="466" y="591"/>
                  </a:lnTo>
                  <a:lnTo>
                    <a:pt x="466" y="591"/>
                  </a:lnTo>
                  <a:lnTo>
                    <a:pt x="468" y="591"/>
                  </a:lnTo>
                  <a:lnTo>
                    <a:pt x="468" y="591"/>
                  </a:lnTo>
                  <a:lnTo>
                    <a:pt x="470" y="591"/>
                  </a:lnTo>
                  <a:lnTo>
                    <a:pt x="470" y="591"/>
                  </a:lnTo>
                  <a:lnTo>
                    <a:pt x="470" y="591"/>
                  </a:lnTo>
                  <a:lnTo>
                    <a:pt x="473" y="587"/>
                  </a:lnTo>
                  <a:lnTo>
                    <a:pt x="473" y="584"/>
                  </a:lnTo>
                  <a:lnTo>
                    <a:pt x="475" y="584"/>
                  </a:lnTo>
                  <a:lnTo>
                    <a:pt x="475" y="582"/>
                  </a:lnTo>
                  <a:lnTo>
                    <a:pt x="475" y="582"/>
                  </a:lnTo>
                  <a:lnTo>
                    <a:pt x="477" y="582"/>
                  </a:lnTo>
                  <a:lnTo>
                    <a:pt x="477" y="582"/>
                  </a:lnTo>
                  <a:lnTo>
                    <a:pt x="480" y="582"/>
                  </a:lnTo>
                  <a:lnTo>
                    <a:pt x="480" y="582"/>
                  </a:lnTo>
                  <a:lnTo>
                    <a:pt x="482" y="582"/>
                  </a:lnTo>
                  <a:lnTo>
                    <a:pt x="482" y="580"/>
                  </a:lnTo>
                  <a:lnTo>
                    <a:pt x="482" y="580"/>
                  </a:lnTo>
                  <a:lnTo>
                    <a:pt x="484" y="580"/>
                  </a:lnTo>
                  <a:lnTo>
                    <a:pt x="484" y="580"/>
                  </a:lnTo>
                  <a:lnTo>
                    <a:pt x="487" y="582"/>
                  </a:lnTo>
                  <a:lnTo>
                    <a:pt x="487" y="582"/>
                  </a:lnTo>
                  <a:lnTo>
                    <a:pt x="487" y="582"/>
                  </a:lnTo>
                  <a:lnTo>
                    <a:pt x="489" y="582"/>
                  </a:lnTo>
                  <a:lnTo>
                    <a:pt x="492" y="582"/>
                  </a:lnTo>
                  <a:lnTo>
                    <a:pt x="494" y="584"/>
                  </a:lnTo>
                  <a:lnTo>
                    <a:pt x="496" y="584"/>
                  </a:lnTo>
                  <a:lnTo>
                    <a:pt x="496" y="584"/>
                  </a:lnTo>
                  <a:lnTo>
                    <a:pt x="506" y="584"/>
                  </a:lnTo>
                  <a:lnTo>
                    <a:pt x="508" y="584"/>
                  </a:lnTo>
                  <a:lnTo>
                    <a:pt x="508" y="584"/>
                  </a:lnTo>
                  <a:lnTo>
                    <a:pt x="511" y="584"/>
                  </a:lnTo>
                  <a:lnTo>
                    <a:pt x="511" y="584"/>
                  </a:lnTo>
                  <a:lnTo>
                    <a:pt x="511" y="584"/>
                  </a:lnTo>
                  <a:lnTo>
                    <a:pt x="513" y="584"/>
                  </a:lnTo>
                  <a:lnTo>
                    <a:pt x="513" y="584"/>
                  </a:lnTo>
                  <a:lnTo>
                    <a:pt x="518" y="584"/>
                  </a:lnTo>
                  <a:lnTo>
                    <a:pt x="518" y="584"/>
                  </a:lnTo>
                  <a:lnTo>
                    <a:pt x="520" y="587"/>
                  </a:lnTo>
                  <a:lnTo>
                    <a:pt x="520" y="587"/>
                  </a:lnTo>
                  <a:lnTo>
                    <a:pt x="520" y="587"/>
                  </a:lnTo>
                  <a:lnTo>
                    <a:pt x="520" y="589"/>
                  </a:lnTo>
                  <a:lnTo>
                    <a:pt x="520" y="589"/>
                  </a:lnTo>
                  <a:lnTo>
                    <a:pt x="522" y="589"/>
                  </a:lnTo>
                  <a:lnTo>
                    <a:pt x="522" y="589"/>
                  </a:lnTo>
                  <a:lnTo>
                    <a:pt x="522" y="589"/>
                  </a:lnTo>
                  <a:lnTo>
                    <a:pt x="525" y="589"/>
                  </a:lnTo>
                  <a:lnTo>
                    <a:pt x="525" y="589"/>
                  </a:lnTo>
                  <a:lnTo>
                    <a:pt x="527" y="589"/>
                  </a:lnTo>
                  <a:lnTo>
                    <a:pt x="529" y="589"/>
                  </a:lnTo>
                  <a:lnTo>
                    <a:pt x="529" y="589"/>
                  </a:lnTo>
                  <a:lnTo>
                    <a:pt x="534" y="587"/>
                  </a:lnTo>
                  <a:lnTo>
                    <a:pt x="534" y="587"/>
                  </a:lnTo>
                  <a:lnTo>
                    <a:pt x="546" y="587"/>
                  </a:lnTo>
                  <a:lnTo>
                    <a:pt x="546" y="587"/>
                  </a:lnTo>
                  <a:lnTo>
                    <a:pt x="548" y="589"/>
                  </a:lnTo>
                  <a:lnTo>
                    <a:pt x="551" y="589"/>
                  </a:lnTo>
                  <a:lnTo>
                    <a:pt x="551" y="589"/>
                  </a:lnTo>
                  <a:lnTo>
                    <a:pt x="551" y="589"/>
                  </a:lnTo>
                  <a:lnTo>
                    <a:pt x="553" y="589"/>
                  </a:lnTo>
                  <a:lnTo>
                    <a:pt x="553" y="589"/>
                  </a:lnTo>
                  <a:lnTo>
                    <a:pt x="555" y="589"/>
                  </a:lnTo>
                  <a:lnTo>
                    <a:pt x="555" y="589"/>
                  </a:lnTo>
                  <a:lnTo>
                    <a:pt x="555" y="589"/>
                  </a:lnTo>
                  <a:lnTo>
                    <a:pt x="553" y="589"/>
                  </a:lnTo>
                  <a:lnTo>
                    <a:pt x="551" y="587"/>
                  </a:lnTo>
                  <a:lnTo>
                    <a:pt x="551" y="587"/>
                  </a:lnTo>
                  <a:lnTo>
                    <a:pt x="551" y="587"/>
                  </a:lnTo>
                  <a:lnTo>
                    <a:pt x="551" y="587"/>
                  </a:lnTo>
                  <a:lnTo>
                    <a:pt x="551" y="587"/>
                  </a:lnTo>
                  <a:lnTo>
                    <a:pt x="551" y="584"/>
                  </a:lnTo>
                  <a:lnTo>
                    <a:pt x="551" y="584"/>
                  </a:lnTo>
                  <a:lnTo>
                    <a:pt x="551" y="584"/>
                  </a:lnTo>
                  <a:lnTo>
                    <a:pt x="551" y="582"/>
                  </a:lnTo>
                  <a:lnTo>
                    <a:pt x="551" y="582"/>
                  </a:lnTo>
                  <a:lnTo>
                    <a:pt x="551" y="582"/>
                  </a:lnTo>
                  <a:lnTo>
                    <a:pt x="551" y="580"/>
                  </a:lnTo>
                  <a:lnTo>
                    <a:pt x="551" y="580"/>
                  </a:lnTo>
                  <a:lnTo>
                    <a:pt x="553" y="577"/>
                  </a:lnTo>
                  <a:lnTo>
                    <a:pt x="553" y="577"/>
                  </a:lnTo>
                  <a:lnTo>
                    <a:pt x="553" y="577"/>
                  </a:lnTo>
                  <a:lnTo>
                    <a:pt x="555" y="577"/>
                  </a:lnTo>
                  <a:lnTo>
                    <a:pt x="555" y="577"/>
                  </a:lnTo>
                  <a:lnTo>
                    <a:pt x="555" y="575"/>
                  </a:lnTo>
                  <a:lnTo>
                    <a:pt x="555" y="575"/>
                  </a:lnTo>
                  <a:lnTo>
                    <a:pt x="555" y="575"/>
                  </a:lnTo>
                  <a:lnTo>
                    <a:pt x="555" y="575"/>
                  </a:lnTo>
                  <a:lnTo>
                    <a:pt x="555" y="572"/>
                  </a:lnTo>
                  <a:lnTo>
                    <a:pt x="555" y="572"/>
                  </a:lnTo>
                  <a:lnTo>
                    <a:pt x="555" y="572"/>
                  </a:lnTo>
                  <a:lnTo>
                    <a:pt x="555" y="572"/>
                  </a:lnTo>
                  <a:lnTo>
                    <a:pt x="555" y="570"/>
                  </a:lnTo>
                  <a:lnTo>
                    <a:pt x="555" y="570"/>
                  </a:lnTo>
                  <a:lnTo>
                    <a:pt x="555" y="570"/>
                  </a:lnTo>
                  <a:lnTo>
                    <a:pt x="558" y="570"/>
                  </a:lnTo>
                  <a:lnTo>
                    <a:pt x="558" y="568"/>
                  </a:lnTo>
                  <a:lnTo>
                    <a:pt x="558" y="568"/>
                  </a:lnTo>
                  <a:lnTo>
                    <a:pt x="560" y="568"/>
                  </a:lnTo>
                  <a:lnTo>
                    <a:pt x="563" y="568"/>
                  </a:lnTo>
                  <a:lnTo>
                    <a:pt x="563" y="568"/>
                  </a:lnTo>
                  <a:lnTo>
                    <a:pt x="565" y="565"/>
                  </a:lnTo>
                  <a:lnTo>
                    <a:pt x="565" y="565"/>
                  </a:lnTo>
                  <a:lnTo>
                    <a:pt x="565" y="565"/>
                  </a:lnTo>
                  <a:lnTo>
                    <a:pt x="567" y="565"/>
                  </a:lnTo>
                  <a:lnTo>
                    <a:pt x="570" y="568"/>
                  </a:lnTo>
                  <a:lnTo>
                    <a:pt x="570" y="570"/>
                  </a:lnTo>
                  <a:lnTo>
                    <a:pt x="570" y="572"/>
                  </a:lnTo>
                  <a:lnTo>
                    <a:pt x="574" y="577"/>
                  </a:lnTo>
                  <a:lnTo>
                    <a:pt x="574" y="580"/>
                  </a:lnTo>
                  <a:lnTo>
                    <a:pt x="574" y="580"/>
                  </a:lnTo>
                  <a:lnTo>
                    <a:pt x="577" y="580"/>
                  </a:lnTo>
                  <a:lnTo>
                    <a:pt x="577" y="580"/>
                  </a:lnTo>
                  <a:lnTo>
                    <a:pt x="577" y="582"/>
                  </a:lnTo>
                  <a:lnTo>
                    <a:pt x="577" y="582"/>
                  </a:lnTo>
                  <a:lnTo>
                    <a:pt x="577" y="582"/>
                  </a:lnTo>
                  <a:lnTo>
                    <a:pt x="577" y="584"/>
                  </a:lnTo>
                  <a:lnTo>
                    <a:pt x="577" y="584"/>
                  </a:lnTo>
                  <a:lnTo>
                    <a:pt x="577" y="587"/>
                  </a:lnTo>
                  <a:lnTo>
                    <a:pt x="577" y="587"/>
                  </a:lnTo>
                  <a:lnTo>
                    <a:pt x="577" y="587"/>
                  </a:lnTo>
                  <a:lnTo>
                    <a:pt x="577" y="587"/>
                  </a:lnTo>
                  <a:lnTo>
                    <a:pt x="579" y="589"/>
                  </a:lnTo>
                  <a:lnTo>
                    <a:pt x="579" y="589"/>
                  </a:lnTo>
                  <a:lnTo>
                    <a:pt x="581" y="589"/>
                  </a:lnTo>
                  <a:lnTo>
                    <a:pt x="581" y="591"/>
                  </a:lnTo>
                  <a:lnTo>
                    <a:pt x="584" y="594"/>
                  </a:lnTo>
                  <a:lnTo>
                    <a:pt x="586" y="596"/>
                  </a:lnTo>
                  <a:lnTo>
                    <a:pt x="586" y="599"/>
                  </a:lnTo>
                  <a:lnTo>
                    <a:pt x="591" y="601"/>
                  </a:lnTo>
                  <a:lnTo>
                    <a:pt x="591" y="60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rgbClr val="F8F8F8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40" name="Freeform 45">
              <a:extLst>
                <a:ext uri="{FF2B5EF4-FFF2-40B4-BE49-F238E27FC236}">
                  <a16:creationId xmlns:a16="http://schemas.microsoft.com/office/drawing/2014/main" id="{93FE4381-2213-4411-87A6-503B55A090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06773" y="2632121"/>
              <a:ext cx="926725" cy="933477"/>
            </a:xfrm>
            <a:custGeom>
              <a:avLst/>
              <a:gdLst>
                <a:gd name="T0" fmla="*/ 504 w 549"/>
                <a:gd name="T1" fmla="*/ 480 h 553"/>
                <a:gd name="T2" fmla="*/ 544 w 549"/>
                <a:gd name="T3" fmla="*/ 326 h 553"/>
                <a:gd name="T4" fmla="*/ 521 w 549"/>
                <a:gd name="T5" fmla="*/ 324 h 553"/>
                <a:gd name="T6" fmla="*/ 511 w 549"/>
                <a:gd name="T7" fmla="*/ 310 h 553"/>
                <a:gd name="T8" fmla="*/ 502 w 549"/>
                <a:gd name="T9" fmla="*/ 284 h 553"/>
                <a:gd name="T10" fmla="*/ 490 w 549"/>
                <a:gd name="T11" fmla="*/ 269 h 553"/>
                <a:gd name="T12" fmla="*/ 476 w 549"/>
                <a:gd name="T13" fmla="*/ 255 h 553"/>
                <a:gd name="T14" fmla="*/ 471 w 549"/>
                <a:gd name="T15" fmla="*/ 241 h 553"/>
                <a:gd name="T16" fmla="*/ 450 w 549"/>
                <a:gd name="T17" fmla="*/ 213 h 553"/>
                <a:gd name="T18" fmla="*/ 419 w 549"/>
                <a:gd name="T19" fmla="*/ 191 h 553"/>
                <a:gd name="T20" fmla="*/ 407 w 549"/>
                <a:gd name="T21" fmla="*/ 182 h 553"/>
                <a:gd name="T22" fmla="*/ 393 w 549"/>
                <a:gd name="T23" fmla="*/ 158 h 553"/>
                <a:gd name="T24" fmla="*/ 357 w 549"/>
                <a:gd name="T25" fmla="*/ 132 h 553"/>
                <a:gd name="T26" fmla="*/ 327 w 549"/>
                <a:gd name="T27" fmla="*/ 111 h 553"/>
                <a:gd name="T28" fmla="*/ 308 w 549"/>
                <a:gd name="T29" fmla="*/ 94 h 553"/>
                <a:gd name="T30" fmla="*/ 267 w 549"/>
                <a:gd name="T31" fmla="*/ 59 h 553"/>
                <a:gd name="T32" fmla="*/ 234 w 549"/>
                <a:gd name="T33" fmla="*/ 33 h 553"/>
                <a:gd name="T34" fmla="*/ 244 w 549"/>
                <a:gd name="T35" fmla="*/ 14 h 553"/>
                <a:gd name="T36" fmla="*/ 239 w 549"/>
                <a:gd name="T37" fmla="*/ 2 h 553"/>
                <a:gd name="T38" fmla="*/ 140 w 549"/>
                <a:gd name="T39" fmla="*/ 19 h 553"/>
                <a:gd name="T40" fmla="*/ 26 w 549"/>
                <a:gd name="T41" fmla="*/ 33 h 553"/>
                <a:gd name="T42" fmla="*/ 17 w 549"/>
                <a:gd name="T43" fmla="*/ 92 h 553"/>
                <a:gd name="T44" fmla="*/ 57 w 549"/>
                <a:gd name="T45" fmla="*/ 222 h 553"/>
                <a:gd name="T46" fmla="*/ 76 w 549"/>
                <a:gd name="T47" fmla="*/ 284 h 553"/>
                <a:gd name="T48" fmla="*/ 88 w 549"/>
                <a:gd name="T49" fmla="*/ 307 h 553"/>
                <a:gd name="T50" fmla="*/ 107 w 549"/>
                <a:gd name="T51" fmla="*/ 338 h 553"/>
                <a:gd name="T52" fmla="*/ 109 w 549"/>
                <a:gd name="T53" fmla="*/ 355 h 553"/>
                <a:gd name="T54" fmla="*/ 116 w 549"/>
                <a:gd name="T55" fmla="*/ 364 h 553"/>
                <a:gd name="T56" fmla="*/ 109 w 549"/>
                <a:gd name="T57" fmla="*/ 376 h 553"/>
                <a:gd name="T58" fmla="*/ 107 w 549"/>
                <a:gd name="T59" fmla="*/ 400 h 553"/>
                <a:gd name="T60" fmla="*/ 114 w 549"/>
                <a:gd name="T61" fmla="*/ 445 h 553"/>
                <a:gd name="T62" fmla="*/ 116 w 549"/>
                <a:gd name="T63" fmla="*/ 475 h 553"/>
                <a:gd name="T64" fmla="*/ 123 w 549"/>
                <a:gd name="T65" fmla="*/ 506 h 553"/>
                <a:gd name="T66" fmla="*/ 133 w 549"/>
                <a:gd name="T67" fmla="*/ 525 h 553"/>
                <a:gd name="T68" fmla="*/ 156 w 549"/>
                <a:gd name="T69" fmla="*/ 553 h 553"/>
                <a:gd name="T70" fmla="*/ 253 w 549"/>
                <a:gd name="T71" fmla="*/ 546 h 553"/>
                <a:gd name="T72" fmla="*/ 388 w 549"/>
                <a:gd name="T73" fmla="*/ 535 h 553"/>
                <a:gd name="T74" fmla="*/ 431 w 549"/>
                <a:gd name="T75" fmla="*/ 535 h 553"/>
                <a:gd name="T76" fmla="*/ 435 w 549"/>
                <a:gd name="T77" fmla="*/ 546 h 553"/>
                <a:gd name="T78" fmla="*/ 450 w 549"/>
                <a:gd name="T79" fmla="*/ 553 h 553"/>
                <a:gd name="T80" fmla="*/ 454 w 549"/>
                <a:gd name="T81" fmla="*/ 527 h 553"/>
                <a:gd name="T82" fmla="*/ 450 w 549"/>
                <a:gd name="T83" fmla="*/ 511 h 553"/>
                <a:gd name="T84" fmla="*/ 452 w 549"/>
                <a:gd name="T85" fmla="*/ 499 h 553"/>
                <a:gd name="T86" fmla="*/ 457 w 549"/>
                <a:gd name="T87" fmla="*/ 494 h 553"/>
                <a:gd name="T88" fmla="*/ 478 w 549"/>
                <a:gd name="T89" fmla="*/ 499 h 553"/>
                <a:gd name="T90" fmla="*/ 499 w 549"/>
                <a:gd name="T91" fmla="*/ 501 h 553"/>
                <a:gd name="T92" fmla="*/ 502 w 549"/>
                <a:gd name="T93" fmla="*/ 485 h 553"/>
                <a:gd name="T94" fmla="*/ 502 w 549"/>
                <a:gd name="T95" fmla="*/ 478 h 553"/>
                <a:gd name="T96" fmla="*/ 504 w 549"/>
                <a:gd name="T97" fmla="*/ 459 h 553"/>
                <a:gd name="T98" fmla="*/ 506 w 549"/>
                <a:gd name="T99" fmla="*/ 454 h 553"/>
                <a:gd name="T100" fmla="*/ 504 w 549"/>
                <a:gd name="T101" fmla="*/ 435 h 553"/>
                <a:gd name="T102" fmla="*/ 518 w 549"/>
                <a:gd name="T103" fmla="*/ 426 h 553"/>
                <a:gd name="T104" fmla="*/ 511 w 549"/>
                <a:gd name="T105" fmla="*/ 421 h 553"/>
                <a:gd name="T106" fmla="*/ 511 w 549"/>
                <a:gd name="T107" fmla="*/ 409 h 553"/>
                <a:gd name="T108" fmla="*/ 521 w 549"/>
                <a:gd name="T109" fmla="*/ 393 h 553"/>
                <a:gd name="T110" fmla="*/ 506 w 549"/>
                <a:gd name="T111" fmla="*/ 393 h 553"/>
                <a:gd name="T112" fmla="*/ 518 w 549"/>
                <a:gd name="T113" fmla="*/ 381 h 553"/>
                <a:gd name="T114" fmla="*/ 521 w 549"/>
                <a:gd name="T115" fmla="*/ 374 h 553"/>
                <a:gd name="T116" fmla="*/ 511 w 549"/>
                <a:gd name="T117" fmla="*/ 366 h 553"/>
                <a:gd name="T118" fmla="*/ 530 w 549"/>
                <a:gd name="T119" fmla="*/ 355 h 553"/>
                <a:gd name="T120" fmla="*/ 525 w 549"/>
                <a:gd name="T121" fmla="*/ 348 h 553"/>
                <a:gd name="T122" fmla="*/ 537 w 549"/>
                <a:gd name="T123" fmla="*/ 336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49" h="553">
                  <a:moveTo>
                    <a:pt x="509" y="490"/>
                  </a:moveTo>
                  <a:lnTo>
                    <a:pt x="509" y="490"/>
                  </a:lnTo>
                  <a:lnTo>
                    <a:pt x="511" y="485"/>
                  </a:lnTo>
                  <a:lnTo>
                    <a:pt x="511" y="480"/>
                  </a:lnTo>
                  <a:lnTo>
                    <a:pt x="511" y="475"/>
                  </a:lnTo>
                  <a:lnTo>
                    <a:pt x="511" y="473"/>
                  </a:lnTo>
                  <a:lnTo>
                    <a:pt x="511" y="468"/>
                  </a:lnTo>
                  <a:lnTo>
                    <a:pt x="509" y="466"/>
                  </a:lnTo>
                  <a:lnTo>
                    <a:pt x="509" y="466"/>
                  </a:lnTo>
                  <a:lnTo>
                    <a:pt x="509" y="471"/>
                  </a:lnTo>
                  <a:lnTo>
                    <a:pt x="504" y="475"/>
                  </a:lnTo>
                  <a:lnTo>
                    <a:pt x="504" y="480"/>
                  </a:lnTo>
                  <a:lnTo>
                    <a:pt x="504" y="480"/>
                  </a:lnTo>
                  <a:lnTo>
                    <a:pt x="506" y="482"/>
                  </a:lnTo>
                  <a:lnTo>
                    <a:pt x="506" y="485"/>
                  </a:lnTo>
                  <a:lnTo>
                    <a:pt x="506" y="485"/>
                  </a:lnTo>
                  <a:lnTo>
                    <a:pt x="506" y="487"/>
                  </a:lnTo>
                  <a:lnTo>
                    <a:pt x="509" y="497"/>
                  </a:lnTo>
                  <a:lnTo>
                    <a:pt x="511" y="497"/>
                  </a:lnTo>
                  <a:lnTo>
                    <a:pt x="511" y="497"/>
                  </a:lnTo>
                  <a:lnTo>
                    <a:pt x="511" y="494"/>
                  </a:lnTo>
                  <a:lnTo>
                    <a:pt x="509" y="490"/>
                  </a:lnTo>
                  <a:close/>
                  <a:moveTo>
                    <a:pt x="547" y="326"/>
                  </a:moveTo>
                  <a:lnTo>
                    <a:pt x="544" y="326"/>
                  </a:lnTo>
                  <a:lnTo>
                    <a:pt x="544" y="326"/>
                  </a:lnTo>
                  <a:lnTo>
                    <a:pt x="542" y="326"/>
                  </a:lnTo>
                  <a:lnTo>
                    <a:pt x="542" y="326"/>
                  </a:lnTo>
                  <a:lnTo>
                    <a:pt x="542" y="326"/>
                  </a:lnTo>
                  <a:lnTo>
                    <a:pt x="539" y="326"/>
                  </a:lnTo>
                  <a:lnTo>
                    <a:pt x="537" y="326"/>
                  </a:lnTo>
                  <a:lnTo>
                    <a:pt x="537" y="326"/>
                  </a:lnTo>
                  <a:lnTo>
                    <a:pt x="535" y="324"/>
                  </a:lnTo>
                  <a:lnTo>
                    <a:pt x="535" y="324"/>
                  </a:lnTo>
                  <a:lnTo>
                    <a:pt x="530" y="322"/>
                  </a:lnTo>
                  <a:lnTo>
                    <a:pt x="528" y="322"/>
                  </a:lnTo>
                  <a:lnTo>
                    <a:pt x="521" y="324"/>
                  </a:lnTo>
                  <a:lnTo>
                    <a:pt x="521" y="324"/>
                  </a:lnTo>
                  <a:lnTo>
                    <a:pt x="518" y="319"/>
                  </a:lnTo>
                  <a:lnTo>
                    <a:pt x="516" y="319"/>
                  </a:lnTo>
                  <a:lnTo>
                    <a:pt x="516" y="319"/>
                  </a:lnTo>
                  <a:lnTo>
                    <a:pt x="516" y="319"/>
                  </a:lnTo>
                  <a:lnTo>
                    <a:pt x="513" y="317"/>
                  </a:lnTo>
                  <a:lnTo>
                    <a:pt x="513" y="317"/>
                  </a:lnTo>
                  <a:lnTo>
                    <a:pt x="513" y="317"/>
                  </a:lnTo>
                  <a:lnTo>
                    <a:pt x="513" y="317"/>
                  </a:lnTo>
                  <a:lnTo>
                    <a:pt x="511" y="312"/>
                  </a:lnTo>
                  <a:lnTo>
                    <a:pt x="511" y="312"/>
                  </a:lnTo>
                  <a:lnTo>
                    <a:pt x="511" y="310"/>
                  </a:lnTo>
                  <a:lnTo>
                    <a:pt x="511" y="307"/>
                  </a:lnTo>
                  <a:lnTo>
                    <a:pt x="511" y="307"/>
                  </a:lnTo>
                  <a:lnTo>
                    <a:pt x="511" y="305"/>
                  </a:lnTo>
                  <a:lnTo>
                    <a:pt x="511" y="303"/>
                  </a:lnTo>
                  <a:lnTo>
                    <a:pt x="511" y="303"/>
                  </a:lnTo>
                  <a:lnTo>
                    <a:pt x="511" y="300"/>
                  </a:lnTo>
                  <a:lnTo>
                    <a:pt x="511" y="298"/>
                  </a:lnTo>
                  <a:lnTo>
                    <a:pt x="511" y="295"/>
                  </a:lnTo>
                  <a:lnTo>
                    <a:pt x="511" y="293"/>
                  </a:lnTo>
                  <a:lnTo>
                    <a:pt x="509" y="293"/>
                  </a:lnTo>
                  <a:lnTo>
                    <a:pt x="506" y="293"/>
                  </a:lnTo>
                  <a:lnTo>
                    <a:pt x="502" y="284"/>
                  </a:lnTo>
                  <a:lnTo>
                    <a:pt x="502" y="279"/>
                  </a:lnTo>
                  <a:lnTo>
                    <a:pt x="502" y="277"/>
                  </a:lnTo>
                  <a:lnTo>
                    <a:pt x="499" y="277"/>
                  </a:lnTo>
                  <a:lnTo>
                    <a:pt x="497" y="277"/>
                  </a:lnTo>
                  <a:lnTo>
                    <a:pt x="497" y="274"/>
                  </a:lnTo>
                  <a:lnTo>
                    <a:pt x="497" y="274"/>
                  </a:lnTo>
                  <a:lnTo>
                    <a:pt x="495" y="272"/>
                  </a:lnTo>
                  <a:lnTo>
                    <a:pt x="495" y="272"/>
                  </a:lnTo>
                  <a:lnTo>
                    <a:pt x="492" y="272"/>
                  </a:lnTo>
                  <a:lnTo>
                    <a:pt x="492" y="272"/>
                  </a:lnTo>
                  <a:lnTo>
                    <a:pt x="492" y="272"/>
                  </a:lnTo>
                  <a:lnTo>
                    <a:pt x="490" y="269"/>
                  </a:lnTo>
                  <a:lnTo>
                    <a:pt x="490" y="269"/>
                  </a:lnTo>
                  <a:lnTo>
                    <a:pt x="487" y="267"/>
                  </a:lnTo>
                  <a:lnTo>
                    <a:pt x="487" y="267"/>
                  </a:lnTo>
                  <a:lnTo>
                    <a:pt x="483" y="267"/>
                  </a:lnTo>
                  <a:lnTo>
                    <a:pt x="480" y="267"/>
                  </a:lnTo>
                  <a:lnTo>
                    <a:pt x="480" y="267"/>
                  </a:lnTo>
                  <a:lnTo>
                    <a:pt x="478" y="265"/>
                  </a:lnTo>
                  <a:lnTo>
                    <a:pt x="476" y="262"/>
                  </a:lnTo>
                  <a:lnTo>
                    <a:pt x="476" y="262"/>
                  </a:lnTo>
                  <a:lnTo>
                    <a:pt x="476" y="260"/>
                  </a:lnTo>
                  <a:lnTo>
                    <a:pt x="476" y="258"/>
                  </a:lnTo>
                  <a:lnTo>
                    <a:pt x="476" y="255"/>
                  </a:lnTo>
                  <a:lnTo>
                    <a:pt x="476" y="255"/>
                  </a:lnTo>
                  <a:lnTo>
                    <a:pt x="476" y="255"/>
                  </a:lnTo>
                  <a:lnTo>
                    <a:pt x="473" y="255"/>
                  </a:lnTo>
                  <a:lnTo>
                    <a:pt x="473" y="253"/>
                  </a:lnTo>
                  <a:lnTo>
                    <a:pt x="473" y="253"/>
                  </a:lnTo>
                  <a:lnTo>
                    <a:pt x="473" y="250"/>
                  </a:lnTo>
                  <a:lnTo>
                    <a:pt x="473" y="250"/>
                  </a:lnTo>
                  <a:lnTo>
                    <a:pt x="473" y="248"/>
                  </a:lnTo>
                  <a:lnTo>
                    <a:pt x="473" y="246"/>
                  </a:lnTo>
                  <a:lnTo>
                    <a:pt x="471" y="246"/>
                  </a:lnTo>
                  <a:lnTo>
                    <a:pt x="471" y="243"/>
                  </a:lnTo>
                  <a:lnTo>
                    <a:pt x="471" y="241"/>
                  </a:lnTo>
                  <a:lnTo>
                    <a:pt x="471" y="239"/>
                  </a:lnTo>
                  <a:lnTo>
                    <a:pt x="469" y="236"/>
                  </a:lnTo>
                  <a:lnTo>
                    <a:pt x="461" y="227"/>
                  </a:lnTo>
                  <a:lnTo>
                    <a:pt x="459" y="227"/>
                  </a:lnTo>
                  <a:lnTo>
                    <a:pt x="459" y="224"/>
                  </a:lnTo>
                  <a:lnTo>
                    <a:pt x="459" y="220"/>
                  </a:lnTo>
                  <a:lnTo>
                    <a:pt x="459" y="217"/>
                  </a:lnTo>
                  <a:lnTo>
                    <a:pt x="457" y="215"/>
                  </a:lnTo>
                  <a:lnTo>
                    <a:pt x="457" y="215"/>
                  </a:lnTo>
                  <a:lnTo>
                    <a:pt x="454" y="213"/>
                  </a:lnTo>
                  <a:lnTo>
                    <a:pt x="452" y="213"/>
                  </a:lnTo>
                  <a:lnTo>
                    <a:pt x="450" y="213"/>
                  </a:lnTo>
                  <a:lnTo>
                    <a:pt x="447" y="210"/>
                  </a:lnTo>
                  <a:lnTo>
                    <a:pt x="443" y="208"/>
                  </a:lnTo>
                  <a:lnTo>
                    <a:pt x="433" y="206"/>
                  </a:lnTo>
                  <a:lnTo>
                    <a:pt x="428" y="203"/>
                  </a:lnTo>
                  <a:lnTo>
                    <a:pt x="428" y="203"/>
                  </a:lnTo>
                  <a:lnTo>
                    <a:pt x="426" y="198"/>
                  </a:lnTo>
                  <a:lnTo>
                    <a:pt x="426" y="196"/>
                  </a:lnTo>
                  <a:lnTo>
                    <a:pt x="424" y="196"/>
                  </a:lnTo>
                  <a:lnTo>
                    <a:pt x="421" y="196"/>
                  </a:lnTo>
                  <a:lnTo>
                    <a:pt x="419" y="196"/>
                  </a:lnTo>
                  <a:lnTo>
                    <a:pt x="416" y="194"/>
                  </a:lnTo>
                  <a:lnTo>
                    <a:pt x="419" y="191"/>
                  </a:lnTo>
                  <a:lnTo>
                    <a:pt x="419" y="191"/>
                  </a:lnTo>
                  <a:lnTo>
                    <a:pt x="419" y="189"/>
                  </a:lnTo>
                  <a:lnTo>
                    <a:pt x="416" y="189"/>
                  </a:lnTo>
                  <a:lnTo>
                    <a:pt x="416" y="187"/>
                  </a:lnTo>
                  <a:lnTo>
                    <a:pt x="416" y="187"/>
                  </a:lnTo>
                  <a:lnTo>
                    <a:pt x="416" y="187"/>
                  </a:lnTo>
                  <a:lnTo>
                    <a:pt x="414" y="184"/>
                  </a:lnTo>
                  <a:lnTo>
                    <a:pt x="414" y="187"/>
                  </a:lnTo>
                  <a:lnTo>
                    <a:pt x="414" y="187"/>
                  </a:lnTo>
                  <a:lnTo>
                    <a:pt x="414" y="187"/>
                  </a:lnTo>
                  <a:lnTo>
                    <a:pt x="412" y="187"/>
                  </a:lnTo>
                  <a:lnTo>
                    <a:pt x="407" y="182"/>
                  </a:lnTo>
                  <a:lnTo>
                    <a:pt x="407" y="179"/>
                  </a:lnTo>
                  <a:lnTo>
                    <a:pt x="407" y="179"/>
                  </a:lnTo>
                  <a:lnTo>
                    <a:pt x="405" y="177"/>
                  </a:lnTo>
                  <a:lnTo>
                    <a:pt x="405" y="175"/>
                  </a:lnTo>
                  <a:lnTo>
                    <a:pt x="407" y="175"/>
                  </a:lnTo>
                  <a:lnTo>
                    <a:pt x="407" y="172"/>
                  </a:lnTo>
                  <a:lnTo>
                    <a:pt x="405" y="172"/>
                  </a:lnTo>
                  <a:lnTo>
                    <a:pt x="405" y="170"/>
                  </a:lnTo>
                  <a:lnTo>
                    <a:pt x="405" y="168"/>
                  </a:lnTo>
                  <a:lnTo>
                    <a:pt x="400" y="165"/>
                  </a:lnTo>
                  <a:lnTo>
                    <a:pt x="398" y="163"/>
                  </a:lnTo>
                  <a:lnTo>
                    <a:pt x="393" y="158"/>
                  </a:lnTo>
                  <a:lnTo>
                    <a:pt x="388" y="158"/>
                  </a:lnTo>
                  <a:lnTo>
                    <a:pt x="388" y="156"/>
                  </a:lnTo>
                  <a:lnTo>
                    <a:pt x="381" y="156"/>
                  </a:lnTo>
                  <a:lnTo>
                    <a:pt x="379" y="156"/>
                  </a:lnTo>
                  <a:lnTo>
                    <a:pt x="376" y="153"/>
                  </a:lnTo>
                  <a:lnTo>
                    <a:pt x="374" y="153"/>
                  </a:lnTo>
                  <a:lnTo>
                    <a:pt x="372" y="149"/>
                  </a:lnTo>
                  <a:lnTo>
                    <a:pt x="372" y="146"/>
                  </a:lnTo>
                  <a:lnTo>
                    <a:pt x="369" y="144"/>
                  </a:lnTo>
                  <a:lnTo>
                    <a:pt x="367" y="139"/>
                  </a:lnTo>
                  <a:lnTo>
                    <a:pt x="364" y="137"/>
                  </a:lnTo>
                  <a:lnTo>
                    <a:pt x="357" y="132"/>
                  </a:lnTo>
                  <a:lnTo>
                    <a:pt x="353" y="130"/>
                  </a:lnTo>
                  <a:lnTo>
                    <a:pt x="348" y="127"/>
                  </a:lnTo>
                  <a:lnTo>
                    <a:pt x="346" y="127"/>
                  </a:lnTo>
                  <a:lnTo>
                    <a:pt x="341" y="125"/>
                  </a:lnTo>
                  <a:lnTo>
                    <a:pt x="338" y="123"/>
                  </a:lnTo>
                  <a:lnTo>
                    <a:pt x="336" y="120"/>
                  </a:lnTo>
                  <a:lnTo>
                    <a:pt x="334" y="118"/>
                  </a:lnTo>
                  <a:lnTo>
                    <a:pt x="334" y="118"/>
                  </a:lnTo>
                  <a:lnTo>
                    <a:pt x="331" y="118"/>
                  </a:lnTo>
                  <a:lnTo>
                    <a:pt x="329" y="118"/>
                  </a:lnTo>
                  <a:lnTo>
                    <a:pt x="329" y="116"/>
                  </a:lnTo>
                  <a:lnTo>
                    <a:pt x="327" y="111"/>
                  </a:lnTo>
                  <a:lnTo>
                    <a:pt x="324" y="108"/>
                  </a:lnTo>
                  <a:lnTo>
                    <a:pt x="324" y="108"/>
                  </a:lnTo>
                  <a:lnTo>
                    <a:pt x="322" y="106"/>
                  </a:lnTo>
                  <a:lnTo>
                    <a:pt x="320" y="104"/>
                  </a:lnTo>
                  <a:lnTo>
                    <a:pt x="320" y="101"/>
                  </a:lnTo>
                  <a:lnTo>
                    <a:pt x="317" y="101"/>
                  </a:lnTo>
                  <a:lnTo>
                    <a:pt x="317" y="99"/>
                  </a:lnTo>
                  <a:lnTo>
                    <a:pt x="315" y="99"/>
                  </a:lnTo>
                  <a:lnTo>
                    <a:pt x="312" y="97"/>
                  </a:lnTo>
                  <a:lnTo>
                    <a:pt x="310" y="97"/>
                  </a:lnTo>
                  <a:lnTo>
                    <a:pt x="310" y="94"/>
                  </a:lnTo>
                  <a:lnTo>
                    <a:pt x="308" y="94"/>
                  </a:lnTo>
                  <a:lnTo>
                    <a:pt x="305" y="82"/>
                  </a:lnTo>
                  <a:lnTo>
                    <a:pt x="303" y="80"/>
                  </a:lnTo>
                  <a:lnTo>
                    <a:pt x="296" y="73"/>
                  </a:lnTo>
                  <a:lnTo>
                    <a:pt x="296" y="71"/>
                  </a:lnTo>
                  <a:lnTo>
                    <a:pt x="293" y="68"/>
                  </a:lnTo>
                  <a:lnTo>
                    <a:pt x="291" y="64"/>
                  </a:lnTo>
                  <a:lnTo>
                    <a:pt x="291" y="61"/>
                  </a:lnTo>
                  <a:lnTo>
                    <a:pt x="286" y="59"/>
                  </a:lnTo>
                  <a:lnTo>
                    <a:pt x="279" y="61"/>
                  </a:lnTo>
                  <a:lnTo>
                    <a:pt x="275" y="61"/>
                  </a:lnTo>
                  <a:lnTo>
                    <a:pt x="270" y="61"/>
                  </a:lnTo>
                  <a:lnTo>
                    <a:pt x="267" y="59"/>
                  </a:lnTo>
                  <a:lnTo>
                    <a:pt x="267" y="56"/>
                  </a:lnTo>
                  <a:lnTo>
                    <a:pt x="265" y="54"/>
                  </a:lnTo>
                  <a:lnTo>
                    <a:pt x="260" y="52"/>
                  </a:lnTo>
                  <a:lnTo>
                    <a:pt x="258" y="52"/>
                  </a:lnTo>
                  <a:lnTo>
                    <a:pt x="256" y="49"/>
                  </a:lnTo>
                  <a:lnTo>
                    <a:pt x="256" y="47"/>
                  </a:lnTo>
                  <a:lnTo>
                    <a:pt x="256" y="47"/>
                  </a:lnTo>
                  <a:lnTo>
                    <a:pt x="253" y="49"/>
                  </a:lnTo>
                  <a:lnTo>
                    <a:pt x="249" y="47"/>
                  </a:lnTo>
                  <a:lnTo>
                    <a:pt x="239" y="42"/>
                  </a:lnTo>
                  <a:lnTo>
                    <a:pt x="234" y="40"/>
                  </a:lnTo>
                  <a:lnTo>
                    <a:pt x="234" y="33"/>
                  </a:lnTo>
                  <a:lnTo>
                    <a:pt x="237" y="30"/>
                  </a:lnTo>
                  <a:lnTo>
                    <a:pt x="237" y="30"/>
                  </a:lnTo>
                  <a:lnTo>
                    <a:pt x="237" y="28"/>
                  </a:lnTo>
                  <a:lnTo>
                    <a:pt x="237" y="28"/>
                  </a:lnTo>
                  <a:lnTo>
                    <a:pt x="237" y="28"/>
                  </a:lnTo>
                  <a:lnTo>
                    <a:pt x="237" y="26"/>
                  </a:lnTo>
                  <a:lnTo>
                    <a:pt x="239" y="23"/>
                  </a:lnTo>
                  <a:lnTo>
                    <a:pt x="239" y="23"/>
                  </a:lnTo>
                  <a:lnTo>
                    <a:pt x="241" y="21"/>
                  </a:lnTo>
                  <a:lnTo>
                    <a:pt x="241" y="21"/>
                  </a:lnTo>
                  <a:lnTo>
                    <a:pt x="241" y="19"/>
                  </a:lnTo>
                  <a:lnTo>
                    <a:pt x="244" y="14"/>
                  </a:lnTo>
                  <a:lnTo>
                    <a:pt x="244" y="11"/>
                  </a:lnTo>
                  <a:lnTo>
                    <a:pt x="244" y="11"/>
                  </a:lnTo>
                  <a:lnTo>
                    <a:pt x="249" y="7"/>
                  </a:lnTo>
                  <a:lnTo>
                    <a:pt x="249" y="7"/>
                  </a:lnTo>
                  <a:lnTo>
                    <a:pt x="253" y="4"/>
                  </a:lnTo>
                  <a:lnTo>
                    <a:pt x="253" y="4"/>
                  </a:lnTo>
                  <a:lnTo>
                    <a:pt x="253" y="2"/>
                  </a:lnTo>
                  <a:lnTo>
                    <a:pt x="253" y="2"/>
                  </a:lnTo>
                  <a:lnTo>
                    <a:pt x="253" y="0"/>
                  </a:lnTo>
                  <a:lnTo>
                    <a:pt x="253" y="0"/>
                  </a:lnTo>
                  <a:lnTo>
                    <a:pt x="246" y="0"/>
                  </a:lnTo>
                  <a:lnTo>
                    <a:pt x="239" y="2"/>
                  </a:lnTo>
                  <a:lnTo>
                    <a:pt x="232" y="2"/>
                  </a:lnTo>
                  <a:lnTo>
                    <a:pt x="223" y="4"/>
                  </a:lnTo>
                  <a:lnTo>
                    <a:pt x="215" y="4"/>
                  </a:lnTo>
                  <a:lnTo>
                    <a:pt x="208" y="7"/>
                  </a:lnTo>
                  <a:lnTo>
                    <a:pt x="201" y="9"/>
                  </a:lnTo>
                  <a:lnTo>
                    <a:pt x="194" y="9"/>
                  </a:lnTo>
                  <a:lnTo>
                    <a:pt x="185" y="11"/>
                  </a:lnTo>
                  <a:lnTo>
                    <a:pt x="170" y="14"/>
                  </a:lnTo>
                  <a:lnTo>
                    <a:pt x="163" y="14"/>
                  </a:lnTo>
                  <a:lnTo>
                    <a:pt x="154" y="16"/>
                  </a:lnTo>
                  <a:lnTo>
                    <a:pt x="147" y="16"/>
                  </a:lnTo>
                  <a:lnTo>
                    <a:pt x="140" y="19"/>
                  </a:lnTo>
                  <a:lnTo>
                    <a:pt x="133" y="19"/>
                  </a:lnTo>
                  <a:lnTo>
                    <a:pt x="123" y="21"/>
                  </a:lnTo>
                  <a:lnTo>
                    <a:pt x="114" y="21"/>
                  </a:lnTo>
                  <a:lnTo>
                    <a:pt x="107" y="21"/>
                  </a:lnTo>
                  <a:lnTo>
                    <a:pt x="104" y="21"/>
                  </a:lnTo>
                  <a:lnTo>
                    <a:pt x="102" y="21"/>
                  </a:lnTo>
                  <a:lnTo>
                    <a:pt x="90" y="23"/>
                  </a:lnTo>
                  <a:lnTo>
                    <a:pt x="76" y="26"/>
                  </a:lnTo>
                  <a:lnTo>
                    <a:pt x="64" y="28"/>
                  </a:lnTo>
                  <a:lnTo>
                    <a:pt x="50" y="28"/>
                  </a:lnTo>
                  <a:lnTo>
                    <a:pt x="38" y="30"/>
                  </a:lnTo>
                  <a:lnTo>
                    <a:pt x="26" y="33"/>
                  </a:lnTo>
                  <a:lnTo>
                    <a:pt x="12" y="33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37"/>
                  </a:lnTo>
                  <a:lnTo>
                    <a:pt x="3" y="42"/>
                  </a:lnTo>
                  <a:lnTo>
                    <a:pt x="3" y="47"/>
                  </a:lnTo>
                  <a:lnTo>
                    <a:pt x="5" y="52"/>
                  </a:lnTo>
                  <a:lnTo>
                    <a:pt x="7" y="59"/>
                  </a:lnTo>
                  <a:lnTo>
                    <a:pt x="10" y="66"/>
                  </a:lnTo>
                  <a:lnTo>
                    <a:pt x="12" y="73"/>
                  </a:lnTo>
                  <a:lnTo>
                    <a:pt x="14" y="82"/>
                  </a:lnTo>
                  <a:lnTo>
                    <a:pt x="17" y="92"/>
                  </a:lnTo>
                  <a:lnTo>
                    <a:pt x="21" y="101"/>
                  </a:lnTo>
                  <a:lnTo>
                    <a:pt x="24" y="113"/>
                  </a:lnTo>
                  <a:lnTo>
                    <a:pt x="26" y="123"/>
                  </a:lnTo>
                  <a:lnTo>
                    <a:pt x="31" y="135"/>
                  </a:lnTo>
                  <a:lnTo>
                    <a:pt x="33" y="146"/>
                  </a:lnTo>
                  <a:lnTo>
                    <a:pt x="38" y="158"/>
                  </a:lnTo>
                  <a:lnTo>
                    <a:pt x="40" y="168"/>
                  </a:lnTo>
                  <a:lnTo>
                    <a:pt x="45" y="179"/>
                  </a:lnTo>
                  <a:lnTo>
                    <a:pt x="47" y="191"/>
                  </a:lnTo>
                  <a:lnTo>
                    <a:pt x="52" y="201"/>
                  </a:lnTo>
                  <a:lnTo>
                    <a:pt x="55" y="213"/>
                  </a:lnTo>
                  <a:lnTo>
                    <a:pt x="57" y="222"/>
                  </a:lnTo>
                  <a:lnTo>
                    <a:pt x="62" y="232"/>
                  </a:lnTo>
                  <a:lnTo>
                    <a:pt x="64" y="241"/>
                  </a:lnTo>
                  <a:lnTo>
                    <a:pt x="66" y="248"/>
                  </a:lnTo>
                  <a:lnTo>
                    <a:pt x="69" y="255"/>
                  </a:lnTo>
                  <a:lnTo>
                    <a:pt x="71" y="262"/>
                  </a:lnTo>
                  <a:lnTo>
                    <a:pt x="71" y="269"/>
                  </a:lnTo>
                  <a:lnTo>
                    <a:pt x="74" y="272"/>
                  </a:lnTo>
                  <a:lnTo>
                    <a:pt x="76" y="277"/>
                  </a:lnTo>
                  <a:lnTo>
                    <a:pt x="76" y="279"/>
                  </a:lnTo>
                  <a:lnTo>
                    <a:pt x="76" y="279"/>
                  </a:lnTo>
                  <a:lnTo>
                    <a:pt x="76" y="284"/>
                  </a:lnTo>
                  <a:lnTo>
                    <a:pt x="76" y="284"/>
                  </a:lnTo>
                  <a:lnTo>
                    <a:pt x="81" y="293"/>
                  </a:lnTo>
                  <a:lnTo>
                    <a:pt x="81" y="298"/>
                  </a:lnTo>
                  <a:lnTo>
                    <a:pt x="83" y="298"/>
                  </a:lnTo>
                  <a:lnTo>
                    <a:pt x="83" y="298"/>
                  </a:lnTo>
                  <a:lnTo>
                    <a:pt x="83" y="300"/>
                  </a:lnTo>
                  <a:lnTo>
                    <a:pt x="83" y="300"/>
                  </a:lnTo>
                  <a:lnTo>
                    <a:pt x="85" y="303"/>
                  </a:lnTo>
                  <a:lnTo>
                    <a:pt x="88" y="303"/>
                  </a:lnTo>
                  <a:lnTo>
                    <a:pt x="85" y="305"/>
                  </a:lnTo>
                  <a:lnTo>
                    <a:pt x="88" y="305"/>
                  </a:lnTo>
                  <a:lnTo>
                    <a:pt x="88" y="307"/>
                  </a:lnTo>
                  <a:lnTo>
                    <a:pt x="88" y="307"/>
                  </a:lnTo>
                  <a:lnTo>
                    <a:pt x="90" y="312"/>
                  </a:lnTo>
                  <a:lnTo>
                    <a:pt x="92" y="314"/>
                  </a:lnTo>
                  <a:lnTo>
                    <a:pt x="92" y="317"/>
                  </a:lnTo>
                  <a:lnTo>
                    <a:pt x="92" y="319"/>
                  </a:lnTo>
                  <a:lnTo>
                    <a:pt x="92" y="319"/>
                  </a:lnTo>
                  <a:lnTo>
                    <a:pt x="95" y="319"/>
                  </a:lnTo>
                  <a:lnTo>
                    <a:pt x="95" y="322"/>
                  </a:lnTo>
                  <a:lnTo>
                    <a:pt x="95" y="322"/>
                  </a:lnTo>
                  <a:lnTo>
                    <a:pt x="102" y="331"/>
                  </a:lnTo>
                  <a:lnTo>
                    <a:pt x="104" y="333"/>
                  </a:lnTo>
                  <a:lnTo>
                    <a:pt x="104" y="333"/>
                  </a:lnTo>
                  <a:lnTo>
                    <a:pt x="107" y="338"/>
                  </a:lnTo>
                  <a:lnTo>
                    <a:pt x="107" y="340"/>
                  </a:lnTo>
                  <a:lnTo>
                    <a:pt x="109" y="343"/>
                  </a:lnTo>
                  <a:lnTo>
                    <a:pt x="109" y="343"/>
                  </a:lnTo>
                  <a:lnTo>
                    <a:pt x="109" y="345"/>
                  </a:lnTo>
                  <a:lnTo>
                    <a:pt x="109" y="345"/>
                  </a:lnTo>
                  <a:lnTo>
                    <a:pt x="109" y="345"/>
                  </a:lnTo>
                  <a:lnTo>
                    <a:pt x="109" y="345"/>
                  </a:lnTo>
                  <a:lnTo>
                    <a:pt x="109" y="348"/>
                  </a:lnTo>
                  <a:lnTo>
                    <a:pt x="109" y="348"/>
                  </a:lnTo>
                  <a:lnTo>
                    <a:pt x="109" y="350"/>
                  </a:lnTo>
                  <a:lnTo>
                    <a:pt x="109" y="350"/>
                  </a:lnTo>
                  <a:lnTo>
                    <a:pt x="109" y="355"/>
                  </a:lnTo>
                  <a:lnTo>
                    <a:pt x="109" y="355"/>
                  </a:lnTo>
                  <a:lnTo>
                    <a:pt x="111" y="357"/>
                  </a:lnTo>
                  <a:lnTo>
                    <a:pt x="116" y="359"/>
                  </a:lnTo>
                  <a:lnTo>
                    <a:pt x="118" y="359"/>
                  </a:lnTo>
                  <a:lnTo>
                    <a:pt x="118" y="362"/>
                  </a:lnTo>
                  <a:lnTo>
                    <a:pt x="118" y="362"/>
                  </a:lnTo>
                  <a:lnTo>
                    <a:pt x="118" y="362"/>
                  </a:lnTo>
                  <a:lnTo>
                    <a:pt x="121" y="362"/>
                  </a:lnTo>
                  <a:lnTo>
                    <a:pt x="118" y="364"/>
                  </a:lnTo>
                  <a:lnTo>
                    <a:pt x="118" y="364"/>
                  </a:lnTo>
                  <a:lnTo>
                    <a:pt x="118" y="364"/>
                  </a:lnTo>
                  <a:lnTo>
                    <a:pt x="116" y="364"/>
                  </a:lnTo>
                  <a:lnTo>
                    <a:pt x="118" y="366"/>
                  </a:lnTo>
                  <a:lnTo>
                    <a:pt x="118" y="369"/>
                  </a:lnTo>
                  <a:lnTo>
                    <a:pt x="116" y="369"/>
                  </a:lnTo>
                  <a:lnTo>
                    <a:pt x="116" y="369"/>
                  </a:lnTo>
                  <a:lnTo>
                    <a:pt x="114" y="369"/>
                  </a:lnTo>
                  <a:lnTo>
                    <a:pt x="114" y="369"/>
                  </a:lnTo>
                  <a:lnTo>
                    <a:pt x="114" y="371"/>
                  </a:lnTo>
                  <a:lnTo>
                    <a:pt x="114" y="371"/>
                  </a:lnTo>
                  <a:lnTo>
                    <a:pt x="114" y="374"/>
                  </a:lnTo>
                  <a:lnTo>
                    <a:pt x="111" y="374"/>
                  </a:lnTo>
                  <a:lnTo>
                    <a:pt x="109" y="374"/>
                  </a:lnTo>
                  <a:lnTo>
                    <a:pt x="109" y="376"/>
                  </a:lnTo>
                  <a:lnTo>
                    <a:pt x="109" y="376"/>
                  </a:lnTo>
                  <a:lnTo>
                    <a:pt x="107" y="376"/>
                  </a:lnTo>
                  <a:lnTo>
                    <a:pt x="107" y="381"/>
                  </a:lnTo>
                  <a:lnTo>
                    <a:pt x="107" y="383"/>
                  </a:lnTo>
                  <a:lnTo>
                    <a:pt x="107" y="385"/>
                  </a:lnTo>
                  <a:lnTo>
                    <a:pt x="107" y="388"/>
                  </a:lnTo>
                  <a:lnTo>
                    <a:pt x="107" y="390"/>
                  </a:lnTo>
                  <a:lnTo>
                    <a:pt x="107" y="393"/>
                  </a:lnTo>
                  <a:lnTo>
                    <a:pt x="107" y="395"/>
                  </a:lnTo>
                  <a:lnTo>
                    <a:pt x="107" y="397"/>
                  </a:lnTo>
                  <a:lnTo>
                    <a:pt x="107" y="397"/>
                  </a:lnTo>
                  <a:lnTo>
                    <a:pt x="107" y="400"/>
                  </a:lnTo>
                  <a:lnTo>
                    <a:pt x="107" y="402"/>
                  </a:lnTo>
                  <a:lnTo>
                    <a:pt x="104" y="407"/>
                  </a:lnTo>
                  <a:lnTo>
                    <a:pt x="102" y="411"/>
                  </a:lnTo>
                  <a:lnTo>
                    <a:pt x="102" y="416"/>
                  </a:lnTo>
                  <a:lnTo>
                    <a:pt x="102" y="416"/>
                  </a:lnTo>
                  <a:lnTo>
                    <a:pt x="102" y="419"/>
                  </a:lnTo>
                  <a:lnTo>
                    <a:pt x="102" y="419"/>
                  </a:lnTo>
                  <a:lnTo>
                    <a:pt x="102" y="421"/>
                  </a:lnTo>
                  <a:lnTo>
                    <a:pt x="102" y="423"/>
                  </a:lnTo>
                  <a:lnTo>
                    <a:pt x="107" y="437"/>
                  </a:lnTo>
                  <a:lnTo>
                    <a:pt x="109" y="440"/>
                  </a:lnTo>
                  <a:lnTo>
                    <a:pt x="114" y="445"/>
                  </a:lnTo>
                  <a:lnTo>
                    <a:pt x="114" y="445"/>
                  </a:lnTo>
                  <a:lnTo>
                    <a:pt x="114" y="447"/>
                  </a:lnTo>
                  <a:lnTo>
                    <a:pt x="114" y="452"/>
                  </a:lnTo>
                  <a:lnTo>
                    <a:pt x="116" y="452"/>
                  </a:lnTo>
                  <a:lnTo>
                    <a:pt x="116" y="454"/>
                  </a:lnTo>
                  <a:lnTo>
                    <a:pt x="116" y="456"/>
                  </a:lnTo>
                  <a:lnTo>
                    <a:pt x="116" y="459"/>
                  </a:lnTo>
                  <a:lnTo>
                    <a:pt x="116" y="461"/>
                  </a:lnTo>
                  <a:lnTo>
                    <a:pt x="116" y="464"/>
                  </a:lnTo>
                  <a:lnTo>
                    <a:pt x="116" y="466"/>
                  </a:lnTo>
                  <a:lnTo>
                    <a:pt x="116" y="471"/>
                  </a:lnTo>
                  <a:lnTo>
                    <a:pt x="116" y="475"/>
                  </a:lnTo>
                  <a:lnTo>
                    <a:pt x="116" y="485"/>
                  </a:lnTo>
                  <a:lnTo>
                    <a:pt x="116" y="485"/>
                  </a:lnTo>
                  <a:lnTo>
                    <a:pt x="114" y="487"/>
                  </a:lnTo>
                  <a:lnTo>
                    <a:pt x="114" y="490"/>
                  </a:lnTo>
                  <a:lnTo>
                    <a:pt x="114" y="490"/>
                  </a:lnTo>
                  <a:lnTo>
                    <a:pt x="116" y="492"/>
                  </a:lnTo>
                  <a:lnTo>
                    <a:pt x="116" y="494"/>
                  </a:lnTo>
                  <a:lnTo>
                    <a:pt x="116" y="499"/>
                  </a:lnTo>
                  <a:lnTo>
                    <a:pt x="116" y="499"/>
                  </a:lnTo>
                  <a:lnTo>
                    <a:pt x="118" y="501"/>
                  </a:lnTo>
                  <a:lnTo>
                    <a:pt x="121" y="501"/>
                  </a:lnTo>
                  <a:lnTo>
                    <a:pt x="123" y="506"/>
                  </a:lnTo>
                  <a:lnTo>
                    <a:pt x="128" y="511"/>
                  </a:lnTo>
                  <a:lnTo>
                    <a:pt x="130" y="516"/>
                  </a:lnTo>
                  <a:lnTo>
                    <a:pt x="130" y="518"/>
                  </a:lnTo>
                  <a:lnTo>
                    <a:pt x="130" y="518"/>
                  </a:lnTo>
                  <a:lnTo>
                    <a:pt x="130" y="520"/>
                  </a:lnTo>
                  <a:lnTo>
                    <a:pt x="130" y="520"/>
                  </a:lnTo>
                  <a:lnTo>
                    <a:pt x="130" y="520"/>
                  </a:lnTo>
                  <a:lnTo>
                    <a:pt x="130" y="523"/>
                  </a:lnTo>
                  <a:lnTo>
                    <a:pt x="130" y="523"/>
                  </a:lnTo>
                  <a:lnTo>
                    <a:pt x="130" y="523"/>
                  </a:lnTo>
                  <a:lnTo>
                    <a:pt x="133" y="525"/>
                  </a:lnTo>
                  <a:lnTo>
                    <a:pt x="133" y="525"/>
                  </a:lnTo>
                  <a:lnTo>
                    <a:pt x="135" y="527"/>
                  </a:lnTo>
                  <a:lnTo>
                    <a:pt x="135" y="530"/>
                  </a:lnTo>
                  <a:lnTo>
                    <a:pt x="137" y="530"/>
                  </a:lnTo>
                  <a:lnTo>
                    <a:pt x="137" y="535"/>
                  </a:lnTo>
                  <a:lnTo>
                    <a:pt x="140" y="537"/>
                  </a:lnTo>
                  <a:lnTo>
                    <a:pt x="140" y="542"/>
                  </a:lnTo>
                  <a:lnTo>
                    <a:pt x="142" y="549"/>
                  </a:lnTo>
                  <a:lnTo>
                    <a:pt x="149" y="553"/>
                  </a:lnTo>
                  <a:lnTo>
                    <a:pt x="149" y="553"/>
                  </a:lnTo>
                  <a:lnTo>
                    <a:pt x="152" y="553"/>
                  </a:lnTo>
                  <a:lnTo>
                    <a:pt x="154" y="553"/>
                  </a:lnTo>
                  <a:lnTo>
                    <a:pt x="156" y="553"/>
                  </a:lnTo>
                  <a:lnTo>
                    <a:pt x="159" y="553"/>
                  </a:lnTo>
                  <a:lnTo>
                    <a:pt x="163" y="553"/>
                  </a:lnTo>
                  <a:lnTo>
                    <a:pt x="168" y="553"/>
                  </a:lnTo>
                  <a:lnTo>
                    <a:pt x="175" y="551"/>
                  </a:lnTo>
                  <a:lnTo>
                    <a:pt x="182" y="551"/>
                  </a:lnTo>
                  <a:lnTo>
                    <a:pt x="189" y="551"/>
                  </a:lnTo>
                  <a:lnTo>
                    <a:pt x="199" y="551"/>
                  </a:lnTo>
                  <a:lnTo>
                    <a:pt x="208" y="549"/>
                  </a:lnTo>
                  <a:lnTo>
                    <a:pt x="220" y="549"/>
                  </a:lnTo>
                  <a:lnTo>
                    <a:pt x="230" y="549"/>
                  </a:lnTo>
                  <a:lnTo>
                    <a:pt x="241" y="546"/>
                  </a:lnTo>
                  <a:lnTo>
                    <a:pt x="253" y="546"/>
                  </a:lnTo>
                  <a:lnTo>
                    <a:pt x="265" y="546"/>
                  </a:lnTo>
                  <a:lnTo>
                    <a:pt x="277" y="544"/>
                  </a:lnTo>
                  <a:lnTo>
                    <a:pt x="289" y="544"/>
                  </a:lnTo>
                  <a:lnTo>
                    <a:pt x="301" y="542"/>
                  </a:lnTo>
                  <a:lnTo>
                    <a:pt x="312" y="542"/>
                  </a:lnTo>
                  <a:lnTo>
                    <a:pt x="324" y="539"/>
                  </a:lnTo>
                  <a:lnTo>
                    <a:pt x="336" y="539"/>
                  </a:lnTo>
                  <a:lnTo>
                    <a:pt x="348" y="539"/>
                  </a:lnTo>
                  <a:lnTo>
                    <a:pt x="357" y="537"/>
                  </a:lnTo>
                  <a:lnTo>
                    <a:pt x="369" y="537"/>
                  </a:lnTo>
                  <a:lnTo>
                    <a:pt x="379" y="537"/>
                  </a:lnTo>
                  <a:lnTo>
                    <a:pt x="388" y="535"/>
                  </a:lnTo>
                  <a:lnTo>
                    <a:pt x="398" y="535"/>
                  </a:lnTo>
                  <a:lnTo>
                    <a:pt x="405" y="535"/>
                  </a:lnTo>
                  <a:lnTo>
                    <a:pt x="412" y="532"/>
                  </a:lnTo>
                  <a:lnTo>
                    <a:pt x="416" y="532"/>
                  </a:lnTo>
                  <a:lnTo>
                    <a:pt x="424" y="532"/>
                  </a:lnTo>
                  <a:lnTo>
                    <a:pt x="426" y="532"/>
                  </a:lnTo>
                  <a:lnTo>
                    <a:pt x="431" y="532"/>
                  </a:lnTo>
                  <a:lnTo>
                    <a:pt x="431" y="532"/>
                  </a:lnTo>
                  <a:lnTo>
                    <a:pt x="431" y="532"/>
                  </a:lnTo>
                  <a:lnTo>
                    <a:pt x="431" y="532"/>
                  </a:lnTo>
                  <a:lnTo>
                    <a:pt x="431" y="535"/>
                  </a:lnTo>
                  <a:lnTo>
                    <a:pt x="431" y="535"/>
                  </a:lnTo>
                  <a:lnTo>
                    <a:pt x="431" y="535"/>
                  </a:lnTo>
                  <a:lnTo>
                    <a:pt x="431" y="535"/>
                  </a:lnTo>
                  <a:lnTo>
                    <a:pt x="431" y="535"/>
                  </a:lnTo>
                  <a:lnTo>
                    <a:pt x="435" y="539"/>
                  </a:lnTo>
                  <a:lnTo>
                    <a:pt x="435" y="539"/>
                  </a:lnTo>
                  <a:lnTo>
                    <a:pt x="435" y="539"/>
                  </a:lnTo>
                  <a:lnTo>
                    <a:pt x="435" y="542"/>
                  </a:lnTo>
                  <a:lnTo>
                    <a:pt x="435" y="542"/>
                  </a:lnTo>
                  <a:lnTo>
                    <a:pt x="435" y="542"/>
                  </a:lnTo>
                  <a:lnTo>
                    <a:pt x="435" y="542"/>
                  </a:lnTo>
                  <a:lnTo>
                    <a:pt x="435" y="544"/>
                  </a:lnTo>
                  <a:lnTo>
                    <a:pt x="435" y="546"/>
                  </a:lnTo>
                  <a:lnTo>
                    <a:pt x="435" y="546"/>
                  </a:lnTo>
                  <a:lnTo>
                    <a:pt x="435" y="546"/>
                  </a:lnTo>
                  <a:lnTo>
                    <a:pt x="438" y="549"/>
                  </a:lnTo>
                  <a:lnTo>
                    <a:pt x="440" y="553"/>
                  </a:lnTo>
                  <a:lnTo>
                    <a:pt x="440" y="553"/>
                  </a:lnTo>
                  <a:lnTo>
                    <a:pt x="440" y="553"/>
                  </a:lnTo>
                  <a:lnTo>
                    <a:pt x="440" y="553"/>
                  </a:lnTo>
                  <a:lnTo>
                    <a:pt x="443" y="553"/>
                  </a:lnTo>
                  <a:lnTo>
                    <a:pt x="443" y="553"/>
                  </a:lnTo>
                  <a:lnTo>
                    <a:pt x="447" y="553"/>
                  </a:lnTo>
                  <a:lnTo>
                    <a:pt x="447" y="553"/>
                  </a:lnTo>
                  <a:lnTo>
                    <a:pt x="450" y="553"/>
                  </a:lnTo>
                  <a:lnTo>
                    <a:pt x="452" y="553"/>
                  </a:lnTo>
                  <a:lnTo>
                    <a:pt x="452" y="553"/>
                  </a:lnTo>
                  <a:lnTo>
                    <a:pt x="454" y="551"/>
                  </a:lnTo>
                  <a:lnTo>
                    <a:pt x="454" y="551"/>
                  </a:lnTo>
                  <a:lnTo>
                    <a:pt x="454" y="551"/>
                  </a:lnTo>
                  <a:lnTo>
                    <a:pt x="454" y="551"/>
                  </a:lnTo>
                  <a:lnTo>
                    <a:pt x="454" y="549"/>
                  </a:lnTo>
                  <a:lnTo>
                    <a:pt x="454" y="546"/>
                  </a:lnTo>
                  <a:lnTo>
                    <a:pt x="454" y="544"/>
                  </a:lnTo>
                  <a:lnTo>
                    <a:pt x="454" y="544"/>
                  </a:lnTo>
                  <a:lnTo>
                    <a:pt x="454" y="535"/>
                  </a:lnTo>
                  <a:lnTo>
                    <a:pt x="454" y="527"/>
                  </a:lnTo>
                  <a:lnTo>
                    <a:pt x="454" y="525"/>
                  </a:lnTo>
                  <a:lnTo>
                    <a:pt x="454" y="525"/>
                  </a:lnTo>
                  <a:lnTo>
                    <a:pt x="454" y="523"/>
                  </a:lnTo>
                  <a:lnTo>
                    <a:pt x="454" y="523"/>
                  </a:lnTo>
                  <a:lnTo>
                    <a:pt x="452" y="520"/>
                  </a:lnTo>
                  <a:lnTo>
                    <a:pt x="450" y="520"/>
                  </a:lnTo>
                  <a:lnTo>
                    <a:pt x="450" y="518"/>
                  </a:lnTo>
                  <a:lnTo>
                    <a:pt x="450" y="518"/>
                  </a:lnTo>
                  <a:lnTo>
                    <a:pt x="450" y="516"/>
                  </a:lnTo>
                  <a:lnTo>
                    <a:pt x="450" y="516"/>
                  </a:lnTo>
                  <a:lnTo>
                    <a:pt x="450" y="513"/>
                  </a:lnTo>
                  <a:lnTo>
                    <a:pt x="450" y="511"/>
                  </a:lnTo>
                  <a:lnTo>
                    <a:pt x="450" y="511"/>
                  </a:lnTo>
                  <a:lnTo>
                    <a:pt x="450" y="508"/>
                  </a:lnTo>
                  <a:lnTo>
                    <a:pt x="450" y="506"/>
                  </a:lnTo>
                  <a:lnTo>
                    <a:pt x="450" y="506"/>
                  </a:lnTo>
                  <a:lnTo>
                    <a:pt x="450" y="506"/>
                  </a:lnTo>
                  <a:lnTo>
                    <a:pt x="450" y="504"/>
                  </a:lnTo>
                  <a:lnTo>
                    <a:pt x="450" y="504"/>
                  </a:lnTo>
                  <a:lnTo>
                    <a:pt x="450" y="504"/>
                  </a:lnTo>
                  <a:lnTo>
                    <a:pt x="450" y="501"/>
                  </a:lnTo>
                  <a:lnTo>
                    <a:pt x="450" y="501"/>
                  </a:lnTo>
                  <a:lnTo>
                    <a:pt x="450" y="501"/>
                  </a:lnTo>
                  <a:lnTo>
                    <a:pt x="452" y="499"/>
                  </a:lnTo>
                  <a:lnTo>
                    <a:pt x="452" y="499"/>
                  </a:lnTo>
                  <a:lnTo>
                    <a:pt x="452" y="499"/>
                  </a:lnTo>
                  <a:lnTo>
                    <a:pt x="454" y="499"/>
                  </a:lnTo>
                  <a:lnTo>
                    <a:pt x="454" y="499"/>
                  </a:lnTo>
                  <a:lnTo>
                    <a:pt x="454" y="499"/>
                  </a:lnTo>
                  <a:lnTo>
                    <a:pt x="454" y="499"/>
                  </a:lnTo>
                  <a:lnTo>
                    <a:pt x="454" y="497"/>
                  </a:lnTo>
                  <a:lnTo>
                    <a:pt x="454" y="497"/>
                  </a:lnTo>
                  <a:lnTo>
                    <a:pt x="454" y="497"/>
                  </a:lnTo>
                  <a:lnTo>
                    <a:pt x="454" y="497"/>
                  </a:lnTo>
                  <a:lnTo>
                    <a:pt x="454" y="494"/>
                  </a:lnTo>
                  <a:lnTo>
                    <a:pt x="457" y="494"/>
                  </a:lnTo>
                  <a:lnTo>
                    <a:pt x="457" y="494"/>
                  </a:lnTo>
                  <a:lnTo>
                    <a:pt x="459" y="494"/>
                  </a:lnTo>
                  <a:lnTo>
                    <a:pt x="459" y="494"/>
                  </a:lnTo>
                  <a:lnTo>
                    <a:pt x="459" y="494"/>
                  </a:lnTo>
                  <a:lnTo>
                    <a:pt x="461" y="494"/>
                  </a:lnTo>
                  <a:lnTo>
                    <a:pt x="461" y="494"/>
                  </a:lnTo>
                  <a:lnTo>
                    <a:pt x="464" y="494"/>
                  </a:lnTo>
                  <a:lnTo>
                    <a:pt x="466" y="497"/>
                  </a:lnTo>
                  <a:lnTo>
                    <a:pt x="476" y="499"/>
                  </a:lnTo>
                  <a:lnTo>
                    <a:pt x="476" y="499"/>
                  </a:lnTo>
                  <a:lnTo>
                    <a:pt x="478" y="499"/>
                  </a:lnTo>
                  <a:lnTo>
                    <a:pt x="478" y="499"/>
                  </a:lnTo>
                  <a:lnTo>
                    <a:pt x="480" y="499"/>
                  </a:lnTo>
                  <a:lnTo>
                    <a:pt x="480" y="499"/>
                  </a:lnTo>
                  <a:lnTo>
                    <a:pt x="483" y="499"/>
                  </a:lnTo>
                  <a:lnTo>
                    <a:pt x="483" y="499"/>
                  </a:lnTo>
                  <a:lnTo>
                    <a:pt x="490" y="501"/>
                  </a:lnTo>
                  <a:lnTo>
                    <a:pt x="490" y="501"/>
                  </a:lnTo>
                  <a:lnTo>
                    <a:pt x="492" y="501"/>
                  </a:lnTo>
                  <a:lnTo>
                    <a:pt x="492" y="501"/>
                  </a:lnTo>
                  <a:lnTo>
                    <a:pt x="495" y="501"/>
                  </a:lnTo>
                  <a:lnTo>
                    <a:pt x="495" y="501"/>
                  </a:lnTo>
                  <a:lnTo>
                    <a:pt x="499" y="501"/>
                  </a:lnTo>
                  <a:lnTo>
                    <a:pt x="499" y="501"/>
                  </a:lnTo>
                  <a:lnTo>
                    <a:pt x="504" y="499"/>
                  </a:lnTo>
                  <a:lnTo>
                    <a:pt x="506" y="499"/>
                  </a:lnTo>
                  <a:lnTo>
                    <a:pt x="506" y="499"/>
                  </a:lnTo>
                  <a:lnTo>
                    <a:pt x="506" y="499"/>
                  </a:lnTo>
                  <a:lnTo>
                    <a:pt x="506" y="494"/>
                  </a:lnTo>
                  <a:lnTo>
                    <a:pt x="506" y="492"/>
                  </a:lnTo>
                  <a:lnTo>
                    <a:pt x="504" y="492"/>
                  </a:lnTo>
                  <a:lnTo>
                    <a:pt x="504" y="490"/>
                  </a:lnTo>
                  <a:lnTo>
                    <a:pt x="504" y="490"/>
                  </a:lnTo>
                  <a:lnTo>
                    <a:pt x="502" y="487"/>
                  </a:lnTo>
                  <a:lnTo>
                    <a:pt x="502" y="485"/>
                  </a:lnTo>
                  <a:lnTo>
                    <a:pt x="502" y="485"/>
                  </a:lnTo>
                  <a:lnTo>
                    <a:pt x="499" y="485"/>
                  </a:lnTo>
                  <a:lnTo>
                    <a:pt x="499" y="482"/>
                  </a:lnTo>
                  <a:lnTo>
                    <a:pt x="502" y="482"/>
                  </a:lnTo>
                  <a:lnTo>
                    <a:pt x="502" y="482"/>
                  </a:lnTo>
                  <a:lnTo>
                    <a:pt x="504" y="482"/>
                  </a:lnTo>
                  <a:lnTo>
                    <a:pt x="504" y="482"/>
                  </a:lnTo>
                  <a:lnTo>
                    <a:pt x="504" y="482"/>
                  </a:lnTo>
                  <a:lnTo>
                    <a:pt x="504" y="480"/>
                  </a:lnTo>
                  <a:lnTo>
                    <a:pt x="502" y="480"/>
                  </a:lnTo>
                  <a:lnTo>
                    <a:pt x="502" y="480"/>
                  </a:lnTo>
                  <a:lnTo>
                    <a:pt x="502" y="478"/>
                  </a:lnTo>
                  <a:lnTo>
                    <a:pt x="502" y="478"/>
                  </a:lnTo>
                  <a:lnTo>
                    <a:pt x="502" y="475"/>
                  </a:lnTo>
                  <a:lnTo>
                    <a:pt x="502" y="475"/>
                  </a:lnTo>
                  <a:lnTo>
                    <a:pt x="506" y="471"/>
                  </a:lnTo>
                  <a:lnTo>
                    <a:pt x="506" y="468"/>
                  </a:lnTo>
                  <a:lnTo>
                    <a:pt x="504" y="468"/>
                  </a:lnTo>
                  <a:lnTo>
                    <a:pt x="502" y="468"/>
                  </a:lnTo>
                  <a:lnTo>
                    <a:pt x="499" y="468"/>
                  </a:lnTo>
                  <a:lnTo>
                    <a:pt x="499" y="466"/>
                  </a:lnTo>
                  <a:lnTo>
                    <a:pt x="504" y="466"/>
                  </a:lnTo>
                  <a:lnTo>
                    <a:pt x="504" y="464"/>
                  </a:lnTo>
                  <a:lnTo>
                    <a:pt x="504" y="461"/>
                  </a:lnTo>
                  <a:lnTo>
                    <a:pt x="504" y="459"/>
                  </a:lnTo>
                  <a:lnTo>
                    <a:pt x="499" y="456"/>
                  </a:lnTo>
                  <a:lnTo>
                    <a:pt x="497" y="454"/>
                  </a:lnTo>
                  <a:lnTo>
                    <a:pt x="499" y="454"/>
                  </a:lnTo>
                  <a:lnTo>
                    <a:pt x="502" y="456"/>
                  </a:lnTo>
                  <a:lnTo>
                    <a:pt x="506" y="459"/>
                  </a:lnTo>
                  <a:lnTo>
                    <a:pt x="506" y="461"/>
                  </a:lnTo>
                  <a:lnTo>
                    <a:pt x="509" y="461"/>
                  </a:lnTo>
                  <a:lnTo>
                    <a:pt x="509" y="452"/>
                  </a:lnTo>
                  <a:lnTo>
                    <a:pt x="509" y="447"/>
                  </a:lnTo>
                  <a:lnTo>
                    <a:pt x="506" y="449"/>
                  </a:lnTo>
                  <a:lnTo>
                    <a:pt x="506" y="452"/>
                  </a:lnTo>
                  <a:lnTo>
                    <a:pt x="506" y="454"/>
                  </a:lnTo>
                  <a:lnTo>
                    <a:pt x="504" y="454"/>
                  </a:lnTo>
                  <a:lnTo>
                    <a:pt x="502" y="452"/>
                  </a:lnTo>
                  <a:lnTo>
                    <a:pt x="499" y="449"/>
                  </a:lnTo>
                  <a:lnTo>
                    <a:pt x="499" y="449"/>
                  </a:lnTo>
                  <a:lnTo>
                    <a:pt x="499" y="447"/>
                  </a:lnTo>
                  <a:lnTo>
                    <a:pt x="504" y="449"/>
                  </a:lnTo>
                  <a:lnTo>
                    <a:pt x="504" y="447"/>
                  </a:lnTo>
                  <a:lnTo>
                    <a:pt x="502" y="445"/>
                  </a:lnTo>
                  <a:lnTo>
                    <a:pt x="502" y="440"/>
                  </a:lnTo>
                  <a:lnTo>
                    <a:pt x="502" y="437"/>
                  </a:lnTo>
                  <a:lnTo>
                    <a:pt x="502" y="437"/>
                  </a:lnTo>
                  <a:lnTo>
                    <a:pt x="504" y="435"/>
                  </a:lnTo>
                  <a:lnTo>
                    <a:pt x="504" y="437"/>
                  </a:lnTo>
                  <a:lnTo>
                    <a:pt x="506" y="445"/>
                  </a:lnTo>
                  <a:lnTo>
                    <a:pt x="506" y="445"/>
                  </a:lnTo>
                  <a:lnTo>
                    <a:pt x="506" y="445"/>
                  </a:lnTo>
                  <a:lnTo>
                    <a:pt x="509" y="445"/>
                  </a:lnTo>
                  <a:lnTo>
                    <a:pt x="511" y="442"/>
                  </a:lnTo>
                  <a:lnTo>
                    <a:pt x="513" y="440"/>
                  </a:lnTo>
                  <a:lnTo>
                    <a:pt x="516" y="433"/>
                  </a:lnTo>
                  <a:lnTo>
                    <a:pt x="518" y="433"/>
                  </a:lnTo>
                  <a:lnTo>
                    <a:pt x="518" y="433"/>
                  </a:lnTo>
                  <a:lnTo>
                    <a:pt x="518" y="428"/>
                  </a:lnTo>
                  <a:lnTo>
                    <a:pt x="518" y="426"/>
                  </a:lnTo>
                  <a:lnTo>
                    <a:pt x="516" y="426"/>
                  </a:lnTo>
                  <a:lnTo>
                    <a:pt x="511" y="423"/>
                  </a:lnTo>
                  <a:lnTo>
                    <a:pt x="511" y="423"/>
                  </a:lnTo>
                  <a:lnTo>
                    <a:pt x="506" y="423"/>
                  </a:lnTo>
                  <a:lnTo>
                    <a:pt x="502" y="423"/>
                  </a:lnTo>
                  <a:lnTo>
                    <a:pt x="497" y="421"/>
                  </a:lnTo>
                  <a:lnTo>
                    <a:pt x="495" y="419"/>
                  </a:lnTo>
                  <a:lnTo>
                    <a:pt x="495" y="419"/>
                  </a:lnTo>
                  <a:lnTo>
                    <a:pt x="495" y="419"/>
                  </a:lnTo>
                  <a:lnTo>
                    <a:pt x="497" y="419"/>
                  </a:lnTo>
                  <a:lnTo>
                    <a:pt x="499" y="421"/>
                  </a:lnTo>
                  <a:lnTo>
                    <a:pt x="511" y="421"/>
                  </a:lnTo>
                  <a:lnTo>
                    <a:pt x="516" y="421"/>
                  </a:lnTo>
                  <a:lnTo>
                    <a:pt x="516" y="419"/>
                  </a:lnTo>
                  <a:lnTo>
                    <a:pt x="516" y="416"/>
                  </a:lnTo>
                  <a:lnTo>
                    <a:pt x="513" y="414"/>
                  </a:lnTo>
                  <a:lnTo>
                    <a:pt x="511" y="411"/>
                  </a:lnTo>
                  <a:lnTo>
                    <a:pt x="509" y="409"/>
                  </a:lnTo>
                  <a:lnTo>
                    <a:pt x="509" y="409"/>
                  </a:lnTo>
                  <a:lnTo>
                    <a:pt x="509" y="409"/>
                  </a:lnTo>
                  <a:lnTo>
                    <a:pt x="511" y="407"/>
                  </a:lnTo>
                  <a:lnTo>
                    <a:pt x="511" y="407"/>
                  </a:lnTo>
                  <a:lnTo>
                    <a:pt x="511" y="407"/>
                  </a:lnTo>
                  <a:lnTo>
                    <a:pt x="511" y="409"/>
                  </a:lnTo>
                  <a:lnTo>
                    <a:pt x="513" y="409"/>
                  </a:lnTo>
                  <a:lnTo>
                    <a:pt x="513" y="411"/>
                  </a:lnTo>
                  <a:lnTo>
                    <a:pt x="513" y="411"/>
                  </a:lnTo>
                  <a:lnTo>
                    <a:pt x="516" y="411"/>
                  </a:lnTo>
                  <a:lnTo>
                    <a:pt x="516" y="414"/>
                  </a:lnTo>
                  <a:lnTo>
                    <a:pt x="516" y="411"/>
                  </a:lnTo>
                  <a:lnTo>
                    <a:pt x="518" y="411"/>
                  </a:lnTo>
                  <a:lnTo>
                    <a:pt x="516" y="411"/>
                  </a:lnTo>
                  <a:lnTo>
                    <a:pt x="516" y="409"/>
                  </a:lnTo>
                  <a:lnTo>
                    <a:pt x="523" y="397"/>
                  </a:lnTo>
                  <a:lnTo>
                    <a:pt x="523" y="393"/>
                  </a:lnTo>
                  <a:lnTo>
                    <a:pt x="521" y="393"/>
                  </a:lnTo>
                  <a:lnTo>
                    <a:pt x="516" y="395"/>
                  </a:lnTo>
                  <a:lnTo>
                    <a:pt x="511" y="400"/>
                  </a:lnTo>
                  <a:lnTo>
                    <a:pt x="511" y="400"/>
                  </a:lnTo>
                  <a:lnTo>
                    <a:pt x="513" y="397"/>
                  </a:lnTo>
                  <a:lnTo>
                    <a:pt x="513" y="395"/>
                  </a:lnTo>
                  <a:lnTo>
                    <a:pt x="511" y="395"/>
                  </a:lnTo>
                  <a:lnTo>
                    <a:pt x="511" y="395"/>
                  </a:lnTo>
                  <a:lnTo>
                    <a:pt x="509" y="395"/>
                  </a:lnTo>
                  <a:lnTo>
                    <a:pt x="509" y="395"/>
                  </a:lnTo>
                  <a:lnTo>
                    <a:pt x="506" y="395"/>
                  </a:lnTo>
                  <a:lnTo>
                    <a:pt x="506" y="393"/>
                  </a:lnTo>
                  <a:lnTo>
                    <a:pt x="506" y="393"/>
                  </a:lnTo>
                  <a:lnTo>
                    <a:pt x="509" y="393"/>
                  </a:lnTo>
                  <a:lnTo>
                    <a:pt x="509" y="390"/>
                  </a:lnTo>
                  <a:lnTo>
                    <a:pt x="511" y="390"/>
                  </a:lnTo>
                  <a:lnTo>
                    <a:pt x="513" y="390"/>
                  </a:lnTo>
                  <a:lnTo>
                    <a:pt x="516" y="390"/>
                  </a:lnTo>
                  <a:lnTo>
                    <a:pt x="518" y="390"/>
                  </a:lnTo>
                  <a:lnTo>
                    <a:pt x="521" y="385"/>
                  </a:lnTo>
                  <a:lnTo>
                    <a:pt x="518" y="385"/>
                  </a:lnTo>
                  <a:lnTo>
                    <a:pt x="516" y="383"/>
                  </a:lnTo>
                  <a:lnTo>
                    <a:pt x="513" y="381"/>
                  </a:lnTo>
                  <a:lnTo>
                    <a:pt x="516" y="381"/>
                  </a:lnTo>
                  <a:lnTo>
                    <a:pt x="518" y="381"/>
                  </a:lnTo>
                  <a:lnTo>
                    <a:pt x="521" y="383"/>
                  </a:lnTo>
                  <a:lnTo>
                    <a:pt x="521" y="383"/>
                  </a:lnTo>
                  <a:lnTo>
                    <a:pt x="523" y="388"/>
                  </a:lnTo>
                  <a:lnTo>
                    <a:pt x="523" y="390"/>
                  </a:lnTo>
                  <a:lnTo>
                    <a:pt x="523" y="388"/>
                  </a:lnTo>
                  <a:lnTo>
                    <a:pt x="525" y="388"/>
                  </a:lnTo>
                  <a:lnTo>
                    <a:pt x="525" y="378"/>
                  </a:lnTo>
                  <a:lnTo>
                    <a:pt x="525" y="376"/>
                  </a:lnTo>
                  <a:lnTo>
                    <a:pt x="525" y="374"/>
                  </a:lnTo>
                  <a:lnTo>
                    <a:pt x="523" y="371"/>
                  </a:lnTo>
                  <a:lnTo>
                    <a:pt x="521" y="374"/>
                  </a:lnTo>
                  <a:lnTo>
                    <a:pt x="521" y="374"/>
                  </a:lnTo>
                  <a:lnTo>
                    <a:pt x="523" y="376"/>
                  </a:lnTo>
                  <a:lnTo>
                    <a:pt x="523" y="376"/>
                  </a:lnTo>
                  <a:lnTo>
                    <a:pt x="516" y="378"/>
                  </a:lnTo>
                  <a:lnTo>
                    <a:pt x="513" y="378"/>
                  </a:lnTo>
                  <a:lnTo>
                    <a:pt x="518" y="374"/>
                  </a:lnTo>
                  <a:lnTo>
                    <a:pt x="518" y="371"/>
                  </a:lnTo>
                  <a:lnTo>
                    <a:pt x="513" y="369"/>
                  </a:lnTo>
                  <a:lnTo>
                    <a:pt x="511" y="369"/>
                  </a:lnTo>
                  <a:lnTo>
                    <a:pt x="509" y="369"/>
                  </a:lnTo>
                  <a:lnTo>
                    <a:pt x="509" y="366"/>
                  </a:lnTo>
                  <a:lnTo>
                    <a:pt x="509" y="366"/>
                  </a:lnTo>
                  <a:lnTo>
                    <a:pt x="511" y="366"/>
                  </a:lnTo>
                  <a:lnTo>
                    <a:pt x="511" y="366"/>
                  </a:lnTo>
                  <a:lnTo>
                    <a:pt x="513" y="366"/>
                  </a:lnTo>
                  <a:lnTo>
                    <a:pt x="516" y="369"/>
                  </a:lnTo>
                  <a:lnTo>
                    <a:pt x="521" y="369"/>
                  </a:lnTo>
                  <a:lnTo>
                    <a:pt x="525" y="366"/>
                  </a:lnTo>
                  <a:lnTo>
                    <a:pt x="525" y="366"/>
                  </a:lnTo>
                  <a:lnTo>
                    <a:pt x="528" y="364"/>
                  </a:lnTo>
                  <a:lnTo>
                    <a:pt x="530" y="359"/>
                  </a:lnTo>
                  <a:lnTo>
                    <a:pt x="530" y="357"/>
                  </a:lnTo>
                  <a:lnTo>
                    <a:pt x="530" y="355"/>
                  </a:lnTo>
                  <a:lnTo>
                    <a:pt x="530" y="355"/>
                  </a:lnTo>
                  <a:lnTo>
                    <a:pt x="530" y="355"/>
                  </a:lnTo>
                  <a:lnTo>
                    <a:pt x="525" y="352"/>
                  </a:lnTo>
                  <a:lnTo>
                    <a:pt x="525" y="352"/>
                  </a:lnTo>
                  <a:lnTo>
                    <a:pt x="521" y="352"/>
                  </a:lnTo>
                  <a:lnTo>
                    <a:pt x="521" y="352"/>
                  </a:lnTo>
                  <a:lnTo>
                    <a:pt x="525" y="350"/>
                  </a:lnTo>
                  <a:lnTo>
                    <a:pt x="525" y="348"/>
                  </a:lnTo>
                  <a:lnTo>
                    <a:pt x="523" y="348"/>
                  </a:lnTo>
                  <a:lnTo>
                    <a:pt x="521" y="345"/>
                  </a:lnTo>
                  <a:lnTo>
                    <a:pt x="523" y="345"/>
                  </a:lnTo>
                  <a:lnTo>
                    <a:pt x="523" y="345"/>
                  </a:lnTo>
                  <a:lnTo>
                    <a:pt x="525" y="345"/>
                  </a:lnTo>
                  <a:lnTo>
                    <a:pt x="525" y="348"/>
                  </a:lnTo>
                  <a:lnTo>
                    <a:pt x="525" y="348"/>
                  </a:lnTo>
                  <a:lnTo>
                    <a:pt x="528" y="348"/>
                  </a:lnTo>
                  <a:lnTo>
                    <a:pt x="532" y="348"/>
                  </a:lnTo>
                  <a:lnTo>
                    <a:pt x="535" y="350"/>
                  </a:lnTo>
                  <a:lnTo>
                    <a:pt x="537" y="350"/>
                  </a:lnTo>
                  <a:lnTo>
                    <a:pt x="539" y="348"/>
                  </a:lnTo>
                  <a:lnTo>
                    <a:pt x="542" y="343"/>
                  </a:lnTo>
                  <a:lnTo>
                    <a:pt x="539" y="343"/>
                  </a:lnTo>
                  <a:lnTo>
                    <a:pt x="537" y="340"/>
                  </a:lnTo>
                  <a:lnTo>
                    <a:pt x="537" y="338"/>
                  </a:lnTo>
                  <a:lnTo>
                    <a:pt x="537" y="338"/>
                  </a:lnTo>
                  <a:lnTo>
                    <a:pt x="537" y="336"/>
                  </a:lnTo>
                  <a:lnTo>
                    <a:pt x="537" y="336"/>
                  </a:lnTo>
                  <a:lnTo>
                    <a:pt x="539" y="333"/>
                  </a:lnTo>
                  <a:lnTo>
                    <a:pt x="539" y="333"/>
                  </a:lnTo>
                  <a:lnTo>
                    <a:pt x="539" y="333"/>
                  </a:lnTo>
                  <a:lnTo>
                    <a:pt x="542" y="336"/>
                  </a:lnTo>
                  <a:lnTo>
                    <a:pt x="542" y="336"/>
                  </a:lnTo>
                  <a:lnTo>
                    <a:pt x="542" y="338"/>
                  </a:lnTo>
                  <a:lnTo>
                    <a:pt x="547" y="333"/>
                  </a:lnTo>
                  <a:lnTo>
                    <a:pt x="549" y="329"/>
                  </a:lnTo>
                  <a:lnTo>
                    <a:pt x="547" y="32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rgbClr val="F8F8F8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41" name="Freeform 46">
              <a:extLst>
                <a:ext uri="{FF2B5EF4-FFF2-40B4-BE49-F238E27FC236}">
                  <a16:creationId xmlns:a16="http://schemas.microsoft.com/office/drawing/2014/main" id="{2AE178FB-CCA7-48EC-9864-336431FE67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60321" y="3466003"/>
              <a:ext cx="1571550" cy="1374050"/>
            </a:xfrm>
            <a:custGeom>
              <a:avLst/>
              <a:gdLst>
                <a:gd name="T0" fmla="*/ 286 w 931"/>
                <a:gd name="T1" fmla="*/ 190 h 814"/>
                <a:gd name="T2" fmla="*/ 108 w 931"/>
                <a:gd name="T3" fmla="*/ 121 h 814"/>
                <a:gd name="T4" fmla="*/ 662 w 931"/>
                <a:gd name="T5" fmla="*/ 533 h 814"/>
                <a:gd name="T6" fmla="*/ 887 w 931"/>
                <a:gd name="T7" fmla="*/ 438 h 814"/>
                <a:gd name="T8" fmla="*/ 773 w 931"/>
                <a:gd name="T9" fmla="*/ 239 h 814"/>
                <a:gd name="T10" fmla="*/ 801 w 931"/>
                <a:gd name="T11" fmla="*/ 284 h 814"/>
                <a:gd name="T12" fmla="*/ 685 w 931"/>
                <a:gd name="T13" fmla="*/ 85 h 814"/>
                <a:gd name="T14" fmla="*/ 659 w 931"/>
                <a:gd name="T15" fmla="*/ 7 h 814"/>
                <a:gd name="T16" fmla="*/ 598 w 931"/>
                <a:gd name="T17" fmla="*/ 5 h 814"/>
                <a:gd name="T18" fmla="*/ 586 w 931"/>
                <a:gd name="T19" fmla="*/ 59 h 814"/>
                <a:gd name="T20" fmla="*/ 376 w 931"/>
                <a:gd name="T21" fmla="*/ 55 h 814"/>
                <a:gd name="T22" fmla="*/ 2 w 931"/>
                <a:gd name="T23" fmla="*/ 62 h 814"/>
                <a:gd name="T24" fmla="*/ 30 w 931"/>
                <a:gd name="T25" fmla="*/ 140 h 814"/>
                <a:gd name="T26" fmla="*/ 54 w 931"/>
                <a:gd name="T27" fmla="*/ 107 h 814"/>
                <a:gd name="T28" fmla="*/ 82 w 931"/>
                <a:gd name="T29" fmla="*/ 121 h 814"/>
                <a:gd name="T30" fmla="*/ 134 w 931"/>
                <a:gd name="T31" fmla="*/ 114 h 814"/>
                <a:gd name="T32" fmla="*/ 146 w 931"/>
                <a:gd name="T33" fmla="*/ 116 h 814"/>
                <a:gd name="T34" fmla="*/ 212 w 931"/>
                <a:gd name="T35" fmla="*/ 128 h 814"/>
                <a:gd name="T36" fmla="*/ 238 w 931"/>
                <a:gd name="T37" fmla="*/ 145 h 814"/>
                <a:gd name="T38" fmla="*/ 257 w 931"/>
                <a:gd name="T39" fmla="*/ 168 h 814"/>
                <a:gd name="T40" fmla="*/ 312 w 931"/>
                <a:gd name="T41" fmla="*/ 183 h 814"/>
                <a:gd name="T42" fmla="*/ 359 w 931"/>
                <a:gd name="T43" fmla="*/ 142 h 814"/>
                <a:gd name="T44" fmla="*/ 428 w 931"/>
                <a:gd name="T45" fmla="*/ 138 h 814"/>
                <a:gd name="T46" fmla="*/ 501 w 931"/>
                <a:gd name="T47" fmla="*/ 204 h 814"/>
                <a:gd name="T48" fmla="*/ 553 w 931"/>
                <a:gd name="T49" fmla="*/ 237 h 814"/>
                <a:gd name="T50" fmla="*/ 570 w 931"/>
                <a:gd name="T51" fmla="*/ 313 h 814"/>
                <a:gd name="T52" fmla="*/ 577 w 931"/>
                <a:gd name="T53" fmla="*/ 393 h 814"/>
                <a:gd name="T54" fmla="*/ 579 w 931"/>
                <a:gd name="T55" fmla="*/ 358 h 814"/>
                <a:gd name="T56" fmla="*/ 605 w 931"/>
                <a:gd name="T57" fmla="*/ 398 h 814"/>
                <a:gd name="T58" fmla="*/ 603 w 931"/>
                <a:gd name="T59" fmla="*/ 431 h 814"/>
                <a:gd name="T60" fmla="*/ 655 w 931"/>
                <a:gd name="T61" fmla="*/ 497 h 814"/>
                <a:gd name="T62" fmla="*/ 676 w 931"/>
                <a:gd name="T63" fmla="*/ 471 h 814"/>
                <a:gd name="T64" fmla="*/ 700 w 931"/>
                <a:gd name="T65" fmla="*/ 507 h 814"/>
                <a:gd name="T66" fmla="*/ 709 w 931"/>
                <a:gd name="T67" fmla="*/ 556 h 814"/>
                <a:gd name="T68" fmla="*/ 738 w 931"/>
                <a:gd name="T69" fmla="*/ 592 h 814"/>
                <a:gd name="T70" fmla="*/ 792 w 931"/>
                <a:gd name="T71" fmla="*/ 632 h 814"/>
                <a:gd name="T72" fmla="*/ 804 w 931"/>
                <a:gd name="T73" fmla="*/ 677 h 814"/>
                <a:gd name="T74" fmla="*/ 865 w 931"/>
                <a:gd name="T75" fmla="*/ 665 h 814"/>
                <a:gd name="T76" fmla="*/ 887 w 931"/>
                <a:gd name="T77" fmla="*/ 649 h 814"/>
                <a:gd name="T78" fmla="*/ 787 w 931"/>
                <a:gd name="T79" fmla="*/ 251 h 814"/>
                <a:gd name="T80" fmla="*/ 851 w 931"/>
                <a:gd name="T81" fmla="*/ 386 h 814"/>
                <a:gd name="T82" fmla="*/ 922 w 931"/>
                <a:gd name="T83" fmla="*/ 807 h 814"/>
                <a:gd name="T84" fmla="*/ 565 w 931"/>
                <a:gd name="T85" fmla="*/ 270 h 814"/>
                <a:gd name="T86" fmla="*/ 560 w 931"/>
                <a:gd name="T87" fmla="*/ 254 h 814"/>
                <a:gd name="T88" fmla="*/ 546 w 931"/>
                <a:gd name="T89" fmla="*/ 225 h 814"/>
                <a:gd name="T90" fmla="*/ 747 w 931"/>
                <a:gd name="T91" fmla="*/ 767 h 814"/>
                <a:gd name="T92" fmla="*/ 709 w 931"/>
                <a:gd name="T93" fmla="*/ 772 h 814"/>
                <a:gd name="T94" fmla="*/ 764 w 931"/>
                <a:gd name="T95" fmla="*/ 601 h 814"/>
                <a:gd name="T96" fmla="*/ 754 w 931"/>
                <a:gd name="T97" fmla="*/ 601 h 814"/>
                <a:gd name="T98" fmla="*/ 624 w 931"/>
                <a:gd name="T99" fmla="*/ 777 h 814"/>
                <a:gd name="T100" fmla="*/ 674 w 931"/>
                <a:gd name="T101" fmla="*/ 535 h 814"/>
                <a:gd name="T102" fmla="*/ 771 w 931"/>
                <a:gd name="T103" fmla="*/ 746 h 814"/>
                <a:gd name="T104" fmla="*/ 764 w 931"/>
                <a:gd name="T105" fmla="*/ 760 h 814"/>
                <a:gd name="T106" fmla="*/ 823 w 931"/>
                <a:gd name="T107" fmla="*/ 665 h 814"/>
                <a:gd name="T108" fmla="*/ 596 w 931"/>
                <a:gd name="T109" fmla="*/ 414 h 814"/>
                <a:gd name="T110" fmla="*/ 780 w 931"/>
                <a:gd name="T111" fmla="*/ 748 h 814"/>
                <a:gd name="T112" fmla="*/ 856 w 931"/>
                <a:gd name="T113" fmla="*/ 675 h 814"/>
                <a:gd name="T114" fmla="*/ 884 w 931"/>
                <a:gd name="T115" fmla="*/ 670 h 814"/>
                <a:gd name="T116" fmla="*/ 901 w 931"/>
                <a:gd name="T117" fmla="*/ 649 h 814"/>
                <a:gd name="T118" fmla="*/ 785 w 931"/>
                <a:gd name="T119" fmla="*/ 736 h 814"/>
                <a:gd name="T120" fmla="*/ 851 w 931"/>
                <a:gd name="T121" fmla="*/ 701 h 814"/>
                <a:gd name="T122" fmla="*/ 827 w 931"/>
                <a:gd name="T123" fmla="*/ 729 h 814"/>
                <a:gd name="T124" fmla="*/ 882 w 931"/>
                <a:gd name="T125" fmla="*/ 672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31" h="814">
                  <a:moveTo>
                    <a:pt x="340" y="166"/>
                  </a:moveTo>
                  <a:lnTo>
                    <a:pt x="338" y="168"/>
                  </a:lnTo>
                  <a:lnTo>
                    <a:pt x="333" y="171"/>
                  </a:lnTo>
                  <a:lnTo>
                    <a:pt x="333" y="173"/>
                  </a:lnTo>
                  <a:lnTo>
                    <a:pt x="338" y="171"/>
                  </a:lnTo>
                  <a:lnTo>
                    <a:pt x="340" y="168"/>
                  </a:lnTo>
                  <a:lnTo>
                    <a:pt x="343" y="166"/>
                  </a:lnTo>
                  <a:lnTo>
                    <a:pt x="340" y="166"/>
                  </a:lnTo>
                  <a:lnTo>
                    <a:pt x="340" y="166"/>
                  </a:lnTo>
                  <a:close/>
                  <a:moveTo>
                    <a:pt x="328" y="175"/>
                  </a:moveTo>
                  <a:lnTo>
                    <a:pt x="328" y="178"/>
                  </a:lnTo>
                  <a:lnTo>
                    <a:pt x="326" y="180"/>
                  </a:lnTo>
                  <a:lnTo>
                    <a:pt x="326" y="180"/>
                  </a:lnTo>
                  <a:lnTo>
                    <a:pt x="326" y="180"/>
                  </a:lnTo>
                  <a:lnTo>
                    <a:pt x="324" y="180"/>
                  </a:lnTo>
                  <a:lnTo>
                    <a:pt x="324" y="180"/>
                  </a:lnTo>
                  <a:lnTo>
                    <a:pt x="324" y="183"/>
                  </a:lnTo>
                  <a:lnTo>
                    <a:pt x="324" y="183"/>
                  </a:lnTo>
                  <a:lnTo>
                    <a:pt x="324" y="183"/>
                  </a:lnTo>
                  <a:lnTo>
                    <a:pt x="321" y="183"/>
                  </a:lnTo>
                  <a:lnTo>
                    <a:pt x="300" y="197"/>
                  </a:lnTo>
                  <a:lnTo>
                    <a:pt x="298" y="199"/>
                  </a:lnTo>
                  <a:lnTo>
                    <a:pt x="295" y="199"/>
                  </a:lnTo>
                  <a:lnTo>
                    <a:pt x="290" y="199"/>
                  </a:lnTo>
                  <a:lnTo>
                    <a:pt x="288" y="199"/>
                  </a:lnTo>
                  <a:lnTo>
                    <a:pt x="293" y="199"/>
                  </a:lnTo>
                  <a:lnTo>
                    <a:pt x="295" y="199"/>
                  </a:lnTo>
                  <a:lnTo>
                    <a:pt x="300" y="199"/>
                  </a:lnTo>
                  <a:lnTo>
                    <a:pt x="302" y="199"/>
                  </a:lnTo>
                  <a:lnTo>
                    <a:pt x="309" y="194"/>
                  </a:lnTo>
                  <a:lnTo>
                    <a:pt x="312" y="192"/>
                  </a:lnTo>
                  <a:lnTo>
                    <a:pt x="321" y="185"/>
                  </a:lnTo>
                  <a:lnTo>
                    <a:pt x="326" y="180"/>
                  </a:lnTo>
                  <a:lnTo>
                    <a:pt x="328" y="178"/>
                  </a:lnTo>
                  <a:lnTo>
                    <a:pt x="328" y="178"/>
                  </a:lnTo>
                  <a:lnTo>
                    <a:pt x="331" y="175"/>
                  </a:lnTo>
                  <a:lnTo>
                    <a:pt x="331" y="175"/>
                  </a:lnTo>
                  <a:lnTo>
                    <a:pt x="331" y="175"/>
                  </a:lnTo>
                  <a:lnTo>
                    <a:pt x="328" y="175"/>
                  </a:lnTo>
                  <a:close/>
                  <a:moveTo>
                    <a:pt x="290" y="192"/>
                  </a:moveTo>
                  <a:lnTo>
                    <a:pt x="290" y="190"/>
                  </a:lnTo>
                  <a:lnTo>
                    <a:pt x="288" y="190"/>
                  </a:lnTo>
                  <a:lnTo>
                    <a:pt x="288" y="190"/>
                  </a:lnTo>
                  <a:lnTo>
                    <a:pt x="286" y="190"/>
                  </a:lnTo>
                  <a:lnTo>
                    <a:pt x="283" y="190"/>
                  </a:lnTo>
                  <a:lnTo>
                    <a:pt x="281" y="192"/>
                  </a:lnTo>
                  <a:lnTo>
                    <a:pt x="281" y="192"/>
                  </a:lnTo>
                  <a:lnTo>
                    <a:pt x="276" y="192"/>
                  </a:lnTo>
                  <a:lnTo>
                    <a:pt x="276" y="192"/>
                  </a:lnTo>
                  <a:lnTo>
                    <a:pt x="279" y="194"/>
                  </a:lnTo>
                  <a:lnTo>
                    <a:pt x="281" y="194"/>
                  </a:lnTo>
                  <a:lnTo>
                    <a:pt x="281" y="194"/>
                  </a:lnTo>
                  <a:lnTo>
                    <a:pt x="281" y="197"/>
                  </a:lnTo>
                  <a:lnTo>
                    <a:pt x="283" y="197"/>
                  </a:lnTo>
                  <a:lnTo>
                    <a:pt x="283" y="197"/>
                  </a:lnTo>
                  <a:lnTo>
                    <a:pt x="286" y="197"/>
                  </a:lnTo>
                  <a:lnTo>
                    <a:pt x="288" y="197"/>
                  </a:lnTo>
                  <a:lnTo>
                    <a:pt x="288" y="197"/>
                  </a:lnTo>
                  <a:lnTo>
                    <a:pt x="288" y="194"/>
                  </a:lnTo>
                  <a:lnTo>
                    <a:pt x="288" y="194"/>
                  </a:lnTo>
                  <a:lnTo>
                    <a:pt x="288" y="192"/>
                  </a:lnTo>
                  <a:lnTo>
                    <a:pt x="290" y="192"/>
                  </a:lnTo>
                  <a:close/>
                  <a:moveTo>
                    <a:pt x="108" y="121"/>
                  </a:moveTo>
                  <a:lnTo>
                    <a:pt x="106" y="123"/>
                  </a:lnTo>
                  <a:lnTo>
                    <a:pt x="106" y="123"/>
                  </a:lnTo>
                  <a:lnTo>
                    <a:pt x="104" y="123"/>
                  </a:lnTo>
                  <a:lnTo>
                    <a:pt x="92" y="128"/>
                  </a:lnTo>
                  <a:lnTo>
                    <a:pt x="87" y="128"/>
                  </a:lnTo>
                  <a:lnTo>
                    <a:pt x="85" y="128"/>
                  </a:lnTo>
                  <a:lnTo>
                    <a:pt x="82" y="128"/>
                  </a:lnTo>
                  <a:lnTo>
                    <a:pt x="82" y="130"/>
                  </a:lnTo>
                  <a:lnTo>
                    <a:pt x="78" y="130"/>
                  </a:lnTo>
                  <a:lnTo>
                    <a:pt x="70" y="133"/>
                  </a:lnTo>
                  <a:lnTo>
                    <a:pt x="66" y="135"/>
                  </a:lnTo>
                  <a:lnTo>
                    <a:pt x="54" y="138"/>
                  </a:lnTo>
                  <a:lnTo>
                    <a:pt x="44" y="140"/>
                  </a:lnTo>
                  <a:lnTo>
                    <a:pt x="42" y="140"/>
                  </a:lnTo>
                  <a:lnTo>
                    <a:pt x="49" y="140"/>
                  </a:lnTo>
                  <a:lnTo>
                    <a:pt x="120" y="123"/>
                  </a:lnTo>
                  <a:lnTo>
                    <a:pt x="120" y="123"/>
                  </a:lnTo>
                  <a:lnTo>
                    <a:pt x="120" y="123"/>
                  </a:lnTo>
                  <a:lnTo>
                    <a:pt x="120" y="123"/>
                  </a:lnTo>
                  <a:lnTo>
                    <a:pt x="120" y="123"/>
                  </a:lnTo>
                  <a:lnTo>
                    <a:pt x="123" y="123"/>
                  </a:lnTo>
                  <a:lnTo>
                    <a:pt x="123" y="123"/>
                  </a:lnTo>
                  <a:lnTo>
                    <a:pt x="125" y="121"/>
                  </a:lnTo>
                  <a:lnTo>
                    <a:pt x="113" y="121"/>
                  </a:lnTo>
                  <a:lnTo>
                    <a:pt x="108" y="121"/>
                  </a:lnTo>
                  <a:close/>
                  <a:moveTo>
                    <a:pt x="903" y="597"/>
                  </a:moveTo>
                  <a:lnTo>
                    <a:pt x="903" y="599"/>
                  </a:lnTo>
                  <a:lnTo>
                    <a:pt x="903" y="599"/>
                  </a:lnTo>
                  <a:lnTo>
                    <a:pt x="903" y="599"/>
                  </a:lnTo>
                  <a:lnTo>
                    <a:pt x="905" y="599"/>
                  </a:lnTo>
                  <a:lnTo>
                    <a:pt x="905" y="597"/>
                  </a:lnTo>
                  <a:lnTo>
                    <a:pt x="905" y="590"/>
                  </a:lnTo>
                  <a:lnTo>
                    <a:pt x="905" y="590"/>
                  </a:lnTo>
                  <a:lnTo>
                    <a:pt x="905" y="590"/>
                  </a:lnTo>
                  <a:lnTo>
                    <a:pt x="903" y="590"/>
                  </a:lnTo>
                  <a:lnTo>
                    <a:pt x="903" y="592"/>
                  </a:lnTo>
                  <a:lnTo>
                    <a:pt x="903" y="592"/>
                  </a:lnTo>
                  <a:lnTo>
                    <a:pt x="903" y="592"/>
                  </a:lnTo>
                  <a:lnTo>
                    <a:pt x="903" y="594"/>
                  </a:lnTo>
                  <a:lnTo>
                    <a:pt x="903" y="594"/>
                  </a:lnTo>
                  <a:lnTo>
                    <a:pt x="903" y="594"/>
                  </a:lnTo>
                  <a:lnTo>
                    <a:pt x="903" y="594"/>
                  </a:lnTo>
                  <a:lnTo>
                    <a:pt x="903" y="594"/>
                  </a:lnTo>
                  <a:lnTo>
                    <a:pt x="903" y="594"/>
                  </a:lnTo>
                  <a:lnTo>
                    <a:pt x="903" y="594"/>
                  </a:lnTo>
                  <a:lnTo>
                    <a:pt x="903" y="594"/>
                  </a:lnTo>
                  <a:lnTo>
                    <a:pt x="903" y="594"/>
                  </a:lnTo>
                  <a:lnTo>
                    <a:pt x="903" y="597"/>
                  </a:lnTo>
                  <a:lnTo>
                    <a:pt x="903" y="597"/>
                  </a:lnTo>
                  <a:close/>
                  <a:moveTo>
                    <a:pt x="683" y="540"/>
                  </a:moveTo>
                  <a:lnTo>
                    <a:pt x="681" y="538"/>
                  </a:lnTo>
                  <a:lnTo>
                    <a:pt x="678" y="538"/>
                  </a:lnTo>
                  <a:lnTo>
                    <a:pt x="678" y="538"/>
                  </a:lnTo>
                  <a:lnTo>
                    <a:pt x="678" y="538"/>
                  </a:lnTo>
                  <a:lnTo>
                    <a:pt x="676" y="540"/>
                  </a:lnTo>
                  <a:lnTo>
                    <a:pt x="674" y="540"/>
                  </a:lnTo>
                  <a:lnTo>
                    <a:pt x="671" y="540"/>
                  </a:lnTo>
                  <a:lnTo>
                    <a:pt x="671" y="540"/>
                  </a:lnTo>
                  <a:lnTo>
                    <a:pt x="669" y="540"/>
                  </a:lnTo>
                  <a:lnTo>
                    <a:pt x="667" y="538"/>
                  </a:lnTo>
                  <a:lnTo>
                    <a:pt x="664" y="535"/>
                  </a:lnTo>
                  <a:lnTo>
                    <a:pt x="664" y="533"/>
                  </a:lnTo>
                  <a:lnTo>
                    <a:pt x="664" y="533"/>
                  </a:lnTo>
                  <a:lnTo>
                    <a:pt x="662" y="530"/>
                  </a:lnTo>
                  <a:lnTo>
                    <a:pt x="662" y="530"/>
                  </a:lnTo>
                  <a:lnTo>
                    <a:pt x="662" y="530"/>
                  </a:lnTo>
                  <a:lnTo>
                    <a:pt x="662" y="530"/>
                  </a:lnTo>
                  <a:lnTo>
                    <a:pt x="659" y="530"/>
                  </a:lnTo>
                  <a:lnTo>
                    <a:pt x="662" y="533"/>
                  </a:lnTo>
                  <a:lnTo>
                    <a:pt x="664" y="538"/>
                  </a:lnTo>
                  <a:lnTo>
                    <a:pt x="664" y="540"/>
                  </a:lnTo>
                  <a:lnTo>
                    <a:pt x="667" y="540"/>
                  </a:lnTo>
                  <a:lnTo>
                    <a:pt x="667" y="540"/>
                  </a:lnTo>
                  <a:lnTo>
                    <a:pt x="674" y="545"/>
                  </a:lnTo>
                  <a:lnTo>
                    <a:pt x="674" y="545"/>
                  </a:lnTo>
                  <a:lnTo>
                    <a:pt x="674" y="545"/>
                  </a:lnTo>
                  <a:lnTo>
                    <a:pt x="676" y="545"/>
                  </a:lnTo>
                  <a:lnTo>
                    <a:pt x="678" y="542"/>
                  </a:lnTo>
                  <a:lnTo>
                    <a:pt x="681" y="540"/>
                  </a:lnTo>
                  <a:lnTo>
                    <a:pt x="683" y="540"/>
                  </a:lnTo>
                  <a:lnTo>
                    <a:pt x="683" y="540"/>
                  </a:lnTo>
                  <a:lnTo>
                    <a:pt x="683" y="540"/>
                  </a:lnTo>
                  <a:close/>
                  <a:moveTo>
                    <a:pt x="901" y="547"/>
                  </a:moveTo>
                  <a:lnTo>
                    <a:pt x="901" y="545"/>
                  </a:lnTo>
                  <a:lnTo>
                    <a:pt x="901" y="545"/>
                  </a:lnTo>
                  <a:lnTo>
                    <a:pt x="901" y="540"/>
                  </a:lnTo>
                  <a:lnTo>
                    <a:pt x="901" y="521"/>
                  </a:lnTo>
                  <a:lnTo>
                    <a:pt x="901" y="519"/>
                  </a:lnTo>
                  <a:lnTo>
                    <a:pt x="901" y="516"/>
                  </a:lnTo>
                  <a:lnTo>
                    <a:pt x="901" y="514"/>
                  </a:lnTo>
                  <a:lnTo>
                    <a:pt x="898" y="512"/>
                  </a:lnTo>
                  <a:lnTo>
                    <a:pt x="898" y="509"/>
                  </a:lnTo>
                  <a:lnTo>
                    <a:pt x="901" y="504"/>
                  </a:lnTo>
                  <a:lnTo>
                    <a:pt x="898" y="488"/>
                  </a:lnTo>
                  <a:lnTo>
                    <a:pt x="898" y="488"/>
                  </a:lnTo>
                  <a:lnTo>
                    <a:pt x="898" y="483"/>
                  </a:lnTo>
                  <a:lnTo>
                    <a:pt x="896" y="469"/>
                  </a:lnTo>
                  <a:lnTo>
                    <a:pt x="896" y="464"/>
                  </a:lnTo>
                  <a:lnTo>
                    <a:pt x="894" y="464"/>
                  </a:lnTo>
                  <a:lnTo>
                    <a:pt x="894" y="462"/>
                  </a:lnTo>
                  <a:lnTo>
                    <a:pt x="894" y="459"/>
                  </a:lnTo>
                  <a:lnTo>
                    <a:pt x="894" y="457"/>
                  </a:lnTo>
                  <a:lnTo>
                    <a:pt x="889" y="445"/>
                  </a:lnTo>
                  <a:lnTo>
                    <a:pt x="889" y="445"/>
                  </a:lnTo>
                  <a:lnTo>
                    <a:pt x="887" y="443"/>
                  </a:lnTo>
                  <a:lnTo>
                    <a:pt x="884" y="443"/>
                  </a:lnTo>
                  <a:lnTo>
                    <a:pt x="882" y="443"/>
                  </a:lnTo>
                  <a:lnTo>
                    <a:pt x="882" y="443"/>
                  </a:lnTo>
                  <a:lnTo>
                    <a:pt x="884" y="441"/>
                  </a:lnTo>
                  <a:lnTo>
                    <a:pt x="884" y="441"/>
                  </a:lnTo>
                  <a:lnTo>
                    <a:pt x="887" y="441"/>
                  </a:lnTo>
                  <a:lnTo>
                    <a:pt x="887" y="438"/>
                  </a:lnTo>
                  <a:lnTo>
                    <a:pt x="887" y="438"/>
                  </a:lnTo>
                  <a:lnTo>
                    <a:pt x="884" y="433"/>
                  </a:lnTo>
                  <a:lnTo>
                    <a:pt x="879" y="426"/>
                  </a:lnTo>
                  <a:lnTo>
                    <a:pt x="877" y="422"/>
                  </a:lnTo>
                  <a:lnTo>
                    <a:pt x="875" y="422"/>
                  </a:lnTo>
                  <a:lnTo>
                    <a:pt x="875" y="419"/>
                  </a:lnTo>
                  <a:lnTo>
                    <a:pt x="870" y="417"/>
                  </a:lnTo>
                  <a:lnTo>
                    <a:pt x="870" y="417"/>
                  </a:lnTo>
                  <a:lnTo>
                    <a:pt x="865" y="412"/>
                  </a:lnTo>
                  <a:lnTo>
                    <a:pt x="865" y="412"/>
                  </a:lnTo>
                  <a:lnTo>
                    <a:pt x="863" y="414"/>
                  </a:lnTo>
                  <a:lnTo>
                    <a:pt x="861" y="414"/>
                  </a:lnTo>
                  <a:lnTo>
                    <a:pt x="858" y="412"/>
                  </a:lnTo>
                  <a:lnTo>
                    <a:pt x="858" y="412"/>
                  </a:lnTo>
                  <a:lnTo>
                    <a:pt x="856" y="410"/>
                  </a:lnTo>
                  <a:lnTo>
                    <a:pt x="853" y="410"/>
                  </a:lnTo>
                  <a:lnTo>
                    <a:pt x="856" y="410"/>
                  </a:lnTo>
                  <a:lnTo>
                    <a:pt x="856" y="410"/>
                  </a:lnTo>
                  <a:lnTo>
                    <a:pt x="858" y="410"/>
                  </a:lnTo>
                  <a:lnTo>
                    <a:pt x="858" y="410"/>
                  </a:lnTo>
                  <a:lnTo>
                    <a:pt x="861" y="412"/>
                  </a:lnTo>
                  <a:lnTo>
                    <a:pt x="865" y="412"/>
                  </a:lnTo>
                  <a:lnTo>
                    <a:pt x="868" y="412"/>
                  </a:lnTo>
                  <a:lnTo>
                    <a:pt x="868" y="414"/>
                  </a:lnTo>
                  <a:lnTo>
                    <a:pt x="868" y="412"/>
                  </a:lnTo>
                  <a:lnTo>
                    <a:pt x="844" y="377"/>
                  </a:lnTo>
                  <a:lnTo>
                    <a:pt x="837" y="360"/>
                  </a:lnTo>
                  <a:lnTo>
                    <a:pt x="790" y="289"/>
                  </a:lnTo>
                  <a:lnTo>
                    <a:pt x="787" y="284"/>
                  </a:lnTo>
                  <a:lnTo>
                    <a:pt x="782" y="280"/>
                  </a:lnTo>
                  <a:lnTo>
                    <a:pt x="780" y="272"/>
                  </a:lnTo>
                  <a:lnTo>
                    <a:pt x="778" y="270"/>
                  </a:lnTo>
                  <a:lnTo>
                    <a:pt x="773" y="258"/>
                  </a:lnTo>
                  <a:lnTo>
                    <a:pt x="773" y="254"/>
                  </a:lnTo>
                  <a:lnTo>
                    <a:pt x="771" y="251"/>
                  </a:lnTo>
                  <a:lnTo>
                    <a:pt x="768" y="246"/>
                  </a:lnTo>
                  <a:lnTo>
                    <a:pt x="768" y="244"/>
                  </a:lnTo>
                  <a:lnTo>
                    <a:pt x="768" y="244"/>
                  </a:lnTo>
                  <a:lnTo>
                    <a:pt x="766" y="242"/>
                  </a:lnTo>
                  <a:lnTo>
                    <a:pt x="761" y="230"/>
                  </a:lnTo>
                  <a:lnTo>
                    <a:pt x="764" y="230"/>
                  </a:lnTo>
                  <a:lnTo>
                    <a:pt x="768" y="235"/>
                  </a:lnTo>
                  <a:lnTo>
                    <a:pt x="773" y="235"/>
                  </a:lnTo>
                  <a:lnTo>
                    <a:pt x="775" y="237"/>
                  </a:lnTo>
                  <a:lnTo>
                    <a:pt x="773" y="239"/>
                  </a:lnTo>
                  <a:lnTo>
                    <a:pt x="773" y="242"/>
                  </a:lnTo>
                  <a:lnTo>
                    <a:pt x="773" y="239"/>
                  </a:lnTo>
                  <a:lnTo>
                    <a:pt x="773" y="242"/>
                  </a:lnTo>
                  <a:lnTo>
                    <a:pt x="773" y="244"/>
                  </a:lnTo>
                  <a:lnTo>
                    <a:pt x="773" y="246"/>
                  </a:lnTo>
                  <a:lnTo>
                    <a:pt x="773" y="249"/>
                  </a:lnTo>
                  <a:lnTo>
                    <a:pt x="775" y="251"/>
                  </a:lnTo>
                  <a:lnTo>
                    <a:pt x="778" y="251"/>
                  </a:lnTo>
                  <a:lnTo>
                    <a:pt x="785" y="251"/>
                  </a:lnTo>
                  <a:lnTo>
                    <a:pt x="785" y="251"/>
                  </a:lnTo>
                  <a:lnTo>
                    <a:pt x="787" y="251"/>
                  </a:lnTo>
                  <a:lnTo>
                    <a:pt x="787" y="249"/>
                  </a:lnTo>
                  <a:lnTo>
                    <a:pt x="785" y="249"/>
                  </a:lnTo>
                  <a:lnTo>
                    <a:pt x="785" y="246"/>
                  </a:lnTo>
                  <a:lnTo>
                    <a:pt x="787" y="246"/>
                  </a:lnTo>
                  <a:lnTo>
                    <a:pt x="787" y="246"/>
                  </a:lnTo>
                  <a:lnTo>
                    <a:pt x="787" y="249"/>
                  </a:lnTo>
                  <a:lnTo>
                    <a:pt x="787" y="249"/>
                  </a:lnTo>
                  <a:lnTo>
                    <a:pt x="790" y="246"/>
                  </a:lnTo>
                  <a:lnTo>
                    <a:pt x="792" y="249"/>
                  </a:lnTo>
                  <a:lnTo>
                    <a:pt x="794" y="249"/>
                  </a:lnTo>
                  <a:lnTo>
                    <a:pt x="794" y="251"/>
                  </a:lnTo>
                  <a:lnTo>
                    <a:pt x="797" y="256"/>
                  </a:lnTo>
                  <a:lnTo>
                    <a:pt x="797" y="261"/>
                  </a:lnTo>
                  <a:lnTo>
                    <a:pt x="797" y="277"/>
                  </a:lnTo>
                  <a:lnTo>
                    <a:pt x="799" y="298"/>
                  </a:lnTo>
                  <a:lnTo>
                    <a:pt x="801" y="303"/>
                  </a:lnTo>
                  <a:lnTo>
                    <a:pt x="806" y="310"/>
                  </a:lnTo>
                  <a:lnTo>
                    <a:pt x="816" y="322"/>
                  </a:lnTo>
                  <a:lnTo>
                    <a:pt x="816" y="327"/>
                  </a:lnTo>
                  <a:lnTo>
                    <a:pt x="820" y="329"/>
                  </a:lnTo>
                  <a:lnTo>
                    <a:pt x="820" y="329"/>
                  </a:lnTo>
                  <a:lnTo>
                    <a:pt x="823" y="332"/>
                  </a:lnTo>
                  <a:lnTo>
                    <a:pt x="825" y="336"/>
                  </a:lnTo>
                  <a:lnTo>
                    <a:pt x="825" y="332"/>
                  </a:lnTo>
                  <a:lnTo>
                    <a:pt x="813" y="320"/>
                  </a:lnTo>
                  <a:lnTo>
                    <a:pt x="811" y="313"/>
                  </a:lnTo>
                  <a:lnTo>
                    <a:pt x="808" y="313"/>
                  </a:lnTo>
                  <a:lnTo>
                    <a:pt x="806" y="308"/>
                  </a:lnTo>
                  <a:lnTo>
                    <a:pt x="801" y="296"/>
                  </a:lnTo>
                  <a:lnTo>
                    <a:pt x="801" y="289"/>
                  </a:lnTo>
                  <a:lnTo>
                    <a:pt x="801" y="287"/>
                  </a:lnTo>
                  <a:lnTo>
                    <a:pt x="799" y="287"/>
                  </a:lnTo>
                  <a:lnTo>
                    <a:pt x="801" y="284"/>
                  </a:lnTo>
                  <a:lnTo>
                    <a:pt x="799" y="272"/>
                  </a:lnTo>
                  <a:lnTo>
                    <a:pt x="799" y="272"/>
                  </a:lnTo>
                  <a:lnTo>
                    <a:pt x="799" y="272"/>
                  </a:lnTo>
                  <a:lnTo>
                    <a:pt x="799" y="270"/>
                  </a:lnTo>
                  <a:lnTo>
                    <a:pt x="801" y="270"/>
                  </a:lnTo>
                  <a:lnTo>
                    <a:pt x="801" y="268"/>
                  </a:lnTo>
                  <a:lnTo>
                    <a:pt x="801" y="268"/>
                  </a:lnTo>
                  <a:lnTo>
                    <a:pt x="804" y="265"/>
                  </a:lnTo>
                  <a:lnTo>
                    <a:pt x="804" y="263"/>
                  </a:lnTo>
                  <a:lnTo>
                    <a:pt x="801" y="261"/>
                  </a:lnTo>
                  <a:lnTo>
                    <a:pt x="797" y="254"/>
                  </a:lnTo>
                  <a:lnTo>
                    <a:pt x="790" y="244"/>
                  </a:lnTo>
                  <a:lnTo>
                    <a:pt x="782" y="237"/>
                  </a:lnTo>
                  <a:lnTo>
                    <a:pt x="773" y="225"/>
                  </a:lnTo>
                  <a:lnTo>
                    <a:pt x="754" y="204"/>
                  </a:lnTo>
                  <a:lnTo>
                    <a:pt x="754" y="201"/>
                  </a:lnTo>
                  <a:lnTo>
                    <a:pt x="752" y="199"/>
                  </a:lnTo>
                  <a:lnTo>
                    <a:pt x="749" y="199"/>
                  </a:lnTo>
                  <a:lnTo>
                    <a:pt x="749" y="197"/>
                  </a:lnTo>
                  <a:lnTo>
                    <a:pt x="749" y="194"/>
                  </a:lnTo>
                  <a:lnTo>
                    <a:pt x="735" y="178"/>
                  </a:lnTo>
                  <a:lnTo>
                    <a:pt x="726" y="159"/>
                  </a:lnTo>
                  <a:lnTo>
                    <a:pt x="716" y="147"/>
                  </a:lnTo>
                  <a:lnTo>
                    <a:pt x="709" y="138"/>
                  </a:lnTo>
                  <a:lnTo>
                    <a:pt x="709" y="138"/>
                  </a:lnTo>
                  <a:lnTo>
                    <a:pt x="709" y="135"/>
                  </a:lnTo>
                  <a:lnTo>
                    <a:pt x="707" y="133"/>
                  </a:lnTo>
                  <a:lnTo>
                    <a:pt x="707" y="130"/>
                  </a:lnTo>
                  <a:lnTo>
                    <a:pt x="702" y="123"/>
                  </a:lnTo>
                  <a:lnTo>
                    <a:pt x="700" y="116"/>
                  </a:lnTo>
                  <a:lnTo>
                    <a:pt x="697" y="116"/>
                  </a:lnTo>
                  <a:lnTo>
                    <a:pt x="697" y="114"/>
                  </a:lnTo>
                  <a:lnTo>
                    <a:pt x="695" y="109"/>
                  </a:lnTo>
                  <a:lnTo>
                    <a:pt x="695" y="107"/>
                  </a:lnTo>
                  <a:lnTo>
                    <a:pt x="695" y="107"/>
                  </a:lnTo>
                  <a:lnTo>
                    <a:pt x="695" y="107"/>
                  </a:lnTo>
                  <a:lnTo>
                    <a:pt x="693" y="104"/>
                  </a:lnTo>
                  <a:lnTo>
                    <a:pt x="693" y="104"/>
                  </a:lnTo>
                  <a:lnTo>
                    <a:pt x="693" y="104"/>
                  </a:lnTo>
                  <a:lnTo>
                    <a:pt x="693" y="102"/>
                  </a:lnTo>
                  <a:lnTo>
                    <a:pt x="693" y="102"/>
                  </a:lnTo>
                  <a:lnTo>
                    <a:pt x="690" y="102"/>
                  </a:lnTo>
                  <a:lnTo>
                    <a:pt x="690" y="100"/>
                  </a:lnTo>
                  <a:lnTo>
                    <a:pt x="685" y="85"/>
                  </a:lnTo>
                  <a:lnTo>
                    <a:pt x="683" y="76"/>
                  </a:lnTo>
                  <a:lnTo>
                    <a:pt x="683" y="74"/>
                  </a:lnTo>
                  <a:lnTo>
                    <a:pt x="678" y="69"/>
                  </a:lnTo>
                  <a:lnTo>
                    <a:pt x="678" y="69"/>
                  </a:lnTo>
                  <a:lnTo>
                    <a:pt x="671" y="55"/>
                  </a:lnTo>
                  <a:lnTo>
                    <a:pt x="671" y="50"/>
                  </a:lnTo>
                  <a:lnTo>
                    <a:pt x="671" y="45"/>
                  </a:lnTo>
                  <a:lnTo>
                    <a:pt x="671" y="43"/>
                  </a:lnTo>
                  <a:lnTo>
                    <a:pt x="669" y="43"/>
                  </a:lnTo>
                  <a:lnTo>
                    <a:pt x="669" y="43"/>
                  </a:lnTo>
                  <a:lnTo>
                    <a:pt x="669" y="41"/>
                  </a:lnTo>
                  <a:lnTo>
                    <a:pt x="669" y="38"/>
                  </a:lnTo>
                  <a:lnTo>
                    <a:pt x="667" y="36"/>
                  </a:lnTo>
                  <a:lnTo>
                    <a:pt x="667" y="36"/>
                  </a:lnTo>
                  <a:lnTo>
                    <a:pt x="667" y="33"/>
                  </a:lnTo>
                  <a:lnTo>
                    <a:pt x="664" y="33"/>
                  </a:lnTo>
                  <a:lnTo>
                    <a:pt x="664" y="33"/>
                  </a:lnTo>
                  <a:lnTo>
                    <a:pt x="664" y="33"/>
                  </a:lnTo>
                  <a:lnTo>
                    <a:pt x="662" y="31"/>
                  </a:lnTo>
                  <a:lnTo>
                    <a:pt x="662" y="31"/>
                  </a:lnTo>
                  <a:lnTo>
                    <a:pt x="659" y="29"/>
                  </a:lnTo>
                  <a:lnTo>
                    <a:pt x="659" y="29"/>
                  </a:lnTo>
                  <a:lnTo>
                    <a:pt x="657" y="26"/>
                  </a:lnTo>
                  <a:lnTo>
                    <a:pt x="655" y="26"/>
                  </a:lnTo>
                  <a:lnTo>
                    <a:pt x="655" y="24"/>
                  </a:lnTo>
                  <a:lnTo>
                    <a:pt x="655" y="22"/>
                  </a:lnTo>
                  <a:lnTo>
                    <a:pt x="655" y="19"/>
                  </a:lnTo>
                  <a:lnTo>
                    <a:pt x="655" y="17"/>
                  </a:lnTo>
                  <a:lnTo>
                    <a:pt x="655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7" y="19"/>
                  </a:lnTo>
                  <a:lnTo>
                    <a:pt x="659" y="19"/>
                  </a:lnTo>
                  <a:lnTo>
                    <a:pt x="659" y="24"/>
                  </a:lnTo>
                  <a:lnTo>
                    <a:pt x="659" y="26"/>
                  </a:lnTo>
                  <a:lnTo>
                    <a:pt x="662" y="26"/>
                  </a:lnTo>
                  <a:lnTo>
                    <a:pt x="662" y="29"/>
                  </a:lnTo>
                  <a:lnTo>
                    <a:pt x="662" y="24"/>
                  </a:lnTo>
                  <a:lnTo>
                    <a:pt x="659" y="14"/>
                  </a:lnTo>
                  <a:lnTo>
                    <a:pt x="659" y="10"/>
                  </a:lnTo>
                  <a:lnTo>
                    <a:pt x="659" y="7"/>
                  </a:lnTo>
                  <a:lnTo>
                    <a:pt x="659" y="7"/>
                  </a:lnTo>
                  <a:lnTo>
                    <a:pt x="659" y="7"/>
                  </a:lnTo>
                  <a:lnTo>
                    <a:pt x="659" y="7"/>
                  </a:lnTo>
                  <a:lnTo>
                    <a:pt x="659" y="7"/>
                  </a:lnTo>
                  <a:lnTo>
                    <a:pt x="657" y="7"/>
                  </a:lnTo>
                  <a:lnTo>
                    <a:pt x="657" y="7"/>
                  </a:lnTo>
                  <a:lnTo>
                    <a:pt x="655" y="7"/>
                  </a:lnTo>
                  <a:lnTo>
                    <a:pt x="655" y="7"/>
                  </a:lnTo>
                  <a:lnTo>
                    <a:pt x="652" y="7"/>
                  </a:lnTo>
                  <a:lnTo>
                    <a:pt x="652" y="5"/>
                  </a:lnTo>
                  <a:lnTo>
                    <a:pt x="652" y="5"/>
                  </a:lnTo>
                  <a:lnTo>
                    <a:pt x="650" y="5"/>
                  </a:lnTo>
                  <a:lnTo>
                    <a:pt x="645" y="7"/>
                  </a:lnTo>
                  <a:lnTo>
                    <a:pt x="645" y="7"/>
                  </a:lnTo>
                  <a:lnTo>
                    <a:pt x="641" y="7"/>
                  </a:lnTo>
                  <a:lnTo>
                    <a:pt x="641" y="7"/>
                  </a:lnTo>
                  <a:lnTo>
                    <a:pt x="638" y="7"/>
                  </a:lnTo>
                  <a:lnTo>
                    <a:pt x="638" y="7"/>
                  </a:lnTo>
                  <a:lnTo>
                    <a:pt x="636" y="7"/>
                  </a:lnTo>
                  <a:lnTo>
                    <a:pt x="636" y="7"/>
                  </a:lnTo>
                  <a:lnTo>
                    <a:pt x="629" y="5"/>
                  </a:lnTo>
                  <a:lnTo>
                    <a:pt x="629" y="5"/>
                  </a:lnTo>
                  <a:lnTo>
                    <a:pt x="626" y="5"/>
                  </a:lnTo>
                  <a:lnTo>
                    <a:pt x="626" y="5"/>
                  </a:lnTo>
                  <a:lnTo>
                    <a:pt x="624" y="5"/>
                  </a:lnTo>
                  <a:lnTo>
                    <a:pt x="624" y="5"/>
                  </a:lnTo>
                  <a:lnTo>
                    <a:pt x="622" y="5"/>
                  </a:lnTo>
                  <a:lnTo>
                    <a:pt x="622" y="5"/>
                  </a:lnTo>
                  <a:lnTo>
                    <a:pt x="612" y="3"/>
                  </a:lnTo>
                  <a:lnTo>
                    <a:pt x="610" y="0"/>
                  </a:lnTo>
                  <a:lnTo>
                    <a:pt x="607" y="0"/>
                  </a:lnTo>
                  <a:lnTo>
                    <a:pt x="607" y="0"/>
                  </a:lnTo>
                  <a:lnTo>
                    <a:pt x="605" y="0"/>
                  </a:lnTo>
                  <a:lnTo>
                    <a:pt x="605" y="0"/>
                  </a:lnTo>
                  <a:lnTo>
                    <a:pt x="605" y="0"/>
                  </a:lnTo>
                  <a:lnTo>
                    <a:pt x="603" y="0"/>
                  </a:lnTo>
                  <a:lnTo>
                    <a:pt x="603" y="0"/>
                  </a:lnTo>
                  <a:lnTo>
                    <a:pt x="600" y="0"/>
                  </a:lnTo>
                  <a:lnTo>
                    <a:pt x="600" y="3"/>
                  </a:lnTo>
                  <a:lnTo>
                    <a:pt x="600" y="3"/>
                  </a:lnTo>
                  <a:lnTo>
                    <a:pt x="600" y="3"/>
                  </a:lnTo>
                  <a:lnTo>
                    <a:pt x="600" y="3"/>
                  </a:lnTo>
                  <a:lnTo>
                    <a:pt x="600" y="5"/>
                  </a:lnTo>
                  <a:lnTo>
                    <a:pt x="600" y="5"/>
                  </a:lnTo>
                  <a:lnTo>
                    <a:pt x="600" y="5"/>
                  </a:lnTo>
                  <a:lnTo>
                    <a:pt x="600" y="5"/>
                  </a:lnTo>
                  <a:lnTo>
                    <a:pt x="598" y="5"/>
                  </a:lnTo>
                  <a:lnTo>
                    <a:pt x="598" y="5"/>
                  </a:lnTo>
                  <a:lnTo>
                    <a:pt x="598" y="5"/>
                  </a:lnTo>
                  <a:lnTo>
                    <a:pt x="596" y="7"/>
                  </a:lnTo>
                  <a:lnTo>
                    <a:pt x="596" y="7"/>
                  </a:lnTo>
                  <a:lnTo>
                    <a:pt x="596" y="7"/>
                  </a:lnTo>
                  <a:lnTo>
                    <a:pt x="596" y="10"/>
                  </a:lnTo>
                  <a:lnTo>
                    <a:pt x="596" y="10"/>
                  </a:lnTo>
                  <a:lnTo>
                    <a:pt x="596" y="10"/>
                  </a:lnTo>
                  <a:lnTo>
                    <a:pt x="596" y="12"/>
                  </a:lnTo>
                  <a:lnTo>
                    <a:pt x="596" y="12"/>
                  </a:lnTo>
                  <a:lnTo>
                    <a:pt x="596" y="12"/>
                  </a:lnTo>
                  <a:lnTo>
                    <a:pt x="596" y="14"/>
                  </a:lnTo>
                  <a:lnTo>
                    <a:pt x="596" y="17"/>
                  </a:lnTo>
                  <a:lnTo>
                    <a:pt x="596" y="17"/>
                  </a:lnTo>
                  <a:lnTo>
                    <a:pt x="596" y="19"/>
                  </a:lnTo>
                  <a:lnTo>
                    <a:pt x="596" y="22"/>
                  </a:lnTo>
                  <a:lnTo>
                    <a:pt x="596" y="22"/>
                  </a:lnTo>
                  <a:lnTo>
                    <a:pt x="596" y="24"/>
                  </a:lnTo>
                  <a:lnTo>
                    <a:pt x="596" y="24"/>
                  </a:lnTo>
                  <a:lnTo>
                    <a:pt x="596" y="26"/>
                  </a:lnTo>
                  <a:lnTo>
                    <a:pt x="598" y="26"/>
                  </a:lnTo>
                  <a:lnTo>
                    <a:pt x="600" y="29"/>
                  </a:lnTo>
                  <a:lnTo>
                    <a:pt x="600" y="29"/>
                  </a:lnTo>
                  <a:lnTo>
                    <a:pt x="600" y="31"/>
                  </a:lnTo>
                  <a:lnTo>
                    <a:pt x="600" y="31"/>
                  </a:lnTo>
                  <a:lnTo>
                    <a:pt x="600" y="33"/>
                  </a:lnTo>
                  <a:lnTo>
                    <a:pt x="600" y="41"/>
                  </a:lnTo>
                  <a:lnTo>
                    <a:pt x="600" y="50"/>
                  </a:lnTo>
                  <a:lnTo>
                    <a:pt x="600" y="50"/>
                  </a:lnTo>
                  <a:lnTo>
                    <a:pt x="600" y="52"/>
                  </a:lnTo>
                  <a:lnTo>
                    <a:pt x="600" y="55"/>
                  </a:lnTo>
                  <a:lnTo>
                    <a:pt x="600" y="57"/>
                  </a:lnTo>
                  <a:lnTo>
                    <a:pt x="600" y="57"/>
                  </a:lnTo>
                  <a:lnTo>
                    <a:pt x="600" y="57"/>
                  </a:lnTo>
                  <a:lnTo>
                    <a:pt x="600" y="57"/>
                  </a:lnTo>
                  <a:lnTo>
                    <a:pt x="598" y="59"/>
                  </a:lnTo>
                  <a:lnTo>
                    <a:pt x="598" y="59"/>
                  </a:lnTo>
                  <a:lnTo>
                    <a:pt x="596" y="59"/>
                  </a:lnTo>
                  <a:lnTo>
                    <a:pt x="593" y="59"/>
                  </a:lnTo>
                  <a:lnTo>
                    <a:pt x="593" y="59"/>
                  </a:lnTo>
                  <a:lnTo>
                    <a:pt x="589" y="59"/>
                  </a:lnTo>
                  <a:lnTo>
                    <a:pt x="589" y="59"/>
                  </a:lnTo>
                  <a:lnTo>
                    <a:pt x="586" y="59"/>
                  </a:lnTo>
                  <a:lnTo>
                    <a:pt x="586" y="59"/>
                  </a:lnTo>
                  <a:lnTo>
                    <a:pt x="586" y="59"/>
                  </a:lnTo>
                  <a:lnTo>
                    <a:pt x="586" y="59"/>
                  </a:lnTo>
                  <a:lnTo>
                    <a:pt x="584" y="55"/>
                  </a:lnTo>
                  <a:lnTo>
                    <a:pt x="581" y="52"/>
                  </a:lnTo>
                  <a:lnTo>
                    <a:pt x="581" y="52"/>
                  </a:lnTo>
                  <a:lnTo>
                    <a:pt x="581" y="52"/>
                  </a:lnTo>
                  <a:lnTo>
                    <a:pt x="581" y="50"/>
                  </a:lnTo>
                  <a:lnTo>
                    <a:pt x="581" y="48"/>
                  </a:lnTo>
                  <a:lnTo>
                    <a:pt x="581" y="48"/>
                  </a:lnTo>
                  <a:lnTo>
                    <a:pt x="581" y="48"/>
                  </a:lnTo>
                  <a:lnTo>
                    <a:pt x="581" y="48"/>
                  </a:lnTo>
                  <a:lnTo>
                    <a:pt x="581" y="45"/>
                  </a:lnTo>
                  <a:lnTo>
                    <a:pt x="581" y="45"/>
                  </a:lnTo>
                  <a:lnTo>
                    <a:pt x="581" y="45"/>
                  </a:lnTo>
                  <a:lnTo>
                    <a:pt x="577" y="41"/>
                  </a:lnTo>
                  <a:lnTo>
                    <a:pt x="577" y="41"/>
                  </a:lnTo>
                  <a:lnTo>
                    <a:pt x="577" y="41"/>
                  </a:lnTo>
                  <a:lnTo>
                    <a:pt x="577" y="41"/>
                  </a:lnTo>
                  <a:lnTo>
                    <a:pt x="577" y="41"/>
                  </a:lnTo>
                  <a:lnTo>
                    <a:pt x="577" y="38"/>
                  </a:lnTo>
                  <a:lnTo>
                    <a:pt x="577" y="38"/>
                  </a:lnTo>
                  <a:lnTo>
                    <a:pt x="577" y="38"/>
                  </a:lnTo>
                  <a:lnTo>
                    <a:pt x="577" y="38"/>
                  </a:lnTo>
                  <a:lnTo>
                    <a:pt x="572" y="38"/>
                  </a:lnTo>
                  <a:lnTo>
                    <a:pt x="570" y="38"/>
                  </a:lnTo>
                  <a:lnTo>
                    <a:pt x="562" y="38"/>
                  </a:lnTo>
                  <a:lnTo>
                    <a:pt x="558" y="38"/>
                  </a:lnTo>
                  <a:lnTo>
                    <a:pt x="551" y="41"/>
                  </a:lnTo>
                  <a:lnTo>
                    <a:pt x="544" y="41"/>
                  </a:lnTo>
                  <a:lnTo>
                    <a:pt x="534" y="41"/>
                  </a:lnTo>
                  <a:lnTo>
                    <a:pt x="525" y="43"/>
                  </a:lnTo>
                  <a:lnTo>
                    <a:pt x="515" y="43"/>
                  </a:lnTo>
                  <a:lnTo>
                    <a:pt x="503" y="43"/>
                  </a:lnTo>
                  <a:lnTo>
                    <a:pt x="494" y="45"/>
                  </a:lnTo>
                  <a:lnTo>
                    <a:pt x="482" y="45"/>
                  </a:lnTo>
                  <a:lnTo>
                    <a:pt x="470" y="45"/>
                  </a:lnTo>
                  <a:lnTo>
                    <a:pt x="458" y="48"/>
                  </a:lnTo>
                  <a:lnTo>
                    <a:pt x="447" y="48"/>
                  </a:lnTo>
                  <a:lnTo>
                    <a:pt x="435" y="50"/>
                  </a:lnTo>
                  <a:lnTo>
                    <a:pt x="423" y="50"/>
                  </a:lnTo>
                  <a:lnTo>
                    <a:pt x="411" y="52"/>
                  </a:lnTo>
                  <a:lnTo>
                    <a:pt x="399" y="52"/>
                  </a:lnTo>
                  <a:lnTo>
                    <a:pt x="387" y="52"/>
                  </a:lnTo>
                  <a:lnTo>
                    <a:pt x="376" y="55"/>
                  </a:lnTo>
                  <a:lnTo>
                    <a:pt x="366" y="55"/>
                  </a:lnTo>
                  <a:lnTo>
                    <a:pt x="354" y="55"/>
                  </a:lnTo>
                  <a:lnTo>
                    <a:pt x="345" y="57"/>
                  </a:lnTo>
                  <a:lnTo>
                    <a:pt x="335" y="57"/>
                  </a:lnTo>
                  <a:lnTo>
                    <a:pt x="328" y="57"/>
                  </a:lnTo>
                  <a:lnTo>
                    <a:pt x="321" y="57"/>
                  </a:lnTo>
                  <a:lnTo>
                    <a:pt x="314" y="59"/>
                  </a:lnTo>
                  <a:lnTo>
                    <a:pt x="309" y="59"/>
                  </a:lnTo>
                  <a:lnTo>
                    <a:pt x="305" y="59"/>
                  </a:lnTo>
                  <a:lnTo>
                    <a:pt x="302" y="59"/>
                  </a:lnTo>
                  <a:lnTo>
                    <a:pt x="300" y="59"/>
                  </a:lnTo>
                  <a:lnTo>
                    <a:pt x="298" y="59"/>
                  </a:lnTo>
                  <a:lnTo>
                    <a:pt x="295" y="59"/>
                  </a:lnTo>
                  <a:lnTo>
                    <a:pt x="295" y="59"/>
                  </a:lnTo>
                  <a:lnTo>
                    <a:pt x="288" y="55"/>
                  </a:lnTo>
                  <a:lnTo>
                    <a:pt x="286" y="48"/>
                  </a:lnTo>
                  <a:lnTo>
                    <a:pt x="286" y="43"/>
                  </a:lnTo>
                  <a:lnTo>
                    <a:pt x="283" y="41"/>
                  </a:lnTo>
                  <a:lnTo>
                    <a:pt x="283" y="36"/>
                  </a:lnTo>
                  <a:lnTo>
                    <a:pt x="281" y="36"/>
                  </a:lnTo>
                  <a:lnTo>
                    <a:pt x="281" y="33"/>
                  </a:lnTo>
                  <a:lnTo>
                    <a:pt x="279" y="31"/>
                  </a:lnTo>
                  <a:lnTo>
                    <a:pt x="279" y="31"/>
                  </a:lnTo>
                  <a:lnTo>
                    <a:pt x="276" y="29"/>
                  </a:lnTo>
                  <a:lnTo>
                    <a:pt x="276" y="29"/>
                  </a:lnTo>
                  <a:lnTo>
                    <a:pt x="276" y="29"/>
                  </a:lnTo>
                  <a:lnTo>
                    <a:pt x="276" y="26"/>
                  </a:lnTo>
                  <a:lnTo>
                    <a:pt x="260" y="29"/>
                  </a:lnTo>
                  <a:lnTo>
                    <a:pt x="243" y="31"/>
                  </a:lnTo>
                  <a:lnTo>
                    <a:pt x="224" y="33"/>
                  </a:lnTo>
                  <a:lnTo>
                    <a:pt x="208" y="36"/>
                  </a:lnTo>
                  <a:lnTo>
                    <a:pt x="191" y="38"/>
                  </a:lnTo>
                  <a:lnTo>
                    <a:pt x="175" y="41"/>
                  </a:lnTo>
                  <a:lnTo>
                    <a:pt x="158" y="43"/>
                  </a:lnTo>
                  <a:lnTo>
                    <a:pt x="141" y="45"/>
                  </a:lnTo>
                  <a:lnTo>
                    <a:pt x="125" y="48"/>
                  </a:lnTo>
                  <a:lnTo>
                    <a:pt x="108" y="50"/>
                  </a:lnTo>
                  <a:lnTo>
                    <a:pt x="89" y="50"/>
                  </a:lnTo>
                  <a:lnTo>
                    <a:pt x="73" y="52"/>
                  </a:lnTo>
                  <a:lnTo>
                    <a:pt x="56" y="55"/>
                  </a:lnTo>
                  <a:lnTo>
                    <a:pt x="40" y="57"/>
                  </a:lnTo>
                  <a:lnTo>
                    <a:pt x="23" y="59"/>
                  </a:lnTo>
                  <a:lnTo>
                    <a:pt x="7" y="62"/>
                  </a:lnTo>
                  <a:lnTo>
                    <a:pt x="2" y="62"/>
                  </a:lnTo>
                  <a:lnTo>
                    <a:pt x="2" y="64"/>
                  </a:lnTo>
                  <a:lnTo>
                    <a:pt x="2" y="69"/>
                  </a:lnTo>
                  <a:lnTo>
                    <a:pt x="2" y="69"/>
                  </a:lnTo>
                  <a:lnTo>
                    <a:pt x="0" y="74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2" y="81"/>
                  </a:lnTo>
                  <a:lnTo>
                    <a:pt x="2" y="83"/>
                  </a:lnTo>
                  <a:lnTo>
                    <a:pt x="9" y="88"/>
                  </a:lnTo>
                  <a:lnTo>
                    <a:pt x="9" y="88"/>
                  </a:lnTo>
                  <a:lnTo>
                    <a:pt x="11" y="93"/>
                  </a:lnTo>
                  <a:lnTo>
                    <a:pt x="14" y="93"/>
                  </a:lnTo>
                  <a:lnTo>
                    <a:pt x="16" y="95"/>
                  </a:lnTo>
                  <a:lnTo>
                    <a:pt x="26" y="100"/>
                  </a:lnTo>
                  <a:lnTo>
                    <a:pt x="26" y="100"/>
                  </a:lnTo>
                  <a:lnTo>
                    <a:pt x="26" y="100"/>
                  </a:lnTo>
                  <a:lnTo>
                    <a:pt x="26" y="102"/>
                  </a:lnTo>
                  <a:lnTo>
                    <a:pt x="26" y="102"/>
                  </a:lnTo>
                  <a:lnTo>
                    <a:pt x="26" y="107"/>
                  </a:lnTo>
                  <a:lnTo>
                    <a:pt x="26" y="112"/>
                  </a:lnTo>
                  <a:lnTo>
                    <a:pt x="23" y="114"/>
                  </a:lnTo>
                  <a:lnTo>
                    <a:pt x="23" y="116"/>
                  </a:lnTo>
                  <a:lnTo>
                    <a:pt x="23" y="116"/>
                  </a:lnTo>
                  <a:lnTo>
                    <a:pt x="26" y="119"/>
                  </a:lnTo>
                  <a:lnTo>
                    <a:pt x="28" y="123"/>
                  </a:lnTo>
                  <a:lnTo>
                    <a:pt x="28" y="123"/>
                  </a:lnTo>
                  <a:lnTo>
                    <a:pt x="28" y="123"/>
                  </a:lnTo>
                  <a:lnTo>
                    <a:pt x="30" y="126"/>
                  </a:lnTo>
                  <a:lnTo>
                    <a:pt x="30" y="126"/>
                  </a:lnTo>
                  <a:lnTo>
                    <a:pt x="33" y="126"/>
                  </a:lnTo>
                  <a:lnTo>
                    <a:pt x="35" y="126"/>
                  </a:lnTo>
                  <a:lnTo>
                    <a:pt x="35" y="126"/>
                  </a:lnTo>
                  <a:lnTo>
                    <a:pt x="35" y="128"/>
                  </a:lnTo>
                  <a:lnTo>
                    <a:pt x="35" y="128"/>
                  </a:lnTo>
                  <a:lnTo>
                    <a:pt x="35" y="130"/>
                  </a:lnTo>
                  <a:lnTo>
                    <a:pt x="33" y="130"/>
                  </a:lnTo>
                  <a:lnTo>
                    <a:pt x="30" y="133"/>
                  </a:lnTo>
                  <a:lnTo>
                    <a:pt x="28" y="138"/>
                  </a:lnTo>
                  <a:lnTo>
                    <a:pt x="28" y="138"/>
                  </a:lnTo>
                  <a:lnTo>
                    <a:pt x="30" y="138"/>
                  </a:lnTo>
                  <a:lnTo>
                    <a:pt x="30" y="140"/>
                  </a:lnTo>
                  <a:lnTo>
                    <a:pt x="28" y="140"/>
                  </a:lnTo>
                  <a:lnTo>
                    <a:pt x="28" y="142"/>
                  </a:lnTo>
                  <a:lnTo>
                    <a:pt x="26" y="142"/>
                  </a:lnTo>
                  <a:lnTo>
                    <a:pt x="23" y="142"/>
                  </a:lnTo>
                  <a:lnTo>
                    <a:pt x="23" y="145"/>
                  </a:lnTo>
                  <a:lnTo>
                    <a:pt x="26" y="145"/>
                  </a:lnTo>
                  <a:lnTo>
                    <a:pt x="26" y="145"/>
                  </a:lnTo>
                  <a:lnTo>
                    <a:pt x="23" y="145"/>
                  </a:lnTo>
                  <a:lnTo>
                    <a:pt x="21" y="147"/>
                  </a:lnTo>
                  <a:lnTo>
                    <a:pt x="21" y="147"/>
                  </a:lnTo>
                  <a:lnTo>
                    <a:pt x="21" y="147"/>
                  </a:lnTo>
                  <a:lnTo>
                    <a:pt x="18" y="149"/>
                  </a:lnTo>
                  <a:lnTo>
                    <a:pt x="18" y="149"/>
                  </a:lnTo>
                  <a:lnTo>
                    <a:pt x="18" y="149"/>
                  </a:lnTo>
                  <a:lnTo>
                    <a:pt x="18" y="149"/>
                  </a:lnTo>
                  <a:lnTo>
                    <a:pt x="21" y="149"/>
                  </a:lnTo>
                  <a:lnTo>
                    <a:pt x="23" y="149"/>
                  </a:lnTo>
                  <a:lnTo>
                    <a:pt x="23" y="147"/>
                  </a:lnTo>
                  <a:lnTo>
                    <a:pt x="40" y="142"/>
                  </a:lnTo>
                  <a:lnTo>
                    <a:pt x="42" y="140"/>
                  </a:lnTo>
                  <a:lnTo>
                    <a:pt x="40" y="140"/>
                  </a:lnTo>
                  <a:lnTo>
                    <a:pt x="42" y="138"/>
                  </a:lnTo>
                  <a:lnTo>
                    <a:pt x="44" y="138"/>
                  </a:lnTo>
                  <a:lnTo>
                    <a:pt x="44" y="138"/>
                  </a:lnTo>
                  <a:lnTo>
                    <a:pt x="44" y="135"/>
                  </a:lnTo>
                  <a:lnTo>
                    <a:pt x="44" y="133"/>
                  </a:lnTo>
                  <a:lnTo>
                    <a:pt x="44" y="130"/>
                  </a:lnTo>
                  <a:lnTo>
                    <a:pt x="47" y="130"/>
                  </a:lnTo>
                  <a:lnTo>
                    <a:pt x="49" y="130"/>
                  </a:lnTo>
                  <a:lnTo>
                    <a:pt x="52" y="128"/>
                  </a:lnTo>
                  <a:lnTo>
                    <a:pt x="52" y="126"/>
                  </a:lnTo>
                  <a:lnTo>
                    <a:pt x="52" y="126"/>
                  </a:lnTo>
                  <a:lnTo>
                    <a:pt x="52" y="126"/>
                  </a:lnTo>
                  <a:lnTo>
                    <a:pt x="52" y="126"/>
                  </a:lnTo>
                  <a:lnTo>
                    <a:pt x="54" y="126"/>
                  </a:lnTo>
                  <a:lnTo>
                    <a:pt x="56" y="121"/>
                  </a:lnTo>
                  <a:lnTo>
                    <a:pt x="56" y="119"/>
                  </a:lnTo>
                  <a:lnTo>
                    <a:pt x="54" y="116"/>
                  </a:lnTo>
                  <a:lnTo>
                    <a:pt x="52" y="114"/>
                  </a:lnTo>
                  <a:lnTo>
                    <a:pt x="52" y="114"/>
                  </a:lnTo>
                  <a:lnTo>
                    <a:pt x="52" y="109"/>
                  </a:lnTo>
                  <a:lnTo>
                    <a:pt x="52" y="107"/>
                  </a:lnTo>
                  <a:lnTo>
                    <a:pt x="52" y="107"/>
                  </a:lnTo>
                  <a:lnTo>
                    <a:pt x="54" y="107"/>
                  </a:lnTo>
                  <a:lnTo>
                    <a:pt x="54" y="109"/>
                  </a:lnTo>
                  <a:lnTo>
                    <a:pt x="56" y="109"/>
                  </a:lnTo>
                  <a:lnTo>
                    <a:pt x="56" y="109"/>
                  </a:lnTo>
                  <a:lnTo>
                    <a:pt x="56" y="112"/>
                  </a:lnTo>
                  <a:lnTo>
                    <a:pt x="56" y="112"/>
                  </a:lnTo>
                  <a:lnTo>
                    <a:pt x="56" y="114"/>
                  </a:lnTo>
                  <a:lnTo>
                    <a:pt x="59" y="114"/>
                  </a:lnTo>
                  <a:lnTo>
                    <a:pt x="61" y="114"/>
                  </a:lnTo>
                  <a:lnTo>
                    <a:pt x="61" y="116"/>
                  </a:lnTo>
                  <a:lnTo>
                    <a:pt x="61" y="119"/>
                  </a:lnTo>
                  <a:lnTo>
                    <a:pt x="61" y="121"/>
                  </a:lnTo>
                  <a:lnTo>
                    <a:pt x="61" y="121"/>
                  </a:lnTo>
                  <a:lnTo>
                    <a:pt x="63" y="123"/>
                  </a:lnTo>
                  <a:lnTo>
                    <a:pt x="63" y="123"/>
                  </a:lnTo>
                  <a:lnTo>
                    <a:pt x="66" y="121"/>
                  </a:lnTo>
                  <a:lnTo>
                    <a:pt x="66" y="116"/>
                  </a:lnTo>
                  <a:lnTo>
                    <a:pt x="66" y="114"/>
                  </a:lnTo>
                  <a:lnTo>
                    <a:pt x="68" y="107"/>
                  </a:lnTo>
                  <a:lnTo>
                    <a:pt x="68" y="107"/>
                  </a:lnTo>
                  <a:lnTo>
                    <a:pt x="68" y="104"/>
                  </a:lnTo>
                  <a:lnTo>
                    <a:pt x="66" y="102"/>
                  </a:lnTo>
                  <a:lnTo>
                    <a:pt x="68" y="104"/>
                  </a:lnTo>
                  <a:lnTo>
                    <a:pt x="70" y="107"/>
                  </a:lnTo>
                  <a:lnTo>
                    <a:pt x="73" y="109"/>
                  </a:lnTo>
                  <a:lnTo>
                    <a:pt x="73" y="107"/>
                  </a:lnTo>
                  <a:lnTo>
                    <a:pt x="75" y="107"/>
                  </a:lnTo>
                  <a:lnTo>
                    <a:pt x="75" y="107"/>
                  </a:lnTo>
                  <a:lnTo>
                    <a:pt x="75" y="109"/>
                  </a:lnTo>
                  <a:lnTo>
                    <a:pt x="70" y="109"/>
                  </a:lnTo>
                  <a:lnTo>
                    <a:pt x="70" y="112"/>
                  </a:lnTo>
                  <a:lnTo>
                    <a:pt x="70" y="114"/>
                  </a:lnTo>
                  <a:lnTo>
                    <a:pt x="70" y="114"/>
                  </a:lnTo>
                  <a:lnTo>
                    <a:pt x="70" y="116"/>
                  </a:lnTo>
                  <a:lnTo>
                    <a:pt x="70" y="116"/>
                  </a:lnTo>
                  <a:lnTo>
                    <a:pt x="73" y="116"/>
                  </a:lnTo>
                  <a:lnTo>
                    <a:pt x="73" y="116"/>
                  </a:lnTo>
                  <a:lnTo>
                    <a:pt x="75" y="119"/>
                  </a:lnTo>
                  <a:lnTo>
                    <a:pt x="75" y="119"/>
                  </a:lnTo>
                  <a:lnTo>
                    <a:pt x="78" y="119"/>
                  </a:lnTo>
                  <a:lnTo>
                    <a:pt x="80" y="119"/>
                  </a:lnTo>
                  <a:lnTo>
                    <a:pt x="82" y="119"/>
                  </a:lnTo>
                  <a:lnTo>
                    <a:pt x="85" y="121"/>
                  </a:lnTo>
                  <a:lnTo>
                    <a:pt x="85" y="123"/>
                  </a:lnTo>
                  <a:lnTo>
                    <a:pt x="82" y="121"/>
                  </a:lnTo>
                  <a:lnTo>
                    <a:pt x="80" y="121"/>
                  </a:lnTo>
                  <a:lnTo>
                    <a:pt x="78" y="121"/>
                  </a:lnTo>
                  <a:lnTo>
                    <a:pt x="73" y="128"/>
                  </a:lnTo>
                  <a:lnTo>
                    <a:pt x="70" y="128"/>
                  </a:lnTo>
                  <a:lnTo>
                    <a:pt x="66" y="128"/>
                  </a:lnTo>
                  <a:lnTo>
                    <a:pt x="59" y="130"/>
                  </a:lnTo>
                  <a:lnTo>
                    <a:pt x="54" y="133"/>
                  </a:lnTo>
                  <a:lnTo>
                    <a:pt x="54" y="133"/>
                  </a:lnTo>
                  <a:lnTo>
                    <a:pt x="54" y="135"/>
                  </a:lnTo>
                  <a:lnTo>
                    <a:pt x="54" y="135"/>
                  </a:lnTo>
                  <a:lnTo>
                    <a:pt x="59" y="135"/>
                  </a:lnTo>
                  <a:lnTo>
                    <a:pt x="68" y="130"/>
                  </a:lnTo>
                  <a:lnTo>
                    <a:pt x="85" y="126"/>
                  </a:lnTo>
                  <a:lnTo>
                    <a:pt x="92" y="126"/>
                  </a:lnTo>
                  <a:lnTo>
                    <a:pt x="94" y="123"/>
                  </a:lnTo>
                  <a:lnTo>
                    <a:pt x="97" y="123"/>
                  </a:lnTo>
                  <a:lnTo>
                    <a:pt x="99" y="123"/>
                  </a:lnTo>
                  <a:lnTo>
                    <a:pt x="106" y="121"/>
                  </a:lnTo>
                  <a:lnTo>
                    <a:pt x="115" y="121"/>
                  </a:lnTo>
                  <a:lnTo>
                    <a:pt x="115" y="121"/>
                  </a:lnTo>
                  <a:lnTo>
                    <a:pt x="115" y="119"/>
                  </a:lnTo>
                  <a:lnTo>
                    <a:pt x="115" y="119"/>
                  </a:lnTo>
                  <a:lnTo>
                    <a:pt x="118" y="119"/>
                  </a:lnTo>
                  <a:lnTo>
                    <a:pt x="120" y="116"/>
                  </a:lnTo>
                  <a:lnTo>
                    <a:pt x="120" y="114"/>
                  </a:lnTo>
                  <a:lnTo>
                    <a:pt x="123" y="114"/>
                  </a:lnTo>
                  <a:lnTo>
                    <a:pt x="123" y="114"/>
                  </a:lnTo>
                  <a:lnTo>
                    <a:pt x="125" y="114"/>
                  </a:lnTo>
                  <a:lnTo>
                    <a:pt x="125" y="114"/>
                  </a:lnTo>
                  <a:lnTo>
                    <a:pt x="127" y="112"/>
                  </a:lnTo>
                  <a:lnTo>
                    <a:pt x="127" y="112"/>
                  </a:lnTo>
                  <a:lnTo>
                    <a:pt x="127" y="107"/>
                  </a:lnTo>
                  <a:lnTo>
                    <a:pt x="125" y="107"/>
                  </a:lnTo>
                  <a:lnTo>
                    <a:pt x="127" y="107"/>
                  </a:lnTo>
                  <a:lnTo>
                    <a:pt x="127" y="109"/>
                  </a:lnTo>
                  <a:lnTo>
                    <a:pt x="130" y="109"/>
                  </a:lnTo>
                  <a:lnTo>
                    <a:pt x="130" y="107"/>
                  </a:lnTo>
                  <a:lnTo>
                    <a:pt x="130" y="107"/>
                  </a:lnTo>
                  <a:lnTo>
                    <a:pt x="132" y="107"/>
                  </a:lnTo>
                  <a:lnTo>
                    <a:pt x="134" y="107"/>
                  </a:lnTo>
                  <a:lnTo>
                    <a:pt x="132" y="109"/>
                  </a:lnTo>
                  <a:lnTo>
                    <a:pt x="132" y="112"/>
                  </a:lnTo>
                  <a:lnTo>
                    <a:pt x="134" y="114"/>
                  </a:lnTo>
                  <a:lnTo>
                    <a:pt x="134" y="114"/>
                  </a:lnTo>
                  <a:lnTo>
                    <a:pt x="137" y="112"/>
                  </a:lnTo>
                  <a:lnTo>
                    <a:pt x="137" y="112"/>
                  </a:lnTo>
                  <a:lnTo>
                    <a:pt x="139" y="109"/>
                  </a:lnTo>
                  <a:lnTo>
                    <a:pt x="141" y="109"/>
                  </a:lnTo>
                  <a:lnTo>
                    <a:pt x="146" y="107"/>
                  </a:lnTo>
                  <a:lnTo>
                    <a:pt x="149" y="107"/>
                  </a:lnTo>
                  <a:lnTo>
                    <a:pt x="153" y="107"/>
                  </a:lnTo>
                  <a:lnTo>
                    <a:pt x="156" y="107"/>
                  </a:lnTo>
                  <a:lnTo>
                    <a:pt x="156" y="104"/>
                  </a:lnTo>
                  <a:lnTo>
                    <a:pt x="158" y="109"/>
                  </a:lnTo>
                  <a:lnTo>
                    <a:pt x="160" y="109"/>
                  </a:lnTo>
                  <a:lnTo>
                    <a:pt x="160" y="109"/>
                  </a:lnTo>
                  <a:lnTo>
                    <a:pt x="163" y="107"/>
                  </a:lnTo>
                  <a:lnTo>
                    <a:pt x="165" y="109"/>
                  </a:lnTo>
                  <a:lnTo>
                    <a:pt x="163" y="109"/>
                  </a:lnTo>
                  <a:lnTo>
                    <a:pt x="163" y="109"/>
                  </a:lnTo>
                  <a:lnTo>
                    <a:pt x="163" y="112"/>
                  </a:lnTo>
                  <a:lnTo>
                    <a:pt x="167" y="116"/>
                  </a:lnTo>
                  <a:lnTo>
                    <a:pt x="167" y="116"/>
                  </a:lnTo>
                  <a:lnTo>
                    <a:pt x="167" y="116"/>
                  </a:lnTo>
                  <a:lnTo>
                    <a:pt x="167" y="119"/>
                  </a:lnTo>
                  <a:lnTo>
                    <a:pt x="167" y="119"/>
                  </a:lnTo>
                  <a:lnTo>
                    <a:pt x="165" y="119"/>
                  </a:lnTo>
                  <a:lnTo>
                    <a:pt x="165" y="119"/>
                  </a:lnTo>
                  <a:lnTo>
                    <a:pt x="158" y="116"/>
                  </a:lnTo>
                  <a:lnTo>
                    <a:pt x="156" y="114"/>
                  </a:lnTo>
                  <a:lnTo>
                    <a:pt x="153" y="114"/>
                  </a:lnTo>
                  <a:lnTo>
                    <a:pt x="153" y="114"/>
                  </a:lnTo>
                  <a:lnTo>
                    <a:pt x="151" y="114"/>
                  </a:lnTo>
                  <a:lnTo>
                    <a:pt x="151" y="116"/>
                  </a:lnTo>
                  <a:lnTo>
                    <a:pt x="153" y="116"/>
                  </a:lnTo>
                  <a:lnTo>
                    <a:pt x="156" y="116"/>
                  </a:lnTo>
                  <a:lnTo>
                    <a:pt x="156" y="116"/>
                  </a:lnTo>
                  <a:lnTo>
                    <a:pt x="156" y="119"/>
                  </a:lnTo>
                  <a:lnTo>
                    <a:pt x="156" y="119"/>
                  </a:lnTo>
                  <a:lnTo>
                    <a:pt x="153" y="119"/>
                  </a:lnTo>
                  <a:lnTo>
                    <a:pt x="149" y="119"/>
                  </a:lnTo>
                  <a:lnTo>
                    <a:pt x="149" y="119"/>
                  </a:lnTo>
                  <a:lnTo>
                    <a:pt x="146" y="116"/>
                  </a:lnTo>
                  <a:lnTo>
                    <a:pt x="146" y="114"/>
                  </a:lnTo>
                  <a:lnTo>
                    <a:pt x="146" y="114"/>
                  </a:lnTo>
                  <a:lnTo>
                    <a:pt x="146" y="114"/>
                  </a:lnTo>
                  <a:lnTo>
                    <a:pt x="146" y="114"/>
                  </a:lnTo>
                  <a:lnTo>
                    <a:pt x="146" y="116"/>
                  </a:lnTo>
                  <a:lnTo>
                    <a:pt x="144" y="119"/>
                  </a:lnTo>
                  <a:lnTo>
                    <a:pt x="144" y="119"/>
                  </a:lnTo>
                  <a:lnTo>
                    <a:pt x="144" y="121"/>
                  </a:lnTo>
                  <a:lnTo>
                    <a:pt x="137" y="119"/>
                  </a:lnTo>
                  <a:lnTo>
                    <a:pt x="127" y="121"/>
                  </a:lnTo>
                  <a:lnTo>
                    <a:pt x="125" y="121"/>
                  </a:lnTo>
                  <a:lnTo>
                    <a:pt x="125" y="121"/>
                  </a:lnTo>
                  <a:lnTo>
                    <a:pt x="125" y="121"/>
                  </a:lnTo>
                  <a:lnTo>
                    <a:pt x="125" y="121"/>
                  </a:lnTo>
                  <a:lnTo>
                    <a:pt x="127" y="123"/>
                  </a:lnTo>
                  <a:lnTo>
                    <a:pt x="141" y="123"/>
                  </a:lnTo>
                  <a:lnTo>
                    <a:pt x="160" y="126"/>
                  </a:lnTo>
                  <a:lnTo>
                    <a:pt x="175" y="128"/>
                  </a:lnTo>
                  <a:lnTo>
                    <a:pt x="186" y="133"/>
                  </a:lnTo>
                  <a:lnTo>
                    <a:pt x="198" y="135"/>
                  </a:lnTo>
                  <a:lnTo>
                    <a:pt x="212" y="145"/>
                  </a:lnTo>
                  <a:lnTo>
                    <a:pt x="215" y="145"/>
                  </a:lnTo>
                  <a:lnTo>
                    <a:pt x="212" y="142"/>
                  </a:lnTo>
                  <a:lnTo>
                    <a:pt x="212" y="142"/>
                  </a:lnTo>
                  <a:lnTo>
                    <a:pt x="212" y="142"/>
                  </a:lnTo>
                  <a:lnTo>
                    <a:pt x="215" y="142"/>
                  </a:lnTo>
                  <a:lnTo>
                    <a:pt x="215" y="142"/>
                  </a:lnTo>
                  <a:lnTo>
                    <a:pt x="212" y="140"/>
                  </a:lnTo>
                  <a:lnTo>
                    <a:pt x="210" y="140"/>
                  </a:lnTo>
                  <a:lnTo>
                    <a:pt x="210" y="138"/>
                  </a:lnTo>
                  <a:lnTo>
                    <a:pt x="212" y="135"/>
                  </a:lnTo>
                  <a:lnTo>
                    <a:pt x="210" y="133"/>
                  </a:lnTo>
                  <a:lnTo>
                    <a:pt x="208" y="133"/>
                  </a:lnTo>
                  <a:lnTo>
                    <a:pt x="208" y="133"/>
                  </a:lnTo>
                  <a:lnTo>
                    <a:pt x="205" y="130"/>
                  </a:lnTo>
                  <a:lnTo>
                    <a:pt x="203" y="133"/>
                  </a:lnTo>
                  <a:lnTo>
                    <a:pt x="201" y="133"/>
                  </a:lnTo>
                  <a:lnTo>
                    <a:pt x="201" y="133"/>
                  </a:lnTo>
                  <a:lnTo>
                    <a:pt x="198" y="133"/>
                  </a:lnTo>
                  <a:lnTo>
                    <a:pt x="198" y="130"/>
                  </a:lnTo>
                  <a:lnTo>
                    <a:pt x="198" y="128"/>
                  </a:lnTo>
                  <a:lnTo>
                    <a:pt x="201" y="126"/>
                  </a:lnTo>
                  <a:lnTo>
                    <a:pt x="203" y="126"/>
                  </a:lnTo>
                  <a:lnTo>
                    <a:pt x="205" y="126"/>
                  </a:lnTo>
                  <a:lnTo>
                    <a:pt x="205" y="123"/>
                  </a:lnTo>
                  <a:lnTo>
                    <a:pt x="208" y="121"/>
                  </a:lnTo>
                  <a:lnTo>
                    <a:pt x="210" y="123"/>
                  </a:lnTo>
                  <a:lnTo>
                    <a:pt x="210" y="126"/>
                  </a:lnTo>
                  <a:lnTo>
                    <a:pt x="212" y="128"/>
                  </a:lnTo>
                  <a:lnTo>
                    <a:pt x="212" y="130"/>
                  </a:lnTo>
                  <a:lnTo>
                    <a:pt x="212" y="130"/>
                  </a:lnTo>
                  <a:lnTo>
                    <a:pt x="215" y="128"/>
                  </a:lnTo>
                  <a:lnTo>
                    <a:pt x="215" y="128"/>
                  </a:lnTo>
                  <a:lnTo>
                    <a:pt x="215" y="126"/>
                  </a:lnTo>
                  <a:lnTo>
                    <a:pt x="217" y="126"/>
                  </a:lnTo>
                  <a:lnTo>
                    <a:pt x="220" y="126"/>
                  </a:lnTo>
                  <a:lnTo>
                    <a:pt x="220" y="126"/>
                  </a:lnTo>
                  <a:lnTo>
                    <a:pt x="220" y="126"/>
                  </a:lnTo>
                  <a:lnTo>
                    <a:pt x="222" y="126"/>
                  </a:lnTo>
                  <a:lnTo>
                    <a:pt x="224" y="119"/>
                  </a:lnTo>
                  <a:lnTo>
                    <a:pt x="224" y="119"/>
                  </a:lnTo>
                  <a:lnTo>
                    <a:pt x="227" y="119"/>
                  </a:lnTo>
                  <a:lnTo>
                    <a:pt x="227" y="121"/>
                  </a:lnTo>
                  <a:lnTo>
                    <a:pt x="229" y="123"/>
                  </a:lnTo>
                  <a:lnTo>
                    <a:pt x="227" y="123"/>
                  </a:lnTo>
                  <a:lnTo>
                    <a:pt x="224" y="128"/>
                  </a:lnTo>
                  <a:lnTo>
                    <a:pt x="220" y="128"/>
                  </a:lnTo>
                  <a:lnTo>
                    <a:pt x="220" y="128"/>
                  </a:lnTo>
                  <a:lnTo>
                    <a:pt x="215" y="135"/>
                  </a:lnTo>
                  <a:lnTo>
                    <a:pt x="212" y="138"/>
                  </a:lnTo>
                  <a:lnTo>
                    <a:pt x="215" y="138"/>
                  </a:lnTo>
                  <a:lnTo>
                    <a:pt x="215" y="138"/>
                  </a:lnTo>
                  <a:lnTo>
                    <a:pt x="215" y="140"/>
                  </a:lnTo>
                  <a:lnTo>
                    <a:pt x="220" y="140"/>
                  </a:lnTo>
                  <a:lnTo>
                    <a:pt x="222" y="140"/>
                  </a:lnTo>
                  <a:lnTo>
                    <a:pt x="222" y="142"/>
                  </a:lnTo>
                  <a:lnTo>
                    <a:pt x="224" y="142"/>
                  </a:lnTo>
                  <a:lnTo>
                    <a:pt x="227" y="142"/>
                  </a:lnTo>
                  <a:lnTo>
                    <a:pt x="229" y="145"/>
                  </a:lnTo>
                  <a:lnTo>
                    <a:pt x="231" y="145"/>
                  </a:lnTo>
                  <a:lnTo>
                    <a:pt x="231" y="145"/>
                  </a:lnTo>
                  <a:lnTo>
                    <a:pt x="231" y="145"/>
                  </a:lnTo>
                  <a:lnTo>
                    <a:pt x="231" y="142"/>
                  </a:lnTo>
                  <a:lnTo>
                    <a:pt x="231" y="142"/>
                  </a:lnTo>
                  <a:lnTo>
                    <a:pt x="234" y="142"/>
                  </a:lnTo>
                  <a:lnTo>
                    <a:pt x="234" y="142"/>
                  </a:lnTo>
                  <a:lnTo>
                    <a:pt x="236" y="140"/>
                  </a:lnTo>
                  <a:lnTo>
                    <a:pt x="238" y="140"/>
                  </a:lnTo>
                  <a:lnTo>
                    <a:pt x="238" y="140"/>
                  </a:lnTo>
                  <a:lnTo>
                    <a:pt x="236" y="142"/>
                  </a:lnTo>
                  <a:lnTo>
                    <a:pt x="236" y="145"/>
                  </a:lnTo>
                  <a:lnTo>
                    <a:pt x="238" y="145"/>
                  </a:lnTo>
                  <a:lnTo>
                    <a:pt x="238" y="145"/>
                  </a:lnTo>
                  <a:lnTo>
                    <a:pt x="241" y="147"/>
                  </a:lnTo>
                  <a:lnTo>
                    <a:pt x="241" y="149"/>
                  </a:lnTo>
                  <a:lnTo>
                    <a:pt x="241" y="152"/>
                  </a:lnTo>
                  <a:lnTo>
                    <a:pt x="243" y="152"/>
                  </a:lnTo>
                  <a:lnTo>
                    <a:pt x="243" y="152"/>
                  </a:lnTo>
                  <a:lnTo>
                    <a:pt x="246" y="149"/>
                  </a:lnTo>
                  <a:lnTo>
                    <a:pt x="246" y="147"/>
                  </a:lnTo>
                  <a:lnTo>
                    <a:pt x="246" y="149"/>
                  </a:lnTo>
                  <a:lnTo>
                    <a:pt x="246" y="149"/>
                  </a:lnTo>
                  <a:lnTo>
                    <a:pt x="246" y="149"/>
                  </a:lnTo>
                  <a:lnTo>
                    <a:pt x="248" y="149"/>
                  </a:lnTo>
                  <a:lnTo>
                    <a:pt x="250" y="149"/>
                  </a:lnTo>
                  <a:lnTo>
                    <a:pt x="250" y="149"/>
                  </a:lnTo>
                  <a:lnTo>
                    <a:pt x="250" y="152"/>
                  </a:lnTo>
                  <a:lnTo>
                    <a:pt x="250" y="152"/>
                  </a:lnTo>
                  <a:lnTo>
                    <a:pt x="248" y="152"/>
                  </a:lnTo>
                  <a:lnTo>
                    <a:pt x="248" y="154"/>
                  </a:lnTo>
                  <a:lnTo>
                    <a:pt x="246" y="154"/>
                  </a:lnTo>
                  <a:lnTo>
                    <a:pt x="241" y="154"/>
                  </a:lnTo>
                  <a:lnTo>
                    <a:pt x="238" y="152"/>
                  </a:lnTo>
                  <a:lnTo>
                    <a:pt x="236" y="149"/>
                  </a:lnTo>
                  <a:lnTo>
                    <a:pt x="234" y="147"/>
                  </a:lnTo>
                  <a:lnTo>
                    <a:pt x="227" y="147"/>
                  </a:lnTo>
                  <a:lnTo>
                    <a:pt x="227" y="145"/>
                  </a:lnTo>
                  <a:lnTo>
                    <a:pt x="220" y="142"/>
                  </a:lnTo>
                  <a:lnTo>
                    <a:pt x="217" y="145"/>
                  </a:lnTo>
                  <a:lnTo>
                    <a:pt x="220" y="145"/>
                  </a:lnTo>
                  <a:lnTo>
                    <a:pt x="227" y="149"/>
                  </a:lnTo>
                  <a:lnTo>
                    <a:pt x="227" y="149"/>
                  </a:lnTo>
                  <a:lnTo>
                    <a:pt x="243" y="159"/>
                  </a:lnTo>
                  <a:lnTo>
                    <a:pt x="241" y="159"/>
                  </a:lnTo>
                  <a:lnTo>
                    <a:pt x="238" y="159"/>
                  </a:lnTo>
                  <a:lnTo>
                    <a:pt x="234" y="156"/>
                  </a:lnTo>
                  <a:lnTo>
                    <a:pt x="234" y="154"/>
                  </a:lnTo>
                  <a:lnTo>
                    <a:pt x="231" y="154"/>
                  </a:lnTo>
                  <a:lnTo>
                    <a:pt x="234" y="156"/>
                  </a:lnTo>
                  <a:lnTo>
                    <a:pt x="234" y="156"/>
                  </a:lnTo>
                  <a:lnTo>
                    <a:pt x="234" y="156"/>
                  </a:lnTo>
                  <a:lnTo>
                    <a:pt x="234" y="159"/>
                  </a:lnTo>
                  <a:lnTo>
                    <a:pt x="238" y="161"/>
                  </a:lnTo>
                  <a:lnTo>
                    <a:pt x="250" y="164"/>
                  </a:lnTo>
                  <a:lnTo>
                    <a:pt x="253" y="166"/>
                  </a:lnTo>
                  <a:lnTo>
                    <a:pt x="255" y="168"/>
                  </a:lnTo>
                  <a:lnTo>
                    <a:pt x="257" y="168"/>
                  </a:lnTo>
                  <a:lnTo>
                    <a:pt x="257" y="171"/>
                  </a:lnTo>
                  <a:lnTo>
                    <a:pt x="260" y="173"/>
                  </a:lnTo>
                  <a:lnTo>
                    <a:pt x="262" y="178"/>
                  </a:lnTo>
                  <a:lnTo>
                    <a:pt x="264" y="180"/>
                  </a:lnTo>
                  <a:lnTo>
                    <a:pt x="264" y="190"/>
                  </a:lnTo>
                  <a:lnTo>
                    <a:pt x="264" y="190"/>
                  </a:lnTo>
                  <a:lnTo>
                    <a:pt x="267" y="190"/>
                  </a:lnTo>
                  <a:lnTo>
                    <a:pt x="264" y="192"/>
                  </a:lnTo>
                  <a:lnTo>
                    <a:pt x="264" y="192"/>
                  </a:lnTo>
                  <a:lnTo>
                    <a:pt x="262" y="194"/>
                  </a:lnTo>
                  <a:lnTo>
                    <a:pt x="262" y="194"/>
                  </a:lnTo>
                  <a:lnTo>
                    <a:pt x="260" y="194"/>
                  </a:lnTo>
                  <a:lnTo>
                    <a:pt x="257" y="190"/>
                  </a:lnTo>
                  <a:lnTo>
                    <a:pt x="255" y="187"/>
                  </a:lnTo>
                  <a:lnTo>
                    <a:pt x="255" y="185"/>
                  </a:lnTo>
                  <a:lnTo>
                    <a:pt x="255" y="183"/>
                  </a:lnTo>
                  <a:lnTo>
                    <a:pt x="253" y="173"/>
                  </a:lnTo>
                  <a:lnTo>
                    <a:pt x="253" y="173"/>
                  </a:lnTo>
                  <a:lnTo>
                    <a:pt x="253" y="175"/>
                  </a:lnTo>
                  <a:lnTo>
                    <a:pt x="253" y="180"/>
                  </a:lnTo>
                  <a:lnTo>
                    <a:pt x="255" y="192"/>
                  </a:lnTo>
                  <a:lnTo>
                    <a:pt x="257" y="192"/>
                  </a:lnTo>
                  <a:lnTo>
                    <a:pt x="260" y="194"/>
                  </a:lnTo>
                  <a:lnTo>
                    <a:pt x="262" y="194"/>
                  </a:lnTo>
                  <a:lnTo>
                    <a:pt x="264" y="192"/>
                  </a:lnTo>
                  <a:lnTo>
                    <a:pt x="267" y="192"/>
                  </a:lnTo>
                  <a:lnTo>
                    <a:pt x="269" y="192"/>
                  </a:lnTo>
                  <a:lnTo>
                    <a:pt x="272" y="192"/>
                  </a:lnTo>
                  <a:lnTo>
                    <a:pt x="286" y="187"/>
                  </a:lnTo>
                  <a:lnTo>
                    <a:pt x="288" y="185"/>
                  </a:lnTo>
                  <a:lnTo>
                    <a:pt x="298" y="185"/>
                  </a:lnTo>
                  <a:lnTo>
                    <a:pt x="300" y="185"/>
                  </a:lnTo>
                  <a:lnTo>
                    <a:pt x="300" y="180"/>
                  </a:lnTo>
                  <a:lnTo>
                    <a:pt x="302" y="180"/>
                  </a:lnTo>
                  <a:lnTo>
                    <a:pt x="305" y="178"/>
                  </a:lnTo>
                  <a:lnTo>
                    <a:pt x="307" y="175"/>
                  </a:lnTo>
                  <a:lnTo>
                    <a:pt x="307" y="175"/>
                  </a:lnTo>
                  <a:lnTo>
                    <a:pt x="309" y="173"/>
                  </a:lnTo>
                  <a:lnTo>
                    <a:pt x="309" y="173"/>
                  </a:lnTo>
                  <a:lnTo>
                    <a:pt x="312" y="173"/>
                  </a:lnTo>
                  <a:lnTo>
                    <a:pt x="309" y="180"/>
                  </a:lnTo>
                  <a:lnTo>
                    <a:pt x="309" y="180"/>
                  </a:lnTo>
                  <a:lnTo>
                    <a:pt x="309" y="183"/>
                  </a:lnTo>
                  <a:lnTo>
                    <a:pt x="312" y="183"/>
                  </a:lnTo>
                  <a:lnTo>
                    <a:pt x="312" y="180"/>
                  </a:lnTo>
                  <a:lnTo>
                    <a:pt x="314" y="180"/>
                  </a:lnTo>
                  <a:lnTo>
                    <a:pt x="316" y="178"/>
                  </a:lnTo>
                  <a:lnTo>
                    <a:pt x="316" y="178"/>
                  </a:lnTo>
                  <a:lnTo>
                    <a:pt x="319" y="175"/>
                  </a:lnTo>
                  <a:lnTo>
                    <a:pt x="321" y="173"/>
                  </a:lnTo>
                  <a:lnTo>
                    <a:pt x="324" y="173"/>
                  </a:lnTo>
                  <a:lnTo>
                    <a:pt x="326" y="173"/>
                  </a:lnTo>
                  <a:lnTo>
                    <a:pt x="331" y="166"/>
                  </a:lnTo>
                  <a:lnTo>
                    <a:pt x="333" y="164"/>
                  </a:lnTo>
                  <a:lnTo>
                    <a:pt x="338" y="161"/>
                  </a:lnTo>
                  <a:lnTo>
                    <a:pt x="343" y="156"/>
                  </a:lnTo>
                  <a:lnTo>
                    <a:pt x="347" y="152"/>
                  </a:lnTo>
                  <a:lnTo>
                    <a:pt x="350" y="154"/>
                  </a:lnTo>
                  <a:lnTo>
                    <a:pt x="350" y="154"/>
                  </a:lnTo>
                  <a:lnTo>
                    <a:pt x="352" y="152"/>
                  </a:lnTo>
                  <a:lnTo>
                    <a:pt x="354" y="152"/>
                  </a:lnTo>
                  <a:lnTo>
                    <a:pt x="359" y="152"/>
                  </a:lnTo>
                  <a:lnTo>
                    <a:pt x="364" y="152"/>
                  </a:lnTo>
                  <a:lnTo>
                    <a:pt x="364" y="154"/>
                  </a:lnTo>
                  <a:lnTo>
                    <a:pt x="364" y="154"/>
                  </a:lnTo>
                  <a:lnTo>
                    <a:pt x="361" y="154"/>
                  </a:lnTo>
                  <a:lnTo>
                    <a:pt x="364" y="152"/>
                  </a:lnTo>
                  <a:lnTo>
                    <a:pt x="366" y="149"/>
                  </a:lnTo>
                  <a:lnTo>
                    <a:pt x="364" y="147"/>
                  </a:lnTo>
                  <a:lnTo>
                    <a:pt x="361" y="147"/>
                  </a:lnTo>
                  <a:lnTo>
                    <a:pt x="354" y="147"/>
                  </a:lnTo>
                  <a:lnTo>
                    <a:pt x="354" y="147"/>
                  </a:lnTo>
                  <a:lnTo>
                    <a:pt x="352" y="145"/>
                  </a:lnTo>
                  <a:lnTo>
                    <a:pt x="352" y="145"/>
                  </a:lnTo>
                  <a:lnTo>
                    <a:pt x="350" y="145"/>
                  </a:lnTo>
                  <a:lnTo>
                    <a:pt x="352" y="142"/>
                  </a:lnTo>
                  <a:lnTo>
                    <a:pt x="354" y="142"/>
                  </a:lnTo>
                  <a:lnTo>
                    <a:pt x="357" y="142"/>
                  </a:lnTo>
                  <a:lnTo>
                    <a:pt x="359" y="145"/>
                  </a:lnTo>
                  <a:lnTo>
                    <a:pt x="361" y="145"/>
                  </a:lnTo>
                  <a:lnTo>
                    <a:pt x="364" y="145"/>
                  </a:lnTo>
                  <a:lnTo>
                    <a:pt x="364" y="145"/>
                  </a:lnTo>
                  <a:lnTo>
                    <a:pt x="361" y="142"/>
                  </a:lnTo>
                  <a:lnTo>
                    <a:pt x="361" y="140"/>
                  </a:lnTo>
                  <a:lnTo>
                    <a:pt x="361" y="142"/>
                  </a:lnTo>
                  <a:lnTo>
                    <a:pt x="359" y="142"/>
                  </a:lnTo>
                  <a:lnTo>
                    <a:pt x="359" y="142"/>
                  </a:lnTo>
                  <a:lnTo>
                    <a:pt x="359" y="142"/>
                  </a:lnTo>
                  <a:lnTo>
                    <a:pt x="359" y="140"/>
                  </a:lnTo>
                  <a:lnTo>
                    <a:pt x="359" y="140"/>
                  </a:lnTo>
                  <a:lnTo>
                    <a:pt x="359" y="140"/>
                  </a:lnTo>
                  <a:lnTo>
                    <a:pt x="359" y="140"/>
                  </a:lnTo>
                  <a:lnTo>
                    <a:pt x="359" y="138"/>
                  </a:lnTo>
                  <a:lnTo>
                    <a:pt x="359" y="138"/>
                  </a:lnTo>
                  <a:lnTo>
                    <a:pt x="359" y="138"/>
                  </a:lnTo>
                  <a:lnTo>
                    <a:pt x="359" y="138"/>
                  </a:lnTo>
                  <a:lnTo>
                    <a:pt x="359" y="138"/>
                  </a:lnTo>
                  <a:lnTo>
                    <a:pt x="359" y="135"/>
                  </a:lnTo>
                  <a:lnTo>
                    <a:pt x="361" y="135"/>
                  </a:lnTo>
                  <a:lnTo>
                    <a:pt x="364" y="133"/>
                  </a:lnTo>
                  <a:lnTo>
                    <a:pt x="366" y="133"/>
                  </a:lnTo>
                  <a:lnTo>
                    <a:pt x="369" y="133"/>
                  </a:lnTo>
                  <a:lnTo>
                    <a:pt x="369" y="130"/>
                  </a:lnTo>
                  <a:lnTo>
                    <a:pt x="369" y="130"/>
                  </a:lnTo>
                  <a:lnTo>
                    <a:pt x="371" y="128"/>
                  </a:lnTo>
                  <a:lnTo>
                    <a:pt x="371" y="128"/>
                  </a:lnTo>
                  <a:lnTo>
                    <a:pt x="371" y="128"/>
                  </a:lnTo>
                  <a:lnTo>
                    <a:pt x="371" y="128"/>
                  </a:lnTo>
                  <a:lnTo>
                    <a:pt x="373" y="128"/>
                  </a:lnTo>
                  <a:lnTo>
                    <a:pt x="371" y="128"/>
                  </a:lnTo>
                  <a:lnTo>
                    <a:pt x="373" y="128"/>
                  </a:lnTo>
                  <a:lnTo>
                    <a:pt x="376" y="128"/>
                  </a:lnTo>
                  <a:lnTo>
                    <a:pt x="376" y="126"/>
                  </a:lnTo>
                  <a:lnTo>
                    <a:pt x="376" y="126"/>
                  </a:lnTo>
                  <a:lnTo>
                    <a:pt x="376" y="126"/>
                  </a:lnTo>
                  <a:lnTo>
                    <a:pt x="378" y="126"/>
                  </a:lnTo>
                  <a:lnTo>
                    <a:pt x="378" y="126"/>
                  </a:lnTo>
                  <a:lnTo>
                    <a:pt x="378" y="126"/>
                  </a:lnTo>
                  <a:lnTo>
                    <a:pt x="378" y="126"/>
                  </a:lnTo>
                  <a:lnTo>
                    <a:pt x="378" y="128"/>
                  </a:lnTo>
                  <a:lnTo>
                    <a:pt x="380" y="128"/>
                  </a:lnTo>
                  <a:lnTo>
                    <a:pt x="380" y="128"/>
                  </a:lnTo>
                  <a:lnTo>
                    <a:pt x="383" y="126"/>
                  </a:lnTo>
                  <a:lnTo>
                    <a:pt x="390" y="126"/>
                  </a:lnTo>
                  <a:lnTo>
                    <a:pt x="395" y="123"/>
                  </a:lnTo>
                  <a:lnTo>
                    <a:pt x="397" y="123"/>
                  </a:lnTo>
                  <a:lnTo>
                    <a:pt x="404" y="128"/>
                  </a:lnTo>
                  <a:lnTo>
                    <a:pt x="416" y="133"/>
                  </a:lnTo>
                  <a:lnTo>
                    <a:pt x="421" y="135"/>
                  </a:lnTo>
                  <a:lnTo>
                    <a:pt x="423" y="133"/>
                  </a:lnTo>
                  <a:lnTo>
                    <a:pt x="425" y="135"/>
                  </a:lnTo>
                  <a:lnTo>
                    <a:pt x="428" y="138"/>
                  </a:lnTo>
                  <a:lnTo>
                    <a:pt x="430" y="138"/>
                  </a:lnTo>
                  <a:lnTo>
                    <a:pt x="430" y="138"/>
                  </a:lnTo>
                  <a:lnTo>
                    <a:pt x="435" y="140"/>
                  </a:lnTo>
                  <a:lnTo>
                    <a:pt x="437" y="142"/>
                  </a:lnTo>
                  <a:lnTo>
                    <a:pt x="437" y="142"/>
                  </a:lnTo>
                  <a:lnTo>
                    <a:pt x="442" y="147"/>
                  </a:lnTo>
                  <a:lnTo>
                    <a:pt x="444" y="149"/>
                  </a:lnTo>
                  <a:lnTo>
                    <a:pt x="444" y="149"/>
                  </a:lnTo>
                  <a:lnTo>
                    <a:pt x="447" y="149"/>
                  </a:lnTo>
                  <a:lnTo>
                    <a:pt x="447" y="149"/>
                  </a:lnTo>
                  <a:lnTo>
                    <a:pt x="447" y="152"/>
                  </a:lnTo>
                  <a:lnTo>
                    <a:pt x="449" y="154"/>
                  </a:lnTo>
                  <a:lnTo>
                    <a:pt x="449" y="156"/>
                  </a:lnTo>
                  <a:lnTo>
                    <a:pt x="449" y="159"/>
                  </a:lnTo>
                  <a:lnTo>
                    <a:pt x="451" y="159"/>
                  </a:lnTo>
                  <a:lnTo>
                    <a:pt x="454" y="161"/>
                  </a:lnTo>
                  <a:lnTo>
                    <a:pt x="456" y="164"/>
                  </a:lnTo>
                  <a:lnTo>
                    <a:pt x="461" y="164"/>
                  </a:lnTo>
                  <a:lnTo>
                    <a:pt x="461" y="164"/>
                  </a:lnTo>
                  <a:lnTo>
                    <a:pt x="463" y="166"/>
                  </a:lnTo>
                  <a:lnTo>
                    <a:pt x="463" y="166"/>
                  </a:lnTo>
                  <a:lnTo>
                    <a:pt x="466" y="166"/>
                  </a:lnTo>
                  <a:lnTo>
                    <a:pt x="468" y="166"/>
                  </a:lnTo>
                  <a:lnTo>
                    <a:pt x="470" y="166"/>
                  </a:lnTo>
                  <a:lnTo>
                    <a:pt x="470" y="168"/>
                  </a:lnTo>
                  <a:lnTo>
                    <a:pt x="473" y="171"/>
                  </a:lnTo>
                  <a:lnTo>
                    <a:pt x="473" y="173"/>
                  </a:lnTo>
                  <a:lnTo>
                    <a:pt x="473" y="175"/>
                  </a:lnTo>
                  <a:lnTo>
                    <a:pt x="470" y="178"/>
                  </a:lnTo>
                  <a:lnTo>
                    <a:pt x="473" y="180"/>
                  </a:lnTo>
                  <a:lnTo>
                    <a:pt x="473" y="180"/>
                  </a:lnTo>
                  <a:lnTo>
                    <a:pt x="473" y="183"/>
                  </a:lnTo>
                  <a:lnTo>
                    <a:pt x="473" y="185"/>
                  </a:lnTo>
                  <a:lnTo>
                    <a:pt x="475" y="185"/>
                  </a:lnTo>
                  <a:lnTo>
                    <a:pt x="477" y="185"/>
                  </a:lnTo>
                  <a:lnTo>
                    <a:pt x="477" y="185"/>
                  </a:lnTo>
                  <a:lnTo>
                    <a:pt x="484" y="192"/>
                  </a:lnTo>
                  <a:lnTo>
                    <a:pt x="487" y="192"/>
                  </a:lnTo>
                  <a:lnTo>
                    <a:pt x="492" y="192"/>
                  </a:lnTo>
                  <a:lnTo>
                    <a:pt x="494" y="194"/>
                  </a:lnTo>
                  <a:lnTo>
                    <a:pt x="496" y="197"/>
                  </a:lnTo>
                  <a:lnTo>
                    <a:pt x="499" y="199"/>
                  </a:lnTo>
                  <a:lnTo>
                    <a:pt x="501" y="204"/>
                  </a:lnTo>
                  <a:lnTo>
                    <a:pt x="501" y="204"/>
                  </a:lnTo>
                  <a:lnTo>
                    <a:pt x="503" y="206"/>
                  </a:lnTo>
                  <a:lnTo>
                    <a:pt x="503" y="206"/>
                  </a:lnTo>
                  <a:lnTo>
                    <a:pt x="503" y="209"/>
                  </a:lnTo>
                  <a:lnTo>
                    <a:pt x="503" y="209"/>
                  </a:lnTo>
                  <a:lnTo>
                    <a:pt x="506" y="209"/>
                  </a:lnTo>
                  <a:lnTo>
                    <a:pt x="508" y="211"/>
                  </a:lnTo>
                  <a:lnTo>
                    <a:pt x="510" y="211"/>
                  </a:lnTo>
                  <a:lnTo>
                    <a:pt x="513" y="211"/>
                  </a:lnTo>
                  <a:lnTo>
                    <a:pt x="513" y="211"/>
                  </a:lnTo>
                  <a:lnTo>
                    <a:pt x="515" y="213"/>
                  </a:lnTo>
                  <a:lnTo>
                    <a:pt x="515" y="213"/>
                  </a:lnTo>
                  <a:lnTo>
                    <a:pt x="513" y="216"/>
                  </a:lnTo>
                  <a:lnTo>
                    <a:pt x="515" y="218"/>
                  </a:lnTo>
                  <a:lnTo>
                    <a:pt x="515" y="218"/>
                  </a:lnTo>
                  <a:lnTo>
                    <a:pt x="518" y="218"/>
                  </a:lnTo>
                  <a:lnTo>
                    <a:pt x="518" y="218"/>
                  </a:lnTo>
                  <a:lnTo>
                    <a:pt x="518" y="220"/>
                  </a:lnTo>
                  <a:lnTo>
                    <a:pt x="518" y="220"/>
                  </a:lnTo>
                  <a:lnTo>
                    <a:pt x="520" y="220"/>
                  </a:lnTo>
                  <a:lnTo>
                    <a:pt x="522" y="220"/>
                  </a:lnTo>
                  <a:lnTo>
                    <a:pt x="522" y="220"/>
                  </a:lnTo>
                  <a:lnTo>
                    <a:pt x="525" y="220"/>
                  </a:lnTo>
                  <a:lnTo>
                    <a:pt x="525" y="220"/>
                  </a:lnTo>
                  <a:lnTo>
                    <a:pt x="529" y="218"/>
                  </a:lnTo>
                  <a:lnTo>
                    <a:pt x="529" y="218"/>
                  </a:lnTo>
                  <a:lnTo>
                    <a:pt x="532" y="218"/>
                  </a:lnTo>
                  <a:lnTo>
                    <a:pt x="534" y="220"/>
                  </a:lnTo>
                  <a:lnTo>
                    <a:pt x="536" y="220"/>
                  </a:lnTo>
                  <a:lnTo>
                    <a:pt x="539" y="218"/>
                  </a:lnTo>
                  <a:lnTo>
                    <a:pt x="539" y="218"/>
                  </a:lnTo>
                  <a:lnTo>
                    <a:pt x="541" y="220"/>
                  </a:lnTo>
                  <a:lnTo>
                    <a:pt x="541" y="220"/>
                  </a:lnTo>
                  <a:lnTo>
                    <a:pt x="541" y="218"/>
                  </a:lnTo>
                  <a:lnTo>
                    <a:pt x="544" y="218"/>
                  </a:lnTo>
                  <a:lnTo>
                    <a:pt x="544" y="220"/>
                  </a:lnTo>
                  <a:lnTo>
                    <a:pt x="546" y="223"/>
                  </a:lnTo>
                  <a:lnTo>
                    <a:pt x="546" y="223"/>
                  </a:lnTo>
                  <a:lnTo>
                    <a:pt x="548" y="225"/>
                  </a:lnTo>
                  <a:lnTo>
                    <a:pt x="546" y="225"/>
                  </a:lnTo>
                  <a:lnTo>
                    <a:pt x="548" y="227"/>
                  </a:lnTo>
                  <a:lnTo>
                    <a:pt x="553" y="230"/>
                  </a:lnTo>
                  <a:lnTo>
                    <a:pt x="553" y="230"/>
                  </a:lnTo>
                  <a:lnTo>
                    <a:pt x="553" y="235"/>
                  </a:lnTo>
                  <a:lnTo>
                    <a:pt x="553" y="237"/>
                  </a:lnTo>
                  <a:lnTo>
                    <a:pt x="553" y="237"/>
                  </a:lnTo>
                  <a:lnTo>
                    <a:pt x="553" y="237"/>
                  </a:lnTo>
                  <a:lnTo>
                    <a:pt x="555" y="239"/>
                  </a:lnTo>
                  <a:lnTo>
                    <a:pt x="555" y="239"/>
                  </a:lnTo>
                  <a:lnTo>
                    <a:pt x="555" y="242"/>
                  </a:lnTo>
                  <a:lnTo>
                    <a:pt x="555" y="244"/>
                  </a:lnTo>
                  <a:lnTo>
                    <a:pt x="562" y="249"/>
                  </a:lnTo>
                  <a:lnTo>
                    <a:pt x="562" y="249"/>
                  </a:lnTo>
                  <a:lnTo>
                    <a:pt x="562" y="249"/>
                  </a:lnTo>
                  <a:lnTo>
                    <a:pt x="565" y="249"/>
                  </a:lnTo>
                  <a:lnTo>
                    <a:pt x="567" y="249"/>
                  </a:lnTo>
                  <a:lnTo>
                    <a:pt x="567" y="251"/>
                  </a:lnTo>
                  <a:lnTo>
                    <a:pt x="567" y="251"/>
                  </a:lnTo>
                  <a:lnTo>
                    <a:pt x="570" y="258"/>
                  </a:lnTo>
                  <a:lnTo>
                    <a:pt x="570" y="258"/>
                  </a:lnTo>
                  <a:lnTo>
                    <a:pt x="570" y="263"/>
                  </a:lnTo>
                  <a:lnTo>
                    <a:pt x="567" y="261"/>
                  </a:lnTo>
                  <a:lnTo>
                    <a:pt x="565" y="258"/>
                  </a:lnTo>
                  <a:lnTo>
                    <a:pt x="565" y="261"/>
                  </a:lnTo>
                  <a:lnTo>
                    <a:pt x="565" y="263"/>
                  </a:lnTo>
                  <a:lnTo>
                    <a:pt x="567" y="265"/>
                  </a:lnTo>
                  <a:lnTo>
                    <a:pt x="567" y="265"/>
                  </a:lnTo>
                  <a:lnTo>
                    <a:pt x="567" y="268"/>
                  </a:lnTo>
                  <a:lnTo>
                    <a:pt x="570" y="268"/>
                  </a:lnTo>
                  <a:lnTo>
                    <a:pt x="570" y="268"/>
                  </a:lnTo>
                  <a:lnTo>
                    <a:pt x="570" y="268"/>
                  </a:lnTo>
                  <a:lnTo>
                    <a:pt x="572" y="272"/>
                  </a:lnTo>
                  <a:lnTo>
                    <a:pt x="572" y="272"/>
                  </a:lnTo>
                  <a:lnTo>
                    <a:pt x="572" y="275"/>
                  </a:lnTo>
                  <a:lnTo>
                    <a:pt x="572" y="275"/>
                  </a:lnTo>
                  <a:lnTo>
                    <a:pt x="572" y="277"/>
                  </a:lnTo>
                  <a:lnTo>
                    <a:pt x="572" y="277"/>
                  </a:lnTo>
                  <a:lnTo>
                    <a:pt x="572" y="277"/>
                  </a:lnTo>
                  <a:lnTo>
                    <a:pt x="572" y="280"/>
                  </a:lnTo>
                  <a:lnTo>
                    <a:pt x="572" y="280"/>
                  </a:lnTo>
                  <a:lnTo>
                    <a:pt x="572" y="282"/>
                  </a:lnTo>
                  <a:lnTo>
                    <a:pt x="572" y="294"/>
                  </a:lnTo>
                  <a:lnTo>
                    <a:pt x="572" y="296"/>
                  </a:lnTo>
                  <a:lnTo>
                    <a:pt x="572" y="298"/>
                  </a:lnTo>
                  <a:lnTo>
                    <a:pt x="572" y="306"/>
                  </a:lnTo>
                  <a:lnTo>
                    <a:pt x="572" y="310"/>
                  </a:lnTo>
                  <a:lnTo>
                    <a:pt x="572" y="310"/>
                  </a:lnTo>
                  <a:lnTo>
                    <a:pt x="572" y="310"/>
                  </a:lnTo>
                  <a:lnTo>
                    <a:pt x="570" y="313"/>
                  </a:lnTo>
                  <a:lnTo>
                    <a:pt x="567" y="325"/>
                  </a:lnTo>
                  <a:lnTo>
                    <a:pt x="570" y="322"/>
                  </a:lnTo>
                  <a:lnTo>
                    <a:pt x="570" y="322"/>
                  </a:lnTo>
                  <a:lnTo>
                    <a:pt x="570" y="322"/>
                  </a:lnTo>
                  <a:lnTo>
                    <a:pt x="570" y="325"/>
                  </a:lnTo>
                  <a:lnTo>
                    <a:pt x="570" y="327"/>
                  </a:lnTo>
                  <a:lnTo>
                    <a:pt x="567" y="329"/>
                  </a:lnTo>
                  <a:lnTo>
                    <a:pt x="567" y="334"/>
                  </a:lnTo>
                  <a:lnTo>
                    <a:pt x="567" y="334"/>
                  </a:lnTo>
                  <a:lnTo>
                    <a:pt x="565" y="336"/>
                  </a:lnTo>
                  <a:lnTo>
                    <a:pt x="565" y="336"/>
                  </a:lnTo>
                  <a:lnTo>
                    <a:pt x="565" y="339"/>
                  </a:lnTo>
                  <a:lnTo>
                    <a:pt x="565" y="341"/>
                  </a:lnTo>
                  <a:lnTo>
                    <a:pt x="565" y="341"/>
                  </a:lnTo>
                  <a:lnTo>
                    <a:pt x="567" y="346"/>
                  </a:lnTo>
                  <a:lnTo>
                    <a:pt x="567" y="348"/>
                  </a:lnTo>
                  <a:lnTo>
                    <a:pt x="570" y="348"/>
                  </a:lnTo>
                  <a:lnTo>
                    <a:pt x="567" y="351"/>
                  </a:lnTo>
                  <a:lnTo>
                    <a:pt x="567" y="351"/>
                  </a:lnTo>
                  <a:lnTo>
                    <a:pt x="567" y="355"/>
                  </a:lnTo>
                  <a:lnTo>
                    <a:pt x="567" y="367"/>
                  </a:lnTo>
                  <a:lnTo>
                    <a:pt x="565" y="377"/>
                  </a:lnTo>
                  <a:lnTo>
                    <a:pt x="565" y="374"/>
                  </a:lnTo>
                  <a:lnTo>
                    <a:pt x="565" y="372"/>
                  </a:lnTo>
                  <a:lnTo>
                    <a:pt x="565" y="372"/>
                  </a:lnTo>
                  <a:lnTo>
                    <a:pt x="565" y="370"/>
                  </a:lnTo>
                  <a:lnTo>
                    <a:pt x="565" y="370"/>
                  </a:lnTo>
                  <a:lnTo>
                    <a:pt x="562" y="372"/>
                  </a:lnTo>
                  <a:lnTo>
                    <a:pt x="562" y="374"/>
                  </a:lnTo>
                  <a:lnTo>
                    <a:pt x="562" y="377"/>
                  </a:lnTo>
                  <a:lnTo>
                    <a:pt x="562" y="379"/>
                  </a:lnTo>
                  <a:lnTo>
                    <a:pt x="565" y="381"/>
                  </a:lnTo>
                  <a:lnTo>
                    <a:pt x="565" y="384"/>
                  </a:lnTo>
                  <a:lnTo>
                    <a:pt x="567" y="386"/>
                  </a:lnTo>
                  <a:lnTo>
                    <a:pt x="574" y="393"/>
                  </a:lnTo>
                  <a:lnTo>
                    <a:pt x="577" y="396"/>
                  </a:lnTo>
                  <a:lnTo>
                    <a:pt x="579" y="398"/>
                  </a:lnTo>
                  <a:lnTo>
                    <a:pt x="579" y="400"/>
                  </a:lnTo>
                  <a:lnTo>
                    <a:pt x="581" y="403"/>
                  </a:lnTo>
                  <a:lnTo>
                    <a:pt x="581" y="403"/>
                  </a:lnTo>
                  <a:lnTo>
                    <a:pt x="581" y="400"/>
                  </a:lnTo>
                  <a:lnTo>
                    <a:pt x="581" y="398"/>
                  </a:lnTo>
                  <a:lnTo>
                    <a:pt x="579" y="396"/>
                  </a:lnTo>
                  <a:lnTo>
                    <a:pt x="577" y="393"/>
                  </a:lnTo>
                  <a:lnTo>
                    <a:pt x="570" y="386"/>
                  </a:lnTo>
                  <a:lnTo>
                    <a:pt x="567" y="386"/>
                  </a:lnTo>
                  <a:lnTo>
                    <a:pt x="570" y="384"/>
                  </a:lnTo>
                  <a:lnTo>
                    <a:pt x="572" y="384"/>
                  </a:lnTo>
                  <a:lnTo>
                    <a:pt x="577" y="388"/>
                  </a:lnTo>
                  <a:lnTo>
                    <a:pt x="579" y="388"/>
                  </a:lnTo>
                  <a:lnTo>
                    <a:pt x="581" y="393"/>
                  </a:lnTo>
                  <a:lnTo>
                    <a:pt x="581" y="393"/>
                  </a:lnTo>
                  <a:lnTo>
                    <a:pt x="584" y="393"/>
                  </a:lnTo>
                  <a:lnTo>
                    <a:pt x="584" y="393"/>
                  </a:lnTo>
                  <a:lnTo>
                    <a:pt x="584" y="396"/>
                  </a:lnTo>
                  <a:lnTo>
                    <a:pt x="586" y="398"/>
                  </a:lnTo>
                  <a:lnTo>
                    <a:pt x="586" y="398"/>
                  </a:lnTo>
                  <a:lnTo>
                    <a:pt x="586" y="398"/>
                  </a:lnTo>
                  <a:lnTo>
                    <a:pt x="589" y="398"/>
                  </a:lnTo>
                  <a:lnTo>
                    <a:pt x="591" y="396"/>
                  </a:lnTo>
                  <a:lnTo>
                    <a:pt x="591" y="393"/>
                  </a:lnTo>
                  <a:lnTo>
                    <a:pt x="591" y="391"/>
                  </a:lnTo>
                  <a:lnTo>
                    <a:pt x="591" y="391"/>
                  </a:lnTo>
                  <a:lnTo>
                    <a:pt x="591" y="386"/>
                  </a:lnTo>
                  <a:lnTo>
                    <a:pt x="591" y="386"/>
                  </a:lnTo>
                  <a:lnTo>
                    <a:pt x="591" y="384"/>
                  </a:lnTo>
                  <a:lnTo>
                    <a:pt x="593" y="381"/>
                  </a:lnTo>
                  <a:lnTo>
                    <a:pt x="593" y="381"/>
                  </a:lnTo>
                  <a:lnTo>
                    <a:pt x="593" y="379"/>
                  </a:lnTo>
                  <a:lnTo>
                    <a:pt x="591" y="377"/>
                  </a:lnTo>
                  <a:lnTo>
                    <a:pt x="591" y="377"/>
                  </a:lnTo>
                  <a:lnTo>
                    <a:pt x="593" y="374"/>
                  </a:lnTo>
                  <a:lnTo>
                    <a:pt x="596" y="372"/>
                  </a:lnTo>
                  <a:lnTo>
                    <a:pt x="591" y="374"/>
                  </a:lnTo>
                  <a:lnTo>
                    <a:pt x="586" y="372"/>
                  </a:lnTo>
                  <a:lnTo>
                    <a:pt x="581" y="370"/>
                  </a:lnTo>
                  <a:lnTo>
                    <a:pt x="577" y="370"/>
                  </a:lnTo>
                  <a:lnTo>
                    <a:pt x="579" y="367"/>
                  </a:lnTo>
                  <a:lnTo>
                    <a:pt x="584" y="365"/>
                  </a:lnTo>
                  <a:lnTo>
                    <a:pt x="584" y="362"/>
                  </a:lnTo>
                  <a:lnTo>
                    <a:pt x="581" y="365"/>
                  </a:lnTo>
                  <a:lnTo>
                    <a:pt x="579" y="365"/>
                  </a:lnTo>
                  <a:lnTo>
                    <a:pt x="579" y="362"/>
                  </a:lnTo>
                  <a:lnTo>
                    <a:pt x="579" y="362"/>
                  </a:lnTo>
                  <a:lnTo>
                    <a:pt x="579" y="362"/>
                  </a:lnTo>
                  <a:lnTo>
                    <a:pt x="579" y="360"/>
                  </a:lnTo>
                  <a:lnTo>
                    <a:pt x="579" y="360"/>
                  </a:lnTo>
                  <a:lnTo>
                    <a:pt x="579" y="358"/>
                  </a:lnTo>
                  <a:lnTo>
                    <a:pt x="579" y="358"/>
                  </a:lnTo>
                  <a:lnTo>
                    <a:pt x="579" y="355"/>
                  </a:lnTo>
                  <a:lnTo>
                    <a:pt x="584" y="360"/>
                  </a:lnTo>
                  <a:lnTo>
                    <a:pt x="584" y="358"/>
                  </a:lnTo>
                  <a:lnTo>
                    <a:pt x="584" y="358"/>
                  </a:lnTo>
                  <a:lnTo>
                    <a:pt x="584" y="358"/>
                  </a:lnTo>
                  <a:lnTo>
                    <a:pt x="584" y="358"/>
                  </a:lnTo>
                  <a:lnTo>
                    <a:pt x="586" y="360"/>
                  </a:lnTo>
                  <a:lnTo>
                    <a:pt x="589" y="360"/>
                  </a:lnTo>
                  <a:lnTo>
                    <a:pt x="589" y="362"/>
                  </a:lnTo>
                  <a:lnTo>
                    <a:pt x="589" y="362"/>
                  </a:lnTo>
                  <a:lnTo>
                    <a:pt x="589" y="365"/>
                  </a:lnTo>
                  <a:lnTo>
                    <a:pt x="591" y="362"/>
                  </a:lnTo>
                  <a:lnTo>
                    <a:pt x="593" y="362"/>
                  </a:lnTo>
                  <a:lnTo>
                    <a:pt x="596" y="365"/>
                  </a:lnTo>
                  <a:lnTo>
                    <a:pt x="598" y="367"/>
                  </a:lnTo>
                  <a:lnTo>
                    <a:pt x="598" y="374"/>
                  </a:lnTo>
                  <a:lnTo>
                    <a:pt x="598" y="377"/>
                  </a:lnTo>
                  <a:lnTo>
                    <a:pt x="600" y="379"/>
                  </a:lnTo>
                  <a:lnTo>
                    <a:pt x="600" y="379"/>
                  </a:lnTo>
                  <a:lnTo>
                    <a:pt x="605" y="379"/>
                  </a:lnTo>
                  <a:lnTo>
                    <a:pt x="605" y="377"/>
                  </a:lnTo>
                  <a:lnTo>
                    <a:pt x="605" y="377"/>
                  </a:lnTo>
                  <a:lnTo>
                    <a:pt x="605" y="374"/>
                  </a:lnTo>
                  <a:lnTo>
                    <a:pt x="603" y="370"/>
                  </a:lnTo>
                  <a:lnTo>
                    <a:pt x="603" y="367"/>
                  </a:lnTo>
                  <a:lnTo>
                    <a:pt x="605" y="367"/>
                  </a:lnTo>
                  <a:lnTo>
                    <a:pt x="607" y="365"/>
                  </a:lnTo>
                  <a:lnTo>
                    <a:pt x="607" y="365"/>
                  </a:lnTo>
                  <a:lnTo>
                    <a:pt x="610" y="365"/>
                  </a:lnTo>
                  <a:lnTo>
                    <a:pt x="612" y="372"/>
                  </a:lnTo>
                  <a:lnTo>
                    <a:pt x="615" y="377"/>
                  </a:lnTo>
                  <a:lnTo>
                    <a:pt x="615" y="379"/>
                  </a:lnTo>
                  <a:lnTo>
                    <a:pt x="615" y="381"/>
                  </a:lnTo>
                  <a:lnTo>
                    <a:pt x="612" y="384"/>
                  </a:lnTo>
                  <a:lnTo>
                    <a:pt x="612" y="386"/>
                  </a:lnTo>
                  <a:lnTo>
                    <a:pt x="607" y="388"/>
                  </a:lnTo>
                  <a:lnTo>
                    <a:pt x="607" y="391"/>
                  </a:lnTo>
                  <a:lnTo>
                    <a:pt x="607" y="393"/>
                  </a:lnTo>
                  <a:lnTo>
                    <a:pt x="607" y="393"/>
                  </a:lnTo>
                  <a:lnTo>
                    <a:pt x="605" y="396"/>
                  </a:lnTo>
                  <a:lnTo>
                    <a:pt x="605" y="396"/>
                  </a:lnTo>
                  <a:lnTo>
                    <a:pt x="605" y="398"/>
                  </a:lnTo>
                  <a:lnTo>
                    <a:pt x="605" y="398"/>
                  </a:lnTo>
                  <a:lnTo>
                    <a:pt x="603" y="400"/>
                  </a:lnTo>
                  <a:lnTo>
                    <a:pt x="600" y="403"/>
                  </a:lnTo>
                  <a:lnTo>
                    <a:pt x="600" y="407"/>
                  </a:lnTo>
                  <a:lnTo>
                    <a:pt x="600" y="410"/>
                  </a:lnTo>
                  <a:lnTo>
                    <a:pt x="598" y="410"/>
                  </a:lnTo>
                  <a:lnTo>
                    <a:pt x="598" y="412"/>
                  </a:lnTo>
                  <a:lnTo>
                    <a:pt x="598" y="412"/>
                  </a:lnTo>
                  <a:lnTo>
                    <a:pt x="598" y="414"/>
                  </a:lnTo>
                  <a:lnTo>
                    <a:pt x="598" y="412"/>
                  </a:lnTo>
                  <a:lnTo>
                    <a:pt x="600" y="412"/>
                  </a:lnTo>
                  <a:lnTo>
                    <a:pt x="600" y="414"/>
                  </a:lnTo>
                  <a:lnTo>
                    <a:pt x="598" y="414"/>
                  </a:lnTo>
                  <a:lnTo>
                    <a:pt x="596" y="417"/>
                  </a:lnTo>
                  <a:lnTo>
                    <a:pt x="593" y="417"/>
                  </a:lnTo>
                  <a:lnTo>
                    <a:pt x="596" y="417"/>
                  </a:lnTo>
                  <a:lnTo>
                    <a:pt x="598" y="419"/>
                  </a:lnTo>
                  <a:lnTo>
                    <a:pt x="598" y="419"/>
                  </a:lnTo>
                  <a:lnTo>
                    <a:pt x="600" y="419"/>
                  </a:lnTo>
                  <a:lnTo>
                    <a:pt x="598" y="419"/>
                  </a:lnTo>
                  <a:lnTo>
                    <a:pt x="593" y="419"/>
                  </a:lnTo>
                  <a:lnTo>
                    <a:pt x="591" y="419"/>
                  </a:lnTo>
                  <a:lnTo>
                    <a:pt x="591" y="422"/>
                  </a:lnTo>
                  <a:lnTo>
                    <a:pt x="591" y="422"/>
                  </a:lnTo>
                  <a:lnTo>
                    <a:pt x="591" y="422"/>
                  </a:lnTo>
                  <a:lnTo>
                    <a:pt x="593" y="422"/>
                  </a:lnTo>
                  <a:lnTo>
                    <a:pt x="593" y="422"/>
                  </a:lnTo>
                  <a:lnTo>
                    <a:pt x="593" y="422"/>
                  </a:lnTo>
                  <a:lnTo>
                    <a:pt x="593" y="422"/>
                  </a:lnTo>
                  <a:lnTo>
                    <a:pt x="593" y="424"/>
                  </a:lnTo>
                  <a:lnTo>
                    <a:pt x="593" y="424"/>
                  </a:lnTo>
                  <a:lnTo>
                    <a:pt x="593" y="426"/>
                  </a:lnTo>
                  <a:lnTo>
                    <a:pt x="591" y="424"/>
                  </a:lnTo>
                  <a:lnTo>
                    <a:pt x="589" y="424"/>
                  </a:lnTo>
                  <a:lnTo>
                    <a:pt x="586" y="424"/>
                  </a:lnTo>
                  <a:lnTo>
                    <a:pt x="586" y="422"/>
                  </a:lnTo>
                  <a:lnTo>
                    <a:pt x="584" y="419"/>
                  </a:lnTo>
                  <a:lnTo>
                    <a:pt x="584" y="419"/>
                  </a:lnTo>
                  <a:lnTo>
                    <a:pt x="584" y="422"/>
                  </a:lnTo>
                  <a:lnTo>
                    <a:pt x="586" y="426"/>
                  </a:lnTo>
                  <a:lnTo>
                    <a:pt x="589" y="426"/>
                  </a:lnTo>
                  <a:lnTo>
                    <a:pt x="591" y="429"/>
                  </a:lnTo>
                  <a:lnTo>
                    <a:pt x="596" y="429"/>
                  </a:lnTo>
                  <a:lnTo>
                    <a:pt x="600" y="431"/>
                  </a:lnTo>
                  <a:lnTo>
                    <a:pt x="603" y="431"/>
                  </a:lnTo>
                  <a:lnTo>
                    <a:pt x="603" y="433"/>
                  </a:lnTo>
                  <a:lnTo>
                    <a:pt x="605" y="438"/>
                  </a:lnTo>
                  <a:lnTo>
                    <a:pt x="607" y="443"/>
                  </a:lnTo>
                  <a:lnTo>
                    <a:pt x="610" y="445"/>
                  </a:lnTo>
                  <a:lnTo>
                    <a:pt x="607" y="445"/>
                  </a:lnTo>
                  <a:lnTo>
                    <a:pt x="607" y="445"/>
                  </a:lnTo>
                  <a:lnTo>
                    <a:pt x="607" y="445"/>
                  </a:lnTo>
                  <a:lnTo>
                    <a:pt x="607" y="445"/>
                  </a:lnTo>
                  <a:lnTo>
                    <a:pt x="607" y="445"/>
                  </a:lnTo>
                  <a:lnTo>
                    <a:pt x="607" y="448"/>
                  </a:lnTo>
                  <a:lnTo>
                    <a:pt x="610" y="450"/>
                  </a:lnTo>
                  <a:lnTo>
                    <a:pt x="610" y="452"/>
                  </a:lnTo>
                  <a:lnTo>
                    <a:pt x="612" y="455"/>
                  </a:lnTo>
                  <a:lnTo>
                    <a:pt x="615" y="455"/>
                  </a:lnTo>
                  <a:lnTo>
                    <a:pt x="612" y="452"/>
                  </a:lnTo>
                  <a:lnTo>
                    <a:pt x="615" y="452"/>
                  </a:lnTo>
                  <a:lnTo>
                    <a:pt x="615" y="455"/>
                  </a:lnTo>
                  <a:lnTo>
                    <a:pt x="617" y="455"/>
                  </a:lnTo>
                  <a:lnTo>
                    <a:pt x="617" y="457"/>
                  </a:lnTo>
                  <a:lnTo>
                    <a:pt x="617" y="457"/>
                  </a:lnTo>
                  <a:lnTo>
                    <a:pt x="615" y="457"/>
                  </a:lnTo>
                  <a:lnTo>
                    <a:pt x="615" y="455"/>
                  </a:lnTo>
                  <a:lnTo>
                    <a:pt x="615" y="457"/>
                  </a:lnTo>
                  <a:lnTo>
                    <a:pt x="619" y="462"/>
                  </a:lnTo>
                  <a:lnTo>
                    <a:pt x="622" y="467"/>
                  </a:lnTo>
                  <a:lnTo>
                    <a:pt x="633" y="485"/>
                  </a:lnTo>
                  <a:lnTo>
                    <a:pt x="636" y="488"/>
                  </a:lnTo>
                  <a:lnTo>
                    <a:pt x="636" y="488"/>
                  </a:lnTo>
                  <a:lnTo>
                    <a:pt x="636" y="488"/>
                  </a:lnTo>
                  <a:lnTo>
                    <a:pt x="638" y="488"/>
                  </a:lnTo>
                  <a:lnTo>
                    <a:pt x="636" y="488"/>
                  </a:lnTo>
                  <a:lnTo>
                    <a:pt x="636" y="483"/>
                  </a:lnTo>
                  <a:lnTo>
                    <a:pt x="633" y="483"/>
                  </a:lnTo>
                  <a:lnTo>
                    <a:pt x="638" y="485"/>
                  </a:lnTo>
                  <a:lnTo>
                    <a:pt x="643" y="495"/>
                  </a:lnTo>
                  <a:lnTo>
                    <a:pt x="645" y="497"/>
                  </a:lnTo>
                  <a:lnTo>
                    <a:pt x="648" y="497"/>
                  </a:lnTo>
                  <a:lnTo>
                    <a:pt x="648" y="497"/>
                  </a:lnTo>
                  <a:lnTo>
                    <a:pt x="650" y="497"/>
                  </a:lnTo>
                  <a:lnTo>
                    <a:pt x="650" y="497"/>
                  </a:lnTo>
                  <a:lnTo>
                    <a:pt x="652" y="497"/>
                  </a:lnTo>
                  <a:lnTo>
                    <a:pt x="652" y="497"/>
                  </a:lnTo>
                  <a:lnTo>
                    <a:pt x="652" y="497"/>
                  </a:lnTo>
                  <a:lnTo>
                    <a:pt x="655" y="497"/>
                  </a:lnTo>
                  <a:lnTo>
                    <a:pt x="655" y="497"/>
                  </a:lnTo>
                  <a:lnTo>
                    <a:pt x="655" y="497"/>
                  </a:lnTo>
                  <a:lnTo>
                    <a:pt x="655" y="497"/>
                  </a:lnTo>
                  <a:lnTo>
                    <a:pt x="657" y="497"/>
                  </a:lnTo>
                  <a:lnTo>
                    <a:pt x="657" y="500"/>
                  </a:lnTo>
                  <a:lnTo>
                    <a:pt x="657" y="497"/>
                  </a:lnTo>
                  <a:lnTo>
                    <a:pt x="657" y="497"/>
                  </a:lnTo>
                  <a:lnTo>
                    <a:pt x="657" y="495"/>
                  </a:lnTo>
                  <a:lnTo>
                    <a:pt x="657" y="495"/>
                  </a:lnTo>
                  <a:lnTo>
                    <a:pt x="659" y="497"/>
                  </a:lnTo>
                  <a:lnTo>
                    <a:pt x="659" y="500"/>
                  </a:lnTo>
                  <a:lnTo>
                    <a:pt x="662" y="500"/>
                  </a:lnTo>
                  <a:lnTo>
                    <a:pt x="662" y="497"/>
                  </a:lnTo>
                  <a:lnTo>
                    <a:pt x="662" y="495"/>
                  </a:lnTo>
                  <a:lnTo>
                    <a:pt x="659" y="490"/>
                  </a:lnTo>
                  <a:lnTo>
                    <a:pt x="657" y="485"/>
                  </a:lnTo>
                  <a:lnTo>
                    <a:pt x="657" y="485"/>
                  </a:lnTo>
                  <a:lnTo>
                    <a:pt x="655" y="485"/>
                  </a:lnTo>
                  <a:lnTo>
                    <a:pt x="652" y="481"/>
                  </a:lnTo>
                  <a:lnTo>
                    <a:pt x="652" y="481"/>
                  </a:lnTo>
                  <a:lnTo>
                    <a:pt x="650" y="481"/>
                  </a:lnTo>
                  <a:lnTo>
                    <a:pt x="650" y="481"/>
                  </a:lnTo>
                  <a:lnTo>
                    <a:pt x="645" y="476"/>
                  </a:lnTo>
                  <a:lnTo>
                    <a:pt x="645" y="476"/>
                  </a:lnTo>
                  <a:lnTo>
                    <a:pt x="643" y="474"/>
                  </a:lnTo>
                  <a:lnTo>
                    <a:pt x="645" y="474"/>
                  </a:lnTo>
                  <a:lnTo>
                    <a:pt x="648" y="476"/>
                  </a:lnTo>
                  <a:lnTo>
                    <a:pt x="650" y="478"/>
                  </a:lnTo>
                  <a:lnTo>
                    <a:pt x="652" y="478"/>
                  </a:lnTo>
                  <a:lnTo>
                    <a:pt x="655" y="478"/>
                  </a:lnTo>
                  <a:lnTo>
                    <a:pt x="655" y="478"/>
                  </a:lnTo>
                  <a:lnTo>
                    <a:pt x="655" y="481"/>
                  </a:lnTo>
                  <a:lnTo>
                    <a:pt x="657" y="481"/>
                  </a:lnTo>
                  <a:lnTo>
                    <a:pt x="659" y="483"/>
                  </a:lnTo>
                  <a:lnTo>
                    <a:pt x="659" y="483"/>
                  </a:lnTo>
                  <a:lnTo>
                    <a:pt x="659" y="481"/>
                  </a:lnTo>
                  <a:lnTo>
                    <a:pt x="662" y="481"/>
                  </a:lnTo>
                  <a:lnTo>
                    <a:pt x="662" y="481"/>
                  </a:lnTo>
                  <a:lnTo>
                    <a:pt x="662" y="478"/>
                  </a:lnTo>
                  <a:lnTo>
                    <a:pt x="664" y="478"/>
                  </a:lnTo>
                  <a:lnTo>
                    <a:pt x="667" y="478"/>
                  </a:lnTo>
                  <a:lnTo>
                    <a:pt x="669" y="476"/>
                  </a:lnTo>
                  <a:lnTo>
                    <a:pt x="674" y="474"/>
                  </a:lnTo>
                  <a:lnTo>
                    <a:pt x="676" y="471"/>
                  </a:lnTo>
                  <a:lnTo>
                    <a:pt x="676" y="471"/>
                  </a:lnTo>
                  <a:lnTo>
                    <a:pt x="676" y="476"/>
                  </a:lnTo>
                  <a:lnTo>
                    <a:pt x="676" y="476"/>
                  </a:lnTo>
                  <a:lnTo>
                    <a:pt x="674" y="476"/>
                  </a:lnTo>
                  <a:lnTo>
                    <a:pt x="671" y="478"/>
                  </a:lnTo>
                  <a:lnTo>
                    <a:pt x="667" y="481"/>
                  </a:lnTo>
                  <a:lnTo>
                    <a:pt x="664" y="483"/>
                  </a:lnTo>
                  <a:lnTo>
                    <a:pt x="667" y="485"/>
                  </a:lnTo>
                  <a:lnTo>
                    <a:pt x="669" y="488"/>
                  </a:lnTo>
                  <a:lnTo>
                    <a:pt x="669" y="488"/>
                  </a:lnTo>
                  <a:lnTo>
                    <a:pt x="671" y="488"/>
                  </a:lnTo>
                  <a:lnTo>
                    <a:pt x="671" y="493"/>
                  </a:lnTo>
                  <a:lnTo>
                    <a:pt x="671" y="495"/>
                  </a:lnTo>
                  <a:lnTo>
                    <a:pt x="671" y="509"/>
                  </a:lnTo>
                  <a:lnTo>
                    <a:pt x="671" y="512"/>
                  </a:lnTo>
                  <a:lnTo>
                    <a:pt x="671" y="514"/>
                  </a:lnTo>
                  <a:lnTo>
                    <a:pt x="676" y="519"/>
                  </a:lnTo>
                  <a:lnTo>
                    <a:pt x="676" y="519"/>
                  </a:lnTo>
                  <a:lnTo>
                    <a:pt x="676" y="523"/>
                  </a:lnTo>
                  <a:lnTo>
                    <a:pt x="676" y="523"/>
                  </a:lnTo>
                  <a:lnTo>
                    <a:pt x="676" y="526"/>
                  </a:lnTo>
                  <a:lnTo>
                    <a:pt x="678" y="528"/>
                  </a:lnTo>
                  <a:lnTo>
                    <a:pt x="678" y="530"/>
                  </a:lnTo>
                  <a:lnTo>
                    <a:pt x="681" y="530"/>
                  </a:lnTo>
                  <a:lnTo>
                    <a:pt x="683" y="528"/>
                  </a:lnTo>
                  <a:lnTo>
                    <a:pt x="683" y="526"/>
                  </a:lnTo>
                  <a:lnTo>
                    <a:pt x="685" y="528"/>
                  </a:lnTo>
                  <a:lnTo>
                    <a:pt x="685" y="528"/>
                  </a:lnTo>
                  <a:lnTo>
                    <a:pt x="688" y="526"/>
                  </a:lnTo>
                  <a:lnTo>
                    <a:pt x="688" y="526"/>
                  </a:lnTo>
                  <a:lnTo>
                    <a:pt x="688" y="526"/>
                  </a:lnTo>
                  <a:lnTo>
                    <a:pt x="690" y="516"/>
                  </a:lnTo>
                  <a:lnTo>
                    <a:pt x="693" y="514"/>
                  </a:lnTo>
                  <a:lnTo>
                    <a:pt x="695" y="509"/>
                  </a:lnTo>
                  <a:lnTo>
                    <a:pt x="697" y="507"/>
                  </a:lnTo>
                  <a:lnTo>
                    <a:pt x="697" y="504"/>
                  </a:lnTo>
                  <a:lnTo>
                    <a:pt x="700" y="504"/>
                  </a:lnTo>
                  <a:lnTo>
                    <a:pt x="702" y="502"/>
                  </a:lnTo>
                  <a:lnTo>
                    <a:pt x="704" y="502"/>
                  </a:lnTo>
                  <a:lnTo>
                    <a:pt x="704" y="504"/>
                  </a:lnTo>
                  <a:lnTo>
                    <a:pt x="704" y="504"/>
                  </a:lnTo>
                  <a:lnTo>
                    <a:pt x="702" y="507"/>
                  </a:lnTo>
                  <a:lnTo>
                    <a:pt x="702" y="507"/>
                  </a:lnTo>
                  <a:lnTo>
                    <a:pt x="700" y="507"/>
                  </a:lnTo>
                  <a:lnTo>
                    <a:pt x="700" y="507"/>
                  </a:lnTo>
                  <a:lnTo>
                    <a:pt x="700" y="509"/>
                  </a:lnTo>
                  <a:lnTo>
                    <a:pt x="697" y="509"/>
                  </a:lnTo>
                  <a:lnTo>
                    <a:pt x="695" y="514"/>
                  </a:lnTo>
                  <a:lnTo>
                    <a:pt x="693" y="516"/>
                  </a:lnTo>
                  <a:lnTo>
                    <a:pt x="695" y="519"/>
                  </a:lnTo>
                  <a:lnTo>
                    <a:pt x="693" y="523"/>
                  </a:lnTo>
                  <a:lnTo>
                    <a:pt x="690" y="526"/>
                  </a:lnTo>
                  <a:lnTo>
                    <a:pt x="688" y="530"/>
                  </a:lnTo>
                  <a:lnTo>
                    <a:pt x="688" y="530"/>
                  </a:lnTo>
                  <a:lnTo>
                    <a:pt x="688" y="530"/>
                  </a:lnTo>
                  <a:lnTo>
                    <a:pt x="685" y="530"/>
                  </a:lnTo>
                  <a:lnTo>
                    <a:pt x="685" y="530"/>
                  </a:lnTo>
                  <a:lnTo>
                    <a:pt x="683" y="530"/>
                  </a:lnTo>
                  <a:lnTo>
                    <a:pt x="683" y="530"/>
                  </a:lnTo>
                  <a:lnTo>
                    <a:pt x="683" y="530"/>
                  </a:lnTo>
                  <a:lnTo>
                    <a:pt x="683" y="533"/>
                  </a:lnTo>
                  <a:lnTo>
                    <a:pt x="683" y="535"/>
                  </a:lnTo>
                  <a:lnTo>
                    <a:pt x="683" y="535"/>
                  </a:lnTo>
                  <a:lnTo>
                    <a:pt x="685" y="535"/>
                  </a:lnTo>
                  <a:lnTo>
                    <a:pt x="685" y="535"/>
                  </a:lnTo>
                  <a:lnTo>
                    <a:pt x="685" y="535"/>
                  </a:lnTo>
                  <a:lnTo>
                    <a:pt x="688" y="535"/>
                  </a:lnTo>
                  <a:lnTo>
                    <a:pt x="693" y="538"/>
                  </a:lnTo>
                  <a:lnTo>
                    <a:pt x="695" y="535"/>
                  </a:lnTo>
                  <a:lnTo>
                    <a:pt x="697" y="535"/>
                  </a:lnTo>
                  <a:lnTo>
                    <a:pt x="697" y="538"/>
                  </a:lnTo>
                  <a:lnTo>
                    <a:pt x="697" y="538"/>
                  </a:lnTo>
                  <a:lnTo>
                    <a:pt x="697" y="538"/>
                  </a:lnTo>
                  <a:lnTo>
                    <a:pt x="700" y="535"/>
                  </a:lnTo>
                  <a:lnTo>
                    <a:pt x="697" y="533"/>
                  </a:lnTo>
                  <a:lnTo>
                    <a:pt x="697" y="530"/>
                  </a:lnTo>
                  <a:lnTo>
                    <a:pt x="697" y="533"/>
                  </a:lnTo>
                  <a:lnTo>
                    <a:pt x="702" y="535"/>
                  </a:lnTo>
                  <a:lnTo>
                    <a:pt x="702" y="538"/>
                  </a:lnTo>
                  <a:lnTo>
                    <a:pt x="704" y="540"/>
                  </a:lnTo>
                  <a:lnTo>
                    <a:pt x="704" y="547"/>
                  </a:lnTo>
                  <a:lnTo>
                    <a:pt x="704" y="547"/>
                  </a:lnTo>
                  <a:lnTo>
                    <a:pt x="704" y="547"/>
                  </a:lnTo>
                  <a:lnTo>
                    <a:pt x="702" y="547"/>
                  </a:lnTo>
                  <a:lnTo>
                    <a:pt x="704" y="549"/>
                  </a:lnTo>
                  <a:lnTo>
                    <a:pt x="709" y="554"/>
                  </a:lnTo>
                  <a:lnTo>
                    <a:pt x="709" y="554"/>
                  </a:lnTo>
                  <a:lnTo>
                    <a:pt x="709" y="556"/>
                  </a:lnTo>
                  <a:lnTo>
                    <a:pt x="709" y="559"/>
                  </a:lnTo>
                  <a:lnTo>
                    <a:pt x="712" y="568"/>
                  </a:lnTo>
                  <a:lnTo>
                    <a:pt x="714" y="578"/>
                  </a:lnTo>
                  <a:lnTo>
                    <a:pt x="716" y="578"/>
                  </a:lnTo>
                  <a:lnTo>
                    <a:pt x="714" y="575"/>
                  </a:lnTo>
                  <a:lnTo>
                    <a:pt x="714" y="575"/>
                  </a:lnTo>
                  <a:lnTo>
                    <a:pt x="714" y="573"/>
                  </a:lnTo>
                  <a:lnTo>
                    <a:pt x="716" y="573"/>
                  </a:lnTo>
                  <a:lnTo>
                    <a:pt x="719" y="580"/>
                  </a:lnTo>
                  <a:lnTo>
                    <a:pt x="721" y="585"/>
                  </a:lnTo>
                  <a:lnTo>
                    <a:pt x="723" y="585"/>
                  </a:lnTo>
                  <a:lnTo>
                    <a:pt x="723" y="587"/>
                  </a:lnTo>
                  <a:lnTo>
                    <a:pt x="723" y="590"/>
                  </a:lnTo>
                  <a:lnTo>
                    <a:pt x="726" y="590"/>
                  </a:lnTo>
                  <a:lnTo>
                    <a:pt x="726" y="590"/>
                  </a:lnTo>
                  <a:lnTo>
                    <a:pt x="728" y="590"/>
                  </a:lnTo>
                  <a:lnTo>
                    <a:pt x="730" y="590"/>
                  </a:lnTo>
                  <a:lnTo>
                    <a:pt x="733" y="590"/>
                  </a:lnTo>
                  <a:lnTo>
                    <a:pt x="733" y="592"/>
                  </a:lnTo>
                  <a:lnTo>
                    <a:pt x="730" y="592"/>
                  </a:lnTo>
                  <a:lnTo>
                    <a:pt x="730" y="594"/>
                  </a:lnTo>
                  <a:lnTo>
                    <a:pt x="730" y="594"/>
                  </a:lnTo>
                  <a:lnTo>
                    <a:pt x="728" y="594"/>
                  </a:lnTo>
                  <a:lnTo>
                    <a:pt x="726" y="594"/>
                  </a:lnTo>
                  <a:lnTo>
                    <a:pt x="726" y="592"/>
                  </a:lnTo>
                  <a:lnTo>
                    <a:pt x="723" y="594"/>
                  </a:lnTo>
                  <a:lnTo>
                    <a:pt x="726" y="597"/>
                  </a:lnTo>
                  <a:lnTo>
                    <a:pt x="726" y="599"/>
                  </a:lnTo>
                  <a:lnTo>
                    <a:pt x="728" y="599"/>
                  </a:lnTo>
                  <a:lnTo>
                    <a:pt x="728" y="599"/>
                  </a:lnTo>
                  <a:lnTo>
                    <a:pt x="728" y="599"/>
                  </a:lnTo>
                  <a:lnTo>
                    <a:pt x="728" y="599"/>
                  </a:lnTo>
                  <a:lnTo>
                    <a:pt x="728" y="599"/>
                  </a:lnTo>
                  <a:lnTo>
                    <a:pt x="728" y="599"/>
                  </a:lnTo>
                  <a:lnTo>
                    <a:pt x="730" y="597"/>
                  </a:lnTo>
                  <a:lnTo>
                    <a:pt x="730" y="597"/>
                  </a:lnTo>
                  <a:lnTo>
                    <a:pt x="730" y="597"/>
                  </a:lnTo>
                  <a:lnTo>
                    <a:pt x="730" y="597"/>
                  </a:lnTo>
                  <a:lnTo>
                    <a:pt x="733" y="597"/>
                  </a:lnTo>
                  <a:lnTo>
                    <a:pt x="733" y="597"/>
                  </a:lnTo>
                  <a:lnTo>
                    <a:pt x="735" y="597"/>
                  </a:lnTo>
                  <a:lnTo>
                    <a:pt x="735" y="597"/>
                  </a:lnTo>
                  <a:lnTo>
                    <a:pt x="735" y="594"/>
                  </a:lnTo>
                  <a:lnTo>
                    <a:pt x="738" y="592"/>
                  </a:lnTo>
                  <a:lnTo>
                    <a:pt x="738" y="594"/>
                  </a:lnTo>
                  <a:lnTo>
                    <a:pt x="740" y="594"/>
                  </a:lnTo>
                  <a:lnTo>
                    <a:pt x="740" y="594"/>
                  </a:lnTo>
                  <a:lnTo>
                    <a:pt x="742" y="594"/>
                  </a:lnTo>
                  <a:lnTo>
                    <a:pt x="742" y="597"/>
                  </a:lnTo>
                  <a:lnTo>
                    <a:pt x="742" y="597"/>
                  </a:lnTo>
                  <a:lnTo>
                    <a:pt x="742" y="597"/>
                  </a:lnTo>
                  <a:lnTo>
                    <a:pt x="742" y="597"/>
                  </a:lnTo>
                  <a:lnTo>
                    <a:pt x="742" y="597"/>
                  </a:lnTo>
                  <a:lnTo>
                    <a:pt x="745" y="597"/>
                  </a:lnTo>
                  <a:lnTo>
                    <a:pt x="745" y="594"/>
                  </a:lnTo>
                  <a:lnTo>
                    <a:pt x="745" y="594"/>
                  </a:lnTo>
                  <a:lnTo>
                    <a:pt x="747" y="597"/>
                  </a:lnTo>
                  <a:lnTo>
                    <a:pt x="749" y="597"/>
                  </a:lnTo>
                  <a:lnTo>
                    <a:pt x="752" y="597"/>
                  </a:lnTo>
                  <a:lnTo>
                    <a:pt x="752" y="599"/>
                  </a:lnTo>
                  <a:lnTo>
                    <a:pt x="754" y="597"/>
                  </a:lnTo>
                  <a:lnTo>
                    <a:pt x="754" y="597"/>
                  </a:lnTo>
                  <a:lnTo>
                    <a:pt x="756" y="599"/>
                  </a:lnTo>
                  <a:lnTo>
                    <a:pt x="759" y="599"/>
                  </a:lnTo>
                  <a:lnTo>
                    <a:pt x="759" y="599"/>
                  </a:lnTo>
                  <a:lnTo>
                    <a:pt x="764" y="599"/>
                  </a:lnTo>
                  <a:lnTo>
                    <a:pt x="764" y="601"/>
                  </a:lnTo>
                  <a:lnTo>
                    <a:pt x="768" y="601"/>
                  </a:lnTo>
                  <a:lnTo>
                    <a:pt x="771" y="604"/>
                  </a:lnTo>
                  <a:lnTo>
                    <a:pt x="773" y="606"/>
                  </a:lnTo>
                  <a:lnTo>
                    <a:pt x="773" y="609"/>
                  </a:lnTo>
                  <a:lnTo>
                    <a:pt x="771" y="611"/>
                  </a:lnTo>
                  <a:lnTo>
                    <a:pt x="771" y="611"/>
                  </a:lnTo>
                  <a:lnTo>
                    <a:pt x="773" y="613"/>
                  </a:lnTo>
                  <a:lnTo>
                    <a:pt x="773" y="613"/>
                  </a:lnTo>
                  <a:lnTo>
                    <a:pt x="775" y="616"/>
                  </a:lnTo>
                  <a:lnTo>
                    <a:pt x="775" y="616"/>
                  </a:lnTo>
                  <a:lnTo>
                    <a:pt x="778" y="616"/>
                  </a:lnTo>
                  <a:lnTo>
                    <a:pt x="780" y="616"/>
                  </a:lnTo>
                  <a:lnTo>
                    <a:pt x="780" y="618"/>
                  </a:lnTo>
                  <a:lnTo>
                    <a:pt x="782" y="620"/>
                  </a:lnTo>
                  <a:lnTo>
                    <a:pt x="782" y="620"/>
                  </a:lnTo>
                  <a:lnTo>
                    <a:pt x="782" y="623"/>
                  </a:lnTo>
                  <a:lnTo>
                    <a:pt x="785" y="625"/>
                  </a:lnTo>
                  <a:lnTo>
                    <a:pt x="787" y="632"/>
                  </a:lnTo>
                  <a:lnTo>
                    <a:pt x="790" y="632"/>
                  </a:lnTo>
                  <a:lnTo>
                    <a:pt x="790" y="632"/>
                  </a:lnTo>
                  <a:lnTo>
                    <a:pt x="792" y="632"/>
                  </a:lnTo>
                  <a:lnTo>
                    <a:pt x="794" y="632"/>
                  </a:lnTo>
                  <a:lnTo>
                    <a:pt x="794" y="632"/>
                  </a:lnTo>
                  <a:lnTo>
                    <a:pt x="794" y="635"/>
                  </a:lnTo>
                  <a:lnTo>
                    <a:pt x="794" y="635"/>
                  </a:lnTo>
                  <a:lnTo>
                    <a:pt x="792" y="637"/>
                  </a:lnTo>
                  <a:lnTo>
                    <a:pt x="792" y="639"/>
                  </a:lnTo>
                  <a:lnTo>
                    <a:pt x="797" y="642"/>
                  </a:lnTo>
                  <a:lnTo>
                    <a:pt x="799" y="646"/>
                  </a:lnTo>
                  <a:lnTo>
                    <a:pt x="799" y="649"/>
                  </a:lnTo>
                  <a:lnTo>
                    <a:pt x="801" y="651"/>
                  </a:lnTo>
                  <a:lnTo>
                    <a:pt x="801" y="651"/>
                  </a:lnTo>
                  <a:lnTo>
                    <a:pt x="801" y="654"/>
                  </a:lnTo>
                  <a:lnTo>
                    <a:pt x="808" y="656"/>
                  </a:lnTo>
                  <a:lnTo>
                    <a:pt x="813" y="656"/>
                  </a:lnTo>
                  <a:lnTo>
                    <a:pt x="813" y="656"/>
                  </a:lnTo>
                  <a:lnTo>
                    <a:pt x="816" y="656"/>
                  </a:lnTo>
                  <a:lnTo>
                    <a:pt x="820" y="656"/>
                  </a:lnTo>
                  <a:lnTo>
                    <a:pt x="823" y="658"/>
                  </a:lnTo>
                  <a:lnTo>
                    <a:pt x="830" y="663"/>
                  </a:lnTo>
                  <a:lnTo>
                    <a:pt x="830" y="665"/>
                  </a:lnTo>
                  <a:lnTo>
                    <a:pt x="830" y="668"/>
                  </a:lnTo>
                  <a:lnTo>
                    <a:pt x="827" y="670"/>
                  </a:lnTo>
                  <a:lnTo>
                    <a:pt x="825" y="670"/>
                  </a:lnTo>
                  <a:lnTo>
                    <a:pt x="823" y="672"/>
                  </a:lnTo>
                  <a:lnTo>
                    <a:pt x="820" y="670"/>
                  </a:lnTo>
                  <a:lnTo>
                    <a:pt x="820" y="670"/>
                  </a:lnTo>
                  <a:lnTo>
                    <a:pt x="823" y="670"/>
                  </a:lnTo>
                  <a:lnTo>
                    <a:pt x="823" y="670"/>
                  </a:lnTo>
                  <a:lnTo>
                    <a:pt x="823" y="670"/>
                  </a:lnTo>
                  <a:lnTo>
                    <a:pt x="823" y="668"/>
                  </a:lnTo>
                  <a:lnTo>
                    <a:pt x="813" y="665"/>
                  </a:lnTo>
                  <a:lnTo>
                    <a:pt x="813" y="665"/>
                  </a:lnTo>
                  <a:lnTo>
                    <a:pt x="811" y="665"/>
                  </a:lnTo>
                  <a:lnTo>
                    <a:pt x="808" y="661"/>
                  </a:lnTo>
                  <a:lnTo>
                    <a:pt x="808" y="661"/>
                  </a:lnTo>
                  <a:lnTo>
                    <a:pt x="806" y="661"/>
                  </a:lnTo>
                  <a:lnTo>
                    <a:pt x="806" y="658"/>
                  </a:lnTo>
                  <a:lnTo>
                    <a:pt x="804" y="658"/>
                  </a:lnTo>
                  <a:lnTo>
                    <a:pt x="804" y="658"/>
                  </a:lnTo>
                  <a:lnTo>
                    <a:pt x="804" y="658"/>
                  </a:lnTo>
                  <a:lnTo>
                    <a:pt x="801" y="663"/>
                  </a:lnTo>
                  <a:lnTo>
                    <a:pt x="801" y="668"/>
                  </a:lnTo>
                  <a:lnTo>
                    <a:pt x="801" y="672"/>
                  </a:lnTo>
                  <a:lnTo>
                    <a:pt x="804" y="677"/>
                  </a:lnTo>
                  <a:lnTo>
                    <a:pt x="806" y="680"/>
                  </a:lnTo>
                  <a:lnTo>
                    <a:pt x="813" y="684"/>
                  </a:lnTo>
                  <a:lnTo>
                    <a:pt x="813" y="684"/>
                  </a:lnTo>
                  <a:lnTo>
                    <a:pt x="820" y="682"/>
                  </a:lnTo>
                  <a:lnTo>
                    <a:pt x="823" y="680"/>
                  </a:lnTo>
                  <a:lnTo>
                    <a:pt x="827" y="680"/>
                  </a:lnTo>
                  <a:lnTo>
                    <a:pt x="832" y="677"/>
                  </a:lnTo>
                  <a:lnTo>
                    <a:pt x="835" y="677"/>
                  </a:lnTo>
                  <a:lnTo>
                    <a:pt x="835" y="675"/>
                  </a:lnTo>
                  <a:lnTo>
                    <a:pt x="837" y="675"/>
                  </a:lnTo>
                  <a:lnTo>
                    <a:pt x="839" y="672"/>
                  </a:lnTo>
                  <a:lnTo>
                    <a:pt x="842" y="672"/>
                  </a:lnTo>
                  <a:lnTo>
                    <a:pt x="844" y="672"/>
                  </a:lnTo>
                  <a:lnTo>
                    <a:pt x="844" y="675"/>
                  </a:lnTo>
                  <a:lnTo>
                    <a:pt x="844" y="675"/>
                  </a:lnTo>
                  <a:lnTo>
                    <a:pt x="844" y="675"/>
                  </a:lnTo>
                  <a:lnTo>
                    <a:pt x="846" y="675"/>
                  </a:lnTo>
                  <a:lnTo>
                    <a:pt x="846" y="675"/>
                  </a:lnTo>
                  <a:lnTo>
                    <a:pt x="846" y="672"/>
                  </a:lnTo>
                  <a:lnTo>
                    <a:pt x="846" y="675"/>
                  </a:lnTo>
                  <a:lnTo>
                    <a:pt x="846" y="675"/>
                  </a:lnTo>
                  <a:lnTo>
                    <a:pt x="849" y="675"/>
                  </a:lnTo>
                  <a:lnTo>
                    <a:pt x="849" y="675"/>
                  </a:lnTo>
                  <a:lnTo>
                    <a:pt x="849" y="675"/>
                  </a:lnTo>
                  <a:lnTo>
                    <a:pt x="849" y="675"/>
                  </a:lnTo>
                  <a:lnTo>
                    <a:pt x="849" y="672"/>
                  </a:lnTo>
                  <a:lnTo>
                    <a:pt x="849" y="672"/>
                  </a:lnTo>
                  <a:lnTo>
                    <a:pt x="851" y="675"/>
                  </a:lnTo>
                  <a:lnTo>
                    <a:pt x="853" y="675"/>
                  </a:lnTo>
                  <a:lnTo>
                    <a:pt x="853" y="675"/>
                  </a:lnTo>
                  <a:lnTo>
                    <a:pt x="856" y="672"/>
                  </a:lnTo>
                  <a:lnTo>
                    <a:pt x="858" y="670"/>
                  </a:lnTo>
                  <a:lnTo>
                    <a:pt x="858" y="670"/>
                  </a:lnTo>
                  <a:lnTo>
                    <a:pt x="861" y="670"/>
                  </a:lnTo>
                  <a:lnTo>
                    <a:pt x="861" y="670"/>
                  </a:lnTo>
                  <a:lnTo>
                    <a:pt x="863" y="670"/>
                  </a:lnTo>
                  <a:lnTo>
                    <a:pt x="861" y="670"/>
                  </a:lnTo>
                  <a:lnTo>
                    <a:pt x="861" y="668"/>
                  </a:lnTo>
                  <a:lnTo>
                    <a:pt x="861" y="668"/>
                  </a:lnTo>
                  <a:lnTo>
                    <a:pt x="861" y="668"/>
                  </a:lnTo>
                  <a:lnTo>
                    <a:pt x="865" y="665"/>
                  </a:lnTo>
                  <a:lnTo>
                    <a:pt x="865" y="665"/>
                  </a:lnTo>
                  <a:lnTo>
                    <a:pt x="865" y="665"/>
                  </a:lnTo>
                  <a:lnTo>
                    <a:pt x="865" y="665"/>
                  </a:lnTo>
                  <a:lnTo>
                    <a:pt x="865" y="665"/>
                  </a:lnTo>
                  <a:lnTo>
                    <a:pt x="865" y="665"/>
                  </a:lnTo>
                  <a:lnTo>
                    <a:pt x="868" y="665"/>
                  </a:lnTo>
                  <a:lnTo>
                    <a:pt x="868" y="661"/>
                  </a:lnTo>
                  <a:lnTo>
                    <a:pt x="868" y="658"/>
                  </a:lnTo>
                  <a:lnTo>
                    <a:pt x="870" y="658"/>
                  </a:lnTo>
                  <a:lnTo>
                    <a:pt x="875" y="658"/>
                  </a:lnTo>
                  <a:lnTo>
                    <a:pt x="875" y="656"/>
                  </a:lnTo>
                  <a:lnTo>
                    <a:pt x="877" y="658"/>
                  </a:lnTo>
                  <a:lnTo>
                    <a:pt x="877" y="658"/>
                  </a:lnTo>
                  <a:lnTo>
                    <a:pt x="877" y="658"/>
                  </a:lnTo>
                  <a:lnTo>
                    <a:pt x="875" y="658"/>
                  </a:lnTo>
                  <a:lnTo>
                    <a:pt x="875" y="658"/>
                  </a:lnTo>
                  <a:lnTo>
                    <a:pt x="875" y="661"/>
                  </a:lnTo>
                  <a:lnTo>
                    <a:pt x="875" y="661"/>
                  </a:lnTo>
                  <a:lnTo>
                    <a:pt x="875" y="661"/>
                  </a:lnTo>
                  <a:lnTo>
                    <a:pt x="877" y="661"/>
                  </a:lnTo>
                  <a:lnTo>
                    <a:pt x="877" y="663"/>
                  </a:lnTo>
                  <a:lnTo>
                    <a:pt x="877" y="663"/>
                  </a:lnTo>
                  <a:lnTo>
                    <a:pt x="879" y="661"/>
                  </a:lnTo>
                  <a:lnTo>
                    <a:pt x="882" y="661"/>
                  </a:lnTo>
                  <a:lnTo>
                    <a:pt x="884" y="663"/>
                  </a:lnTo>
                  <a:lnTo>
                    <a:pt x="884" y="665"/>
                  </a:lnTo>
                  <a:lnTo>
                    <a:pt x="884" y="665"/>
                  </a:lnTo>
                  <a:lnTo>
                    <a:pt x="884" y="663"/>
                  </a:lnTo>
                  <a:lnTo>
                    <a:pt x="882" y="661"/>
                  </a:lnTo>
                  <a:lnTo>
                    <a:pt x="879" y="661"/>
                  </a:lnTo>
                  <a:lnTo>
                    <a:pt x="877" y="661"/>
                  </a:lnTo>
                  <a:lnTo>
                    <a:pt x="879" y="658"/>
                  </a:lnTo>
                  <a:lnTo>
                    <a:pt x="882" y="656"/>
                  </a:lnTo>
                  <a:lnTo>
                    <a:pt x="882" y="656"/>
                  </a:lnTo>
                  <a:lnTo>
                    <a:pt x="882" y="658"/>
                  </a:lnTo>
                  <a:lnTo>
                    <a:pt x="884" y="658"/>
                  </a:lnTo>
                  <a:lnTo>
                    <a:pt x="887" y="661"/>
                  </a:lnTo>
                  <a:lnTo>
                    <a:pt x="889" y="663"/>
                  </a:lnTo>
                  <a:lnTo>
                    <a:pt x="889" y="661"/>
                  </a:lnTo>
                  <a:lnTo>
                    <a:pt x="887" y="661"/>
                  </a:lnTo>
                  <a:lnTo>
                    <a:pt x="887" y="658"/>
                  </a:lnTo>
                  <a:lnTo>
                    <a:pt x="887" y="656"/>
                  </a:lnTo>
                  <a:lnTo>
                    <a:pt x="887" y="656"/>
                  </a:lnTo>
                  <a:lnTo>
                    <a:pt x="887" y="651"/>
                  </a:lnTo>
                  <a:lnTo>
                    <a:pt x="887" y="651"/>
                  </a:lnTo>
                  <a:lnTo>
                    <a:pt x="887" y="651"/>
                  </a:lnTo>
                  <a:lnTo>
                    <a:pt x="887" y="649"/>
                  </a:lnTo>
                  <a:lnTo>
                    <a:pt x="891" y="642"/>
                  </a:lnTo>
                  <a:lnTo>
                    <a:pt x="896" y="639"/>
                  </a:lnTo>
                  <a:lnTo>
                    <a:pt x="896" y="637"/>
                  </a:lnTo>
                  <a:lnTo>
                    <a:pt x="894" y="637"/>
                  </a:lnTo>
                  <a:lnTo>
                    <a:pt x="891" y="635"/>
                  </a:lnTo>
                  <a:lnTo>
                    <a:pt x="891" y="635"/>
                  </a:lnTo>
                  <a:lnTo>
                    <a:pt x="891" y="632"/>
                  </a:lnTo>
                  <a:lnTo>
                    <a:pt x="891" y="630"/>
                  </a:lnTo>
                  <a:lnTo>
                    <a:pt x="891" y="630"/>
                  </a:lnTo>
                  <a:lnTo>
                    <a:pt x="891" y="630"/>
                  </a:lnTo>
                  <a:lnTo>
                    <a:pt x="891" y="627"/>
                  </a:lnTo>
                  <a:lnTo>
                    <a:pt x="889" y="625"/>
                  </a:lnTo>
                  <a:lnTo>
                    <a:pt x="889" y="623"/>
                  </a:lnTo>
                  <a:lnTo>
                    <a:pt x="889" y="620"/>
                  </a:lnTo>
                  <a:lnTo>
                    <a:pt x="891" y="618"/>
                  </a:lnTo>
                  <a:lnTo>
                    <a:pt x="891" y="616"/>
                  </a:lnTo>
                  <a:lnTo>
                    <a:pt x="891" y="611"/>
                  </a:lnTo>
                  <a:lnTo>
                    <a:pt x="891" y="609"/>
                  </a:lnTo>
                  <a:lnTo>
                    <a:pt x="894" y="604"/>
                  </a:lnTo>
                  <a:lnTo>
                    <a:pt x="894" y="599"/>
                  </a:lnTo>
                  <a:lnTo>
                    <a:pt x="894" y="594"/>
                  </a:lnTo>
                  <a:lnTo>
                    <a:pt x="894" y="594"/>
                  </a:lnTo>
                  <a:lnTo>
                    <a:pt x="896" y="592"/>
                  </a:lnTo>
                  <a:lnTo>
                    <a:pt x="896" y="592"/>
                  </a:lnTo>
                  <a:lnTo>
                    <a:pt x="898" y="592"/>
                  </a:lnTo>
                  <a:lnTo>
                    <a:pt x="898" y="592"/>
                  </a:lnTo>
                  <a:lnTo>
                    <a:pt x="901" y="590"/>
                  </a:lnTo>
                  <a:lnTo>
                    <a:pt x="898" y="585"/>
                  </a:lnTo>
                  <a:lnTo>
                    <a:pt x="901" y="580"/>
                  </a:lnTo>
                  <a:lnTo>
                    <a:pt x="901" y="575"/>
                  </a:lnTo>
                  <a:lnTo>
                    <a:pt x="903" y="571"/>
                  </a:lnTo>
                  <a:lnTo>
                    <a:pt x="903" y="571"/>
                  </a:lnTo>
                  <a:lnTo>
                    <a:pt x="903" y="571"/>
                  </a:lnTo>
                  <a:lnTo>
                    <a:pt x="905" y="575"/>
                  </a:lnTo>
                  <a:lnTo>
                    <a:pt x="905" y="580"/>
                  </a:lnTo>
                  <a:lnTo>
                    <a:pt x="905" y="585"/>
                  </a:lnTo>
                  <a:lnTo>
                    <a:pt x="908" y="585"/>
                  </a:lnTo>
                  <a:lnTo>
                    <a:pt x="903" y="549"/>
                  </a:lnTo>
                  <a:lnTo>
                    <a:pt x="901" y="547"/>
                  </a:lnTo>
                  <a:close/>
                  <a:moveTo>
                    <a:pt x="792" y="256"/>
                  </a:moveTo>
                  <a:lnTo>
                    <a:pt x="792" y="254"/>
                  </a:lnTo>
                  <a:lnTo>
                    <a:pt x="790" y="249"/>
                  </a:lnTo>
                  <a:lnTo>
                    <a:pt x="790" y="249"/>
                  </a:lnTo>
                  <a:lnTo>
                    <a:pt x="787" y="251"/>
                  </a:lnTo>
                  <a:lnTo>
                    <a:pt x="785" y="254"/>
                  </a:lnTo>
                  <a:lnTo>
                    <a:pt x="782" y="254"/>
                  </a:lnTo>
                  <a:lnTo>
                    <a:pt x="782" y="256"/>
                  </a:lnTo>
                  <a:lnTo>
                    <a:pt x="782" y="258"/>
                  </a:lnTo>
                  <a:lnTo>
                    <a:pt x="780" y="258"/>
                  </a:lnTo>
                  <a:lnTo>
                    <a:pt x="780" y="261"/>
                  </a:lnTo>
                  <a:lnTo>
                    <a:pt x="780" y="265"/>
                  </a:lnTo>
                  <a:lnTo>
                    <a:pt x="782" y="268"/>
                  </a:lnTo>
                  <a:lnTo>
                    <a:pt x="785" y="277"/>
                  </a:lnTo>
                  <a:lnTo>
                    <a:pt x="785" y="280"/>
                  </a:lnTo>
                  <a:lnTo>
                    <a:pt x="787" y="282"/>
                  </a:lnTo>
                  <a:lnTo>
                    <a:pt x="794" y="294"/>
                  </a:lnTo>
                  <a:lnTo>
                    <a:pt x="797" y="296"/>
                  </a:lnTo>
                  <a:lnTo>
                    <a:pt x="794" y="294"/>
                  </a:lnTo>
                  <a:lnTo>
                    <a:pt x="794" y="291"/>
                  </a:lnTo>
                  <a:lnTo>
                    <a:pt x="792" y="289"/>
                  </a:lnTo>
                  <a:lnTo>
                    <a:pt x="792" y="289"/>
                  </a:lnTo>
                  <a:lnTo>
                    <a:pt x="792" y="287"/>
                  </a:lnTo>
                  <a:lnTo>
                    <a:pt x="792" y="284"/>
                  </a:lnTo>
                  <a:lnTo>
                    <a:pt x="790" y="270"/>
                  </a:lnTo>
                  <a:lnTo>
                    <a:pt x="790" y="265"/>
                  </a:lnTo>
                  <a:lnTo>
                    <a:pt x="792" y="256"/>
                  </a:lnTo>
                  <a:close/>
                  <a:moveTo>
                    <a:pt x="797" y="298"/>
                  </a:moveTo>
                  <a:lnTo>
                    <a:pt x="799" y="298"/>
                  </a:lnTo>
                  <a:lnTo>
                    <a:pt x="799" y="301"/>
                  </a:lnTo>
                  <a:lnTo>
                    <a:pt x="799" y="301"/>
                  </a:lnTo>
                  <a:lnTo>
                    <a:pt x="799" y="301"/>
                  </a:lnTo>
                  <a:lnTo>
                    <a:pt x="799" y="301"/>
                  </a:lnTo>
                  <a:lnTo>
                    <a:pt x="799" y="298"/>
                  </a:lnTo>
                  <a:lnTo>
                    <a:pt x="797" y="296"/>
                  </a:lnTo>
                  <a:lnTo>
                    <a:pt x="797" y="296"/>
                  </a:lnTo>
                  <a:lnTo>
                    <a:pt x="797" y="296"/>
                  </a:lnTo>
                  <a:lnTo>
                    <a:pt x="797" y="298"/>
                  </a:lnTo>
                  <a:close/>
                  <a:moveTo>
                    <a:pt x="832" y="348"/>
                  </a:moveTo>
                  <a:lnTo>
                    <a:pt x="835" y="351"/>
                  </a:lnTo>
                  <a:lnTo>
                    <a:pt x="835" y="353"/>
                  </a:lnTo>
                  <a:lnTo>
                    <a:pt x="837" y="353"/>
                  </a:lnTo>
                  <a:lnTo>
                    <a:pt x="837" y="355"/>
                  </a:lnTo>
                  <a:lnTo>
                    <a:pt x="839" y="360"/>
                  </a:lnTo>
                  <a:lnTo>
                    <a:pt x="839" y="362"/>
                  </a:lnTo>
                  <a:lnTo>
                    <a:pt x="842" y="362"/>
                  </a:lnTo>
                  <a:lnTo>
                    <a:pt x="842" y="365"/>
                  </a:lnTo>
                  <a:lnTo>
                    <a:pt x="849" y="384"/>
                  </a:lnTo>
                  <a:lnTo>
                    <a:pt x="851" y="386"/>
                  </a:lnTo>
                  <a:lnTo>
                    <a:pt x="853" y="388"/>
                  </a:lnTo>
                  <a:lnTo>
                    <a:pt x="853" y="388"/>
                  </a:lnTo>
                  <a:lnTo>
                    <a:pt x="853" y="388"/>
                  </a:lnTo>
                  <a:lnTo>
                    <a:pt x="856" y="391"/>
                  </a:lnTo>
                  <a:lnTo>
                    <a:pt x="856" y="391"/>
                  </a:lnTo>
                  <a:lnTo>
                    <a:pt x="865" y="405"/>
                  </a:lnTo>
                  <a:lnTo>
                    <a:pt x="868" y="410"/>
                  </a:lnTo>
                  <a:lnTo>
                    <a:pt x="870" y="412"/>
                  </a:lnTo>
                  <a:lnTo>
                    <a:pt x="872" y="414"/>
                  </a:lnTo>
                  <a:lnTo>
                    <a:pt x="872" y="414"/>
                  </a:lnTo>
                  <a:lnTo>
                    <a:pt x="872" y="414"/>
                  </a:lnTo>
                  <a:lnTo>
                    <a:pt x="870" y="412"/>
                  </a:lnTo>
                  <a:lnTo>
                    <a:pt x="844" y="365"/>
                  </a:lnTo>
                  <a:lnTo>
                    <a:pt x="842" y="362"/>
                  </a:lnTo>
                  <a:lnTo>
                    <a:pt x="842" y="360"/>
                  </a:lnTo>
                  <a:lnTo>
                    <a:pt x="842" y="358"/>
                  </a:lnTo>
                  <a:lnTo>
                    <a:pt x="839" y="355"/>
                  </a:lnTo>
                  <a:lnTo>
                    <a:pt x="832" y="348"/>
                  </a:lnTo>
                  <a:lnTo>
                    <a:pt x="830" y="343"/>
                  </a:lnTo>
                  <a:lnTo>
                    <a:pt x="827" y="339"/>
                  </a:lnTo>
                  <a:lnTo>
                    <a:pt x="827" y="336"/>
                  </a:lnTo>
                  <a:lnTo>
                    <a:pt x="827" y="336"/>
                  </a:lnTo>
                  <a:lnTo>
                    <a:pt x="827" y="336"/>
                  </a:lnTo>
                  <a:lnTo>
                    <a:pt x="827" y="336"/>
                  </a:lnTo>
                  <a:lnTo>
                    <a:pt x="827" y="336"/>
                  </a:lnTo>
                  <a:lnTo>
                    <a:pt x="827" y="336"/>
                  </a:lnTo>
                  <a:lnTo>
                    <a:pt x="827" y="336"/>
                  </a:lnTo>
                  <a:lnTo>
                    <a:pt x="825" y="336"/>
                  </a:lnTo>
                  <a:lnTo>
                    <a:pt x="825" y="336"/>
                  </a:lnTo>
                  <a:lnTo>
                    <a:pt x="827" y="341"/>
                  </a:lnTo>
                  <a:lnTo>
                    <a:pt x="832" y="348"/>
                  </a:lnTo>
                  <a:close/>
                  <a:moveTo>
                    <a:pt x="908" y="814"/>
                  </a:moveTo>
                  <a:lnTo>
                    <a:pt x="910" y="814"/>
                  </a:lnTo>
                  <a:lnTo>
                    <a:pt x="910" y="814"/>
                  </a:lnTo>
                  <a:lnTo>
                    <a:pt x="910" y="814"/>
                  </a:lnTo>
                  <a:lnTo>
                    <a:pt x="908" y="814"/>
                  </a:lnTo>
                  <a:close/>
                  <a:moveTo>
                    <a:pt x="920" y="810"/>
                  </a:moveTo>
                  <a:lnTo>
                    <a:pt x="920" y="807"/>
                  </a:lnTo>
                  <a:lnTo>
                    <a:pt x="920" y="807"/>
                  </a:lnTo>
                  <a:lnTo>
                    <a:pt x="920" y="810"/>
                  </a:lnTo>
                  <a:close/>
                  <a:moveTo>
                    <a:pt x="922" y="807"/>
                  </a:moveTo>
                  <a:lnTo>
                    <a:pt x="922" y="807"/>
                  </a:lnTo>
                  <a:lnTo>
                    <a:pt x="922" y="807"/>
                  </a:lnTo>
                  <a:lnTo>
                    <a:pt x="922" y="807"/>
                  </a:lnTo>
                  <a:close/>
                  <a:moveTo>
                    <a:pt x="927" y="803"/>
                  </a:moveTo>
                  <a:lnTo>
                    <a:pt x="929" y="803"/>
                  </a:lnTo>
                  <a:lnTo>
                    <a:pt x="927" y="803"/>
                  </a:lnTo>
                  <a:lnTo>
                    <a:pt x="927" y="803"/>
                  </a:lnTo>
                  <a:close/>
                  <a:moveTo>
                    <a:pt x="931" y="803"/>
                  </a:moveTo>
                  <a:lnTo>
                    <a:pt x="931" y="803"/>
                  </a:lnTo>
                  <a:lnTo>
                    <a:pt x="931" y="803"/>
                  </a:lnTo>
                  <a:lnTo>
                    <a:pt x="931" y="803"/>
                  </a:lnTo>
                  <a:close/>
                  <a:moveTo>
                    <a:pt x="570" y="282"/>
                  </a:moveTo>
                  <a:lnTo>
                    <a:pt x="570" y="282"/>
                  </a:lnTo>
                  <a:lnTo>
                    <a:pt x="570" y="282"/>
                  </a:lnTo>
                  <a:lnTo>
                    <a:pt x="570" y="282"/>
                  </a:lnTo>
                  <a:lnTo>
                    <a:pt x="570" y="282"/>
                  </a:lnTo>
                  <a:lnTo>
                    <a:pt x="570" y="282"/>
                  </a:lnTo>
                  <a:lnTo>
                    <a:pt x="570" y="282"/>
                  </a:lnTo>
                  <a:lnTo>
                    <a:pt x="570" y="282"/>
                  </a:lnTo>
                  <a:lnTo>
                    <a:pt x="570" y="282"/>
                  </a:lnTo>
                  <a:lnTo>
                    <a:pt x="570" y="282"/>
                  </a:lnTo>
                  <a:close/>
                  <a:moveTo>
                    <a:pt x="567" y="254"/>
                  </a:moveTo>
                  <a:lnTo>
                    <a:pt x="567" y="254"/>
                  </a:lnTo>
                  <a:lnTo>
                    <a:pt x="567" y="254"/>
                  </a:lnTo>
                  <a:lnTo>
                    <a:pt x="567" y="254"/>
                  </a:lnTo>
                  <a:lnTo>
                    <a:pt x="567" y="254"/>
                  </a:lnTo>
                  <a:lnTo>
                    <a:pt x="567" y="254"/>
                  </a:lnTo>
                  <a:lnTo>
                    <a:pt x="567" y="254"/>
                  </a:lnTo>
                  <a:lnTo>
                    <a:pt x="567" y="251"/>
                  </a:lnTo>
                  <a:lnTo>
                    <a:pt x="567" y="251"/>
                  </a:lnTo>
                  <a:lnTo>
                    <a:pt x="565" y="251"/>
                  </a:lnTo>
                  <a:lnTo>
                    <a:pt x="565" y="251"/>
                  </a:lnTo>
                  <a:lnTo>
                    <a:pt x="565" y="251"/>
                  </a:lnTo>
                  <a:lnTo>
                    <a:pt x="565" y="254"/>
                  </a:lnTo>
                  <a:lnTo>
                    <a:pt x="567" y="254"/>
                  </a:lnTo>
                  <a:close/>
                  <a:moveTo>
                    <a:pt x="567" y="268"/>
                  </a:moveTo>
                  <a:lnTo>
                    <a:pt x="567" y="268"/>
                  </a:lnTo>
                  <a:lnTo>
                    <a:pt x="567" y="268"/>
                  </a:lnTo>
                  <a:lnTo>
                    <a:pt x="570" y="268"/>
                  </a:lnTo>
                  <a:lnTo>
                    <a:pt x="570" y="268"/>
                  </a:lnTo>
                  <a:lnTo>
                    <a:pt x="567" y="268"/>
                  </a:lnTo>
                  <a:close/>
                  <a:moveTo>
                    <a:pt x="565" y="270"/>
                  </a:moveTo>
                  <a:lnTo>
                    <a:pt x="565" y="270"/>
                  </a:lnTo>
                  <a:lnTo>
                    <a:pt x="565" y="270"/>
                  </a:lnTo>
                  <a:lnTo>
                    <a:pt x="565" y="270"/>
                  </a:lnTo>
                  <a:lnTo>
                    <a:pt x="565" y="270"/>
                  </a:lnTo>
                  <a:lnTo>
                    <a:pt x="565" y="270"/>
                  </a:lnTo>
                  <a:lnTo>
                    <a:pt x="565" y="270"/>
                  </a:lnTo>
                  <a:lnTo>
                    <a:pt x="565" y="270"/>
                  </a:lnTo>
                  <a:lnTo>
                    <a:pt x="565" y="270"/>
                  </a:lnTo>
                  <a:lnTo>
                    <a:pt x="565" y="272"/>
                  </a:lnTo>
                  <a:lnTo>
                    <a:pt x="565" y="272"/>
                  </a:lnTo>
                  <a:lnTo>
                    <a:pt x="567" y="272"/>
                  </a:lnTo>
                  <a:lnTo>
                    <a:pt x="567" y="272"/>
                  </a:lnTo>
                  <a:lnTo>
                    <a:pt x="567" y="272"/>
                  </a:lnTo>
                  <a:lnTo>
                    <a:pt x="567" y="270"/>
                  </a:lnTo>
                  <a:lnTo>
                    <a:pt x="567" y="270"/>
                  </a:lnTo>
                  <a:lnTo>
                    <a:pt x="567" y="270"/>
                  </a:lnTo>
                  <a:lnTo>
                    <a:pt x="565" y="270"/>
                  </a:lnTo>
                  <a:close/>
                  <a:moveTo>
                    <a:pt x="567" y="275"/>
                  </a:moveTo>
                  <a:lnTo>
                    <a:pt x="567" y="272"/>
                  </a:lnTo>
                  <a:lnTo>
                    <a:pt x="567" y="275"/>
                  </a:lnTo>
                  <a:lnTo>
                    <a:pt x="567" y="275"/>
                  </a:lnTo>
                  <a:lnTo>
                    <a:pt x="567" y="275"/>
                  </a:lnTo>
                  <a:close/>
                  <a:moveTo>
                    <a:pt x="565" y="263"/>
                  </a:moveTo>
                  <a:lnTo>
                    <a:pt x="565" y="263"/>
                  </a:lnTo>
                  <a:lnTo>
                    <a:pt x="562" y="263"/>
                  </a:lnTo>
                  <a:lnTo>
                    <a:pt x="562" y="265"/>
                  </a:lnTo>
                  <a:lnTo>
                    <a:pt x="562" y="265"/>
                  </a:lnTo>
                  <a:lnTo>
                    <a:pt x="565" y="265"/>
                  </a:lnTo>
                  <a:lnTo>
                    <a:pt x="565" y="265"/>
                  </a:lnTo>
                  <a:lnTo>
                    <a:pt x="562" y="265"/>
                  </a:lnTo>
                  <a:lnTo>
                    <a:pt x="562" y="268"/>
                  </a:lnTo>
                  <a:lnTo>
                    <a:pt x="565" y="268"/>
                  </a:lnTo>
                  <a:lnTo>
                    <a:pt x="565" y="268"/>
                  </a:lnTo>
                  <a:lnTo>
                    <a:pt x="565" y="265"/>
                  </a:lnTo>
                  <a:lnTo>
                    <a:pt x="565" y="265"/>
                  </a:lnTo>
                  <a:lnTo>
                    <a:pt x="565" y="263"/>
                  </a:lnTo>
                  <a:close/>
                  <a:moveTo>
                    <a:pt x="567" y="280"/>
                  </a:moveTo>
                  <a:lnTo>
                    <a:pt x="567" y="280"/>
                  </a:lnTo>
                  <a:lnTo>
                    <a:pt x="567" y="277"/>
                  </a:lnTo>
                  <a:lnTo>
                    <a:pt x="567" y="280"/>
                  </a:lnTo>
                  <a:close/>
                  <a:moveTo>
                    <a:pt x="560" y="254"/>
                  </a:moveTo>
                  <a:lnTo>
                    <a:pt x="558" y="254"/>
                  </a:lnTo>
                  <a:lnTo>
                    <a:pt x="558" y="254"/>
                  </a:lnTo>
                  <a:lnTo>
                    <a:pt x="560" y="254"/>
                  </a:lnTo>
                  <a:lnTo>
                    <a:pt x="560" y="254"/>
                  </a:lnTo>
                  <a:lnTo>
                    <a:pt x="560" y="254"/>
                  </a:lnTo>
                  <a:lnTo>
                    <a:pt x="560" y="254"/>
                  </a:lnTo>
                  <a:lnTo>
                    <a:pt x="560" y="254"/>
                  </a:lnTo>
                  <a:lnTo>
                    <a:pt x="560" y="254"/>
                  </a:lnTo>
                  <a:lnTo>
                    <a:pt x="560" y="254"/>
                  </a:lnTo>
                  <a:lnTo>
                    <a:pt x="560" y="254"/>
                  </a:lnTo>
                  <a:lnTo>
                    <a:pt x="560" y="254"/>
                  </a:lnTo>
                  <a:close/>
                  <a:moveTo>
                    <a:pt x="560" y="261"/>
                  </a:moveTo>
                  <a:lnTo>
                    <a:pt x="560" y="261"/>
                  </a:lnTo>
                  <a:lnTo>
                    <a:pt x="558" y="261"/>
                  </a:lnTo>
                  <a:lnTo>
                    <a:pt x="560" y="261"/>
                  </a:lnTo>
                  <a:lnTo>
                    <a:pt x="560" y="261"/>
                  </a:lnTo>
                  <a:lnTo>
                    <a:pt x="560" y="261"/>
                  </a:lnTo>
                  <a:lnTo>
                    <a:pt x="560" y="261"/>
                  </a:lnTo>
                  <a:lnTo>
                    <a:pt x="560" y="261"/>
                  </a:lnTo>
                  <a:lnTo>
                    <a:pt x="562" y="261"/>
                  </a:lnTo>
                  <a:lnTo>
                    <a:pt x="560" y="261"/>
                  </a:lnTo>
                  <a:lnTo>
                    <a:pt x="560" y="261"/>
                  </a:lnTo>
                  <a:close/>
                  <a:moveTo>
                    <a:pt x="558" y="256"/>
                  </a:moveTo>
                  <a:lnTo>
                    <a:pt x="558" y="256"/>
                  </a:lnTo>
                  <a:lnTo>
                    <a:pt x="558" y="256"/>
                  </a:lnTo>
                  <a:lnTo>
                    <a:pt x="558" y="256"/>
                  </a:lnTo>
                  <a:lnTo>
                    <a:pt x="558" y="256"/>
                  </a:lnTo>
                  <a:close/>
                  <a:moveTo>
                    <a:pt x="565" y="254"/>
                  </a:moveTo>
                  <a:lnTo>
                    <a:pt x="565" y="254"/>
                  </a:lnTo>
                  <a:lnTo>
                    <a:pt x="565" y="254"/>
                  </a:lnTo>
                  <a:lnTo>
                    <a:pt x="565" y="254"/>
                  </a:lnTo>
                  <a:lnTo>
                    <a:pt x="562" y="254"/>
                  </a:lnTo>
                  <a:lnTo>
                    <a:pt x="562" y="254"/>
                  </a:lnTo>
                  <a:lnTo>
                    <a:pt x="562" y="254"/>
                  </a:lnTo>
                  <a:lnTo>
                    <a:pt x="562" y="254"/>
                  </a:lnTo>
                  <a:lnTo>
                    <a:pt x="562" y="254"/>
                  </a:lnTo>
                  <a:lnTo>
                    <a:pt x="562" y="254"/>
                  </a:lnTo>
                  <a:lnTo>
                    <a:pt x="565" y="254"/>
                  </a:lnTo>
                  <a:close/>
                  <a:moveTo>
                    <a:pt x="558" y="265"/>
                  </a:moveTo>
                  <a:lnTo>
                    <a:pt x="558" y="265"/>
                  </a:lnTo>
                  <a:lnTo>
                    <a:pt x="558" y="263"/>
                  </a:lnTo>
                  <a:lnTo>
                    <a:pt x="558" y="263"/>
                  </a:lnTo>
                  <a:lnTo>
                    <a:pt x="558" y="265"/>
                  </a:lnTo>
                  <a:close/>
                  <a:moveTo>
                    <a:pt x="546" y="225"/>
                  </a:moveTo>
                  <a:lnTo>
                    <a:pt x="544" y="227"/>
                  </a:lnTo>
                  <a:lnTo>
                    <a:pt x="544" y="227"/>
                  </a:lnTo>
                  <a:lnTo>
                    <a:pt x="544" y="227"/>
                  </a:lnTo>
                  <a:lnTo>
                    <a:pt x="544" y="227"/>
                  </a:lnTo>
                  <a:lnTo>
                    <a:pt x="546" y="227"/>
                  </a:lnTo>
                  <a:lnTo>
                    <a:pt x="546" y="227"/>
                  </a:lnTo>
                  <a:lnTo>
                    <a:pt x="546" y="227"/>
                  </a:lnTo>
                  <a:lnTo>
                    <a:pt x="546" y="225"/>
                  </a:lnTo>
                  <a:close/>
                  <a:moveTo>
                    <a:pt x="520" y="225"/>
                  </a:moveTo>
                  <a:lnTo>
                    <a:pt x="518" y="225"/>
                  </a:lnTo>
                  <a:lnTo>
                    <a:pt x="518" y="225"/>
                  </a:lnTo>
                  <a:lnTo>
                    <a:pt x="518" y="225"/>
                  </a:lnTo>
                  <a:lnTo>
                    <a:pt x="518" y="227"/>
                  </a:lnTo>
                  <a:lnTo>
                    <a:pt x="518" y="227"/>
                  </a:lnTo>
                  <a:lnTo>
                    <a:pt x="520" y="225"/>
                  </a:lnTo>
                  <a:lnTo>
                    <a:pt x="520" y="225"/>
                  </a:lnTo>
                  <a:lnTo>
                    <a:pt x="520" y="225"/>
                  </a:lnTo>
                  <a:lnTo>
                    <a:pt x="520" y="225"/>
                  </a:lnTo>
                  <a:close/>
                  <a:moveTo>
                    <a:pt x="562" y="251"/>
                  </a:moveTo>
                  <a:lnTo>
                    <a:pt x="562" y="251"/>
                  </a:lnTo>
                  <a:lnTo>
                    <a:pt x="565" y="251"/>
                  </a:lnTo>
                  <a:lnTo>
                    <a:pt x="565" y="251"/>
                  </a:lnTo>
                  <a:lnTo>
                    <a:pt x="565" y="251"/>
                  </a:lnTo>
                  <a:lnTo>
                    <a:pt x="562" y="251"/>
                  </a:lnTo>
                  <a:lnTo>
                    <a:pt x="562" y="249"/>
                  </a:lnTo>
                  <a:lnTo>
                    <a:pt x="562" y="249"/>
                  </a:lnTo>
                  <a:lnTo>
                    <a:pt x="562" y="249"/>
                  </a:lnTo>
                  <a:lnTo>
                    <a:pt x="562" y="251"/>
                  </a:lnTo>
                  <a:lnTo>
                    <a:pt x="562" y="251"/>
                  </a:lnTo>
                  <a:lnTo>
                    <a:pt x="562" y="251"/>
                  </a:lnTo>
                  <a:close/>
                  <a:moveTo>
                    <a:pt x="562" y="272"/>
                  </a:moveTo>
                  <a:lnTo>
                    <a:pt x="562" y="272"/>
                  </a:lnTo>
                  <a:lnTo>
                    <a:pt x="562" y="272"/>
                  </a:lnTo>
                  <a:lnTo>
                    <a:pt x="562" y="272"/>
                  </a:lnTo>
                  <a:lnTo>
                    <a:pt x="562" y="272"/>
                  </a:lnTo>
                  <a:lnTo>
                    <a:pt x="562" y="272"/>
                  </a:lnTo>
                  <a:lnTo>
                    <a:pt x="562" y="272"/>
                  </a:lnTo>
                  <a:close/>
                  <a:moveTo>
                    <a:pt x="752" y="765"/>
                  </a:moveTo>
                  <a:lnTo>
                    <a:pt x="752" y="762"/>
                  </a:lnTo>
                  <a:lnTo>
                    <a:pt x="752" y="762"/>
                  </a:lnTo>
                  <a:lnTo>
                    <a:pt x="752" y="762"/>
                  </a:lnTo>
                  <a:lnTo>
                    <a:pt x="752" y="762"/>
                  </a:lnTo>
                  <a:lnTo>
                    <a:pt x="752" y="762"/>
                  </a:lnTo>
                  <a:lnTo>
                    <a:pt x="749" y="765"/>
                  </a:lnTo>
                  <a:lnTo>
                    <a:pt x="747" y="767"/>
                  </a:lnTo>
                  <a:lnTo>
                    <a:pt x="747" y="767"/>
                  </a:lnTo>
                  <a:lnTo>
                    <a:pt x="745" y="767"/>
                  </a:lnTo>
                  <a:lnTo>
                    <a:pt x="745" y="767"/>
                  </a:lnTo>
                  <a:lnTo>
                    <a:pt x="745" y="769"/>
                  </a:lnTo>
                  <a:lnTo>
                    <a:pt x="745" y="767"/>
                  </a:lnTo>
                  <a:lnTo>
                    <a:pt x="745" y="769"/>
                  </a:lnTo>
                  <a:lnTo>
                    <a:pt x="747" y="767"/>
                  </a:lnTo>
                  <a:lnTo>
                    <a:pt x="749" y="767"/>
                  </a:lnTo>
                  <a:lnTo>
                    <a:pt x="749" y="765"/>
                  </a:lnTo>
                  <a:lnTo>
                    <a:pt x="752" y="765"/>
                  </a:lnTo>
                  <a:lnTo>
                    <a:pt x="752" y="765"/>
                  </a:lnTo>
                  <a:lnTo>
                    <a:pt x="752" y="765"/>
                  </a:lnTo>
                  <a:lnTo>
                    <a:pt x="752" y="765"/>
                  </a:lnTo>
                  <a:lnTo>
                    <a:pt x="752" y="765"/>
                  </a:lnTo>
                  <a:lnTo>
                    <a:pt x="752" y="765"/>
                  </a:lnTo>
                  <a:lnTo>
                    <a:pt x="752" y="765"/>
                  </a:lnTo>
                  <a:lnTo>
                    <a:pt x="752" y="765"/>
                  </a:lnTo>
                  <a:lnTo>
                    <a:pt x="752" y="765"/>
                  </a:lnTo>
                  <a:lnTo>
                    <a:pt x="752" y="765"/>
                  </a:lnTo>
                  <a:lnTo>
                    <a:pt x="752" y="765"/>
                  </a:lnTo>
                  <a:lnTo>
                    <a:pt x="752" y="765"/>
                  </a:lnTo>
                  <a:lnTo>
                    <a:pt x="752" y="765"/>
                  </a:lnTo>
                  <a:lnTo>
                    <a:pt x="754" y="765"/>
                  </a:lnTo>
                  <a:lnTo>
                    <a:pt x="754" y="765"/>
                  </a:lnTo>
                  <a:lnTo>
                    <a:pt x="752" y="765"/>
                  </a:lnTo>
                  <a:close/>
                  <a:moveTo>
                    <a:pt x="745" y="599"/>
                  </a:moveTo>
                  <a:lnTo>
                    <a:pt x="745" y="599"/>
                  </a:lnTo>
                  <a:lnTo>
                    <a:pt x="745" y="599"/>
                  </a:lnTo>
                  <a:lnTo>
                    <a:pt x="745" y="599"/>
                  </a:lnTo>
                  <a:lnTo>
                    <a:pt x="745" y="601"/>
                  </a:lnTo>
                  <a:lnTo>
                    <a:pt x="745" y="601"/>
                  </a:lnTo>
                  <a:lnTo>
                    <a:pt x="745" y="601"/>
                  </a:lnTo>
                  <a:lnTo>
                    <a:pt x="745" y="599"/>
                  </a:lnTo>
                  <a:close/>
                  <a:moveTo>
                    <a:pt x="709" y="767"/>
                  </a:moveTo>
                  <a:lnTo>
                    <a:pt x="707" y="767"/>
                  </a:lnTo>
                  <a:lnTo>
                    <a:pt x="707" y="767"/>
                  </a:lnTo>
                  <a:lnTo>
                    <a:pt x="707" y="769"/>
                  </a:lnTo>
                  <a:lnTo>
                    <a:pt x="707" y="767"/>
                  </a:lnTo>
                  <a:lnTo>
                    <a:pt x="707" y="767"/>
                  </a:lnTo>
                  <a:lnTo>
                    <a:pt x="709" y="769"/>
                  </a:lnTo>
                  <a:lnTo>
                    <a:pt x="709" y="769"/>
                  </a:lnTo>
                  <a:lnTo>
                    <a:pt x="712" y="769"/>
                  </a:lnTo>
                  <a:lnTo>
                    <a:pt x="712" y="772"/>
                  </a:lnTo>
                  <a:lnTo>
                    <a:pt x="712" y="769"/>
                  </a:lnTo>
                  <a:lnTo>
                    <a:pt x="709" y="769"/>
                  </a:lnTo>
                  <a:lnTo>
                    <a:pt x="709" y="767"/>
                  </a:lnTo>
                  <a:close/>
                  <a:moveTo>
                    <a:pt x="709" y="772"/>
                  </a:moveTo>
                  <a:lnTo>
                    <a:pt x="709" y="774"/>
                  </a:lnTo>
                  <a:lnTo>
                    <a:pt x="709" y="772"/>
                  </a:lnTo>
                  <a:lnTo>
                    <a:pt x="712" y="772"/>
                  </a:lnTo>
                  <a:lnTo>
                    <a:pt x="709" y="772"/>
                  </a:lnTo>
                  <a:lnTo>
                    <a:pt x="709" y="772"/>
                  </a:lnTo>
                  <a:close/>
                  <a:moveTo>
                    <a:pt x="707" y="774"/>
                  </a:moveTo>
                  <a:lnTo>
                    <a:pt x="707" y="774"/>
                  </a:lnTo>
                  <a:lnTo>
                    <a:pt x="707" y="774"/>
                  </a:lnTo>
                  <a:lnTo>
                    <a:pt x="707" y="774"/>
                  </a:lnTo>
                  <a:lnTo>
                    <a:pt x="707" y="774"/>
                  </a:lnTo>
                  <a:lnTo>
                    <a:pt x="707" y="774"/>
                  </a:lnTo>
                  <a:lnTo>
                    <a:pt x="707" y="774"/>
                  </a:lnTo>
                  <a:lnTo>
                    <a:pt x="707" y="774"/>
                  </a:lnTo>
                  <a:lnTo>
                    <a:pt x="707" y="774"/>
                  </a:lnTo>
                  <a:close/>
                  <a:moveTo>
                    <a:pt x="761" y="758"/>
                  </a:moveTo>
                  <a:lnTo>
                    <a:pt x="761" y="758"/>
                  </a:lnTo>
                  <a:lnTo>
                    <a:pt x="761" y="758"/>
                  </a:lnTo>
                  <a:lnTo>
                    <a:pt x="759" y="760"/>
                  </a:lnTo>
                  <a:lnTo>
                    <a:pt x="756" y="760"/>
                  </a:lnTo>
                  <a:lnTo>
                    <a:pt x="756" y="760"/>
                  </a:lnTo>
                  <a:lnTo>
                    <a:pt x="756" y="760"/>
                  </a:lnTo>
                  <a:lnTo>
                    <a:pt x="756" y="760"/>
                  </a:lnTo>
                  <a:lnTo>
                    <a:pt x="754" y="760"/>
                  </a:lnTo>
                  <a:lnTo>
                    <a:pt x="754" y="760"/>
                  </a:lnTo>
                  <a:lnTo>
                    <a:pt x="754" y="762"/>
                  </a:lnTo>
                  <a:lnTo>
                    <a:pt x="754" y="762"/>
                  </a:lnTo>
                  <a:lnTo>
                    <a:pt x="756" y="762"/>
                  </a:lnTo>
                  <a:lnTo>
                    <a:pt x="756" y="762"/>
                  </a:lnTo>
                  <a:lnTo>
                    <a:pt x="754" y="765"/>
                  </a:lnTo>
                  <a:lnTo>
                    <a:pt x="754" y="765"/>
                  </a:lnTo>
                  <a:lnTo>
                    <a:pt x="754" y="765"/>
                  </a:lnTo>
                  <a:lnTo>
                    <a:pt x="754" y="765"/>
                  </a:lnTo>
                  <a:lnTo>
                    <a:pt x="761" y="760"/>
                  </a:lnTo>
                  <a:lnTo>
                    <a:pt x="761" y="760"/>
                  </a:lnTo>
                  <a:lnTo>
                    <a:pt x="761" y="758"/>
                  </a:lnTo>
                  <a:close/>
                  <a:moveTo>
                    <a:pt x="766" y="609"/>
                  </a:moveTo>
                  <a:lnTo>
                    <a:pt x="766" y="609"/>
                  </a:lnTo>
                  <a:lnTo>
                    <a:pt x="766" y="609"/>
                  </a:lnTo>
                  <a:lnTo>
                    <a:pt x="766" y="606"/>
                  </a:lnTo>
                  <a:lnTo>
                    <a:pt x="766" y="606"/>
                  </a:lnTo>
                  <a:lnTo>
                    <a:pt x="766" y="606"/>
                  </a:lnTo>
                  <a:lnTo>
                    <a:pt x="768" y="606"/>
                  </a:lnTo>
                  <a:lnTo>
                    <a:pt x="768" y="606"/>
                  </a:lnTo>
                  <a:lnTo>
                    <a:pt x="768" y="604"/>
                  </a:lnTo>
                  <a:lnTo>
                    <a:pt x="766" y="604"/>
                  </a:lnTo>
                  <a:lnTo>
                    <a:pt x="766" y="604"/>
                  </a:lnTo>
                  <a:lnTo>
                    <a:pt x="764" y="601"/>
                  </a:lnTo>
                  <a:lnTo>
                    <a:pt x="764" y="601"/>
                  </a:lnTo>
                  <a:lnTo>
                    <a:pt x="761" y="601"/>
                  </a:lnTo>
                  <a:lnTo>
                    <a:pt x="759" y="601"/>
                  </a:lnTo>
                  <a:lnTo>
                    <a:pt x="759" y="604"/>
                  </a:lnTo>
                  <a:lnTo>
                    <a:pt x="761" y="604"/>
                  </a:lnTo>
                  <a:lnTo>
                    <a:pt x="761" y="606"/>
                  </a:lnTo>
                  <a:lnTo>
                    <a:pt x="761" y="606"/>
                  </a:lnTo>
                  <a:lnTo>
                    <a:pt x="761" y="606"/>
                  </a:lnTo>
                  <a:lnTo>
                    <a:pt x="764" y="606"/>
                  </a:lnTo>
                  <a:lnTo>
                    <a:pt x="764" y="609"/>
                  </a:lnTo>
                  <a:lnTo>
                    <a:pt x="766" y="609"/>
                  </a:lnTo>
                  <a:close/>
                  <a:moveTo>
                    <a:pt x="768" y="606"/>
                  </a:moveTo>
                  <a:lnTo>
                    <a:pt x="766" y="606"/>
                  </a:lnTo>
                  <a:lnTo>
                    <a:pt x="766" y="609"/>
                  </a:lnTo>
                  <a:lnTo>
                    <a:pt x="768" y="609"/>
                  </a:lnTo>
                  <a:lnTo>
                    <a:pt x="771" y="609"/>
                  </a:lnTo>
                  <a:lnTo>
                    <a:pt x="771" y="606"/>
                  </a:lnTo>
                  <a:lnTo>
                    <a:pt x="771" y="606"/>
                  </a:lnTo>
                  <a:lnTo>
                    <a:pt x="768" y="606"/>
                  </a:lnTo>
                  <a:lnTo>
                    <a:pt x="768" y="606"/>
                  </a:lnTo>
                  <a:lnTo>
                    <a:pt x="768" y="606"/>
                  </a:lnTo>
                  <a:lnTo>
                    <a:pt x="768" y="606"/>
                  </a:lnTo>
                  <a:lnTo>
                    <a:pt x="768" y="606"/>
                  </a:lnTo>
                  <a:close/>
                  <a:moveTo>
                    <a:pt x="704" y="772"/>
                  </a:moveTo>
                  <a:lnTo>
                    <a:pt x="707" y="772"/>
                  </a:lnTo>
                  <a:lnTo>
                    <a:pt x="704" y="772"/>
                  </a:lnTo>
                  <a:lnTo>
                    <a:pt x="704" y="772"/>
                  </a:lnTo>
                  <a:close/>
                  <a:moveTo>
                    <a:pt x="747" y="597"/>
                  </a:moveTo>
                  <a:lnTo>
                    <a:pt x="747" y="597"/>
                  </a:lnTo>
                  <a:lnTo>
                    <a:pt x="745" y="597"/>
                  </a:lnTo>
                  <a:lnTo>
                    <a:pt x="745" y="599"/>
                  </a:lnTo>
                  <a:lnTo>
                    <a:pt x="745" y="599"/>
                  </a:lnTo>
                  <a:lnTo>
                    <a:pt x="747" y="599"/>
                  </a:lnTo>
                  <a:lnTo>
                    <a:pt x="747" y="599"/>
                  </a:lnTo>
                  <a:lnTo>
                    <a:pt x="747" y="601"/>
                  </a:lnTo>
                  <a:lnTo>
                    <a:pt x="747" y="604"/>
                  </a:lnTo>
                  <a:lnTo>
                    <a:pt x="747" y="604"/>
                  </a:lnTo>
                  <a:lnTo>
                    <a:pt x="749" y="601"/>
                  </a:lnTo>
                  <a:lnTo>
                    <a:pt x="749" y="599"/>
                  </a:lnTo>
                  <a:lnTo>
                    <a:pt x="747" y="599"/>
                  </a:lnTo>
                  <a:lnTo>
                    <a:pt x="747" y="599"/>
                  </a:lnTo>
                  <a:lnTo>
                    <a:pt x="747" y="599"/>
                  </a:lnTo>
                  <a:lnTo>
                    <a:pt x="747" y="599"/>
                  </a:lnTo>
                  <a:lnTo>
                    <a:pt x="747" y="597"/>
                  </a:lnTo>
                  <a:close/>
                  <a:moveTo>
                    <a:pt x="754" y="601"/>
                  </a:moveTo>
                  <a:lnTo>
                    <a:pt x="754" y="604"/>
                  </a:lnTo>
                  <a:lnTo>
                    <a:pt x="754" y="601"/>
                  </a:lnTo>
                  <a:lnTo>
                    <a:pt x="756" y="604"/>
                  </a:lnTo>
                  <a:lnTo>
                    <a:pt x="756" y="604"/>
                  </a:lnTo>
                  <a:lnTo>
                    <a:pt x="756" y="604"/>
                  </a:lnTo>
                  <a:lnTo>
                    <a:pt x="759" y="606"/>
                  </a:lnTo>
                  <a:lnTo>
                    <a:pt x="759" y="604"/>
                  </a:lnTo>
                  <a:lnTo>
                    <a:pt x="759" y="604"/>
                  </a:lnTo>
                  <a:lnTo>
                    <a:pt x="759" y="604"/>
                  </a:lnTo>
                  <a:lnTo>
                    <a:pt x="759" y="604"/>
                  </a:lnTo>
                  <a:lnTo>
                    <a:pt x="756" y="601"/>
                  </a:lnTo>
                  <a:lnTo>
                    <a:pt x="756" y="599"/>
                  </a:lnTo>
                  <a:lnTo>
                    <a:pt x="756" y="599"/>
                  </a:lnTo>
                  <a:lnTo>
                    <a:pt x="754" y="599"/>
                  </a:lnTo>
                  <a:lnTo>
                    <a:pt x="754" y="601"/>
                  </a:lnTo>
                  <a:lnTo>
                    <a:pt x="752" y="601"/>
                  </a:lnTo>
                  <a:lnTo>
                    <a:pt x="752" y="601"/>
                  </a:lnTo>
                  <a:lnTo>
                    <a:pt x="752" y="604"/>
                  </a:lnTo>
                  <a:lnTo>
                    <a:pt x="752" y="604"/>
                  </a:lnTo>
                  <a:lnTo>
                    <a:pt x="752" y="604"/>
                  </a:lnTo>
                  <a:lnTo>
                    <a:pt x="752" y="604"/>
                  </a:lnTo>
                  <a:lnTo>
                    <a:pt x="752" y="604"/>
                  </a:lnTo>
                  <a:lnTo>
                    <a:pt x="752" y="604"/>
                  </a:lnTo>
                  <a:lnTo>
                    <a:pt x="752" y="604"/>
                  </a:lnTo>
                  <a:lnTo>
                    <a:pt x="752" y="601"/>
                  </a:lnTo>
                  <a:lnTo>
                    <a:pt x="752" y="601"/>
                  </a:lnTo>
                  <a:lnTo>
                    <a:pt x="754" y="601"/>
                  </a:lnTo>
                  <a:close/>
                  <a:moveTo>
                    <a:pt x="733" y="599"/>
                  </a:moveTo>
                  <a:lnTo>
                    <a:pt x="730" y="599"/>
                  </a:lnTo>
                  <a:lnTo>
                    <a:pt x="730" y="601"/>
                  </a:lnTo>
                  <a:lnTo>
                    <a:pt x="728" y="601"/>
                  </a:lnTo>
                  <a:lnTo>
                    <a:pt x="728" y="601"/>
                  </a:lnTo>
                  <a:lnTo>
                    <a:pt x="728" y="601"/>
                  </a:lnTo>
                  <a:lnTo>
                    <a:pt x="730" y="604"/>
                  </a:lnTo>
                  <a:lnTo>
                    <a:pt x="730" y="604"/>
                  </a:lnTo>
                  <a:lnTo>
                    <a:pt x="730" y="604"/>
                  </a:lnTo>
                  <a:lnTo>
                    <a:pt x="730" y="604"/>
                  </a:lnTo>
                  <a:lnTo>
                    <a:pt x="730" y="604"/>
                  </a:lnTo>
                  <a:lnTo>
                    <a:pt x="733" y="604"/>
                  </a:lnTo>
                  <a:lnTo>
                    <a:pt x="733" y="604"/>
                  </a:lnTo>
                  <a:lnTo>
                    <a:pt x="735" y="601"/>
                  </a:lnTo>
                  <a:lnTo>
                    <a:pt x="733" y="599"/>
                  </a:lnTo>
                  <a:lnTo>
                    <a:pt x="733" y="599"/>
                  </a:lnTo>
                  <a:close/>
                  <a:moveTo>
                    <a:pt x="624" y="777"/>
                  </a:moveTo>
                  <a:lnTo>
                    <a:pt x="624" y="777"/>
                  </a:lnTo>
                  <a:lnTo>
                    <a:pt x="624" y="777"/>
                  </a:lnTo>
                  <a:lnTo>
                    <a:pt x="624" y="777"/>
                  </a:lnTo>
                  <a:close/>
                  <a:moveTo>
                    <a:pt x="624" y="777"/>
                  </a:moveTo>
                  <a:lnTo>
                    <a:pt x="624" y="777"/>
                  </a:lnTo>
                  <a:lnTo>
                    <a:pt x="624" y="777"/>
                  </a:lnTo>
                  <a:lnTo>
                    <a:pt x="624" y="777"/>
                  </a:lnTo>
                  <a:close/>
                  <a:moveTo>
                    <a:pt x="624" y="777"/>
                  </a:moveTo>
                  <a:lnTo>
                    <a:pt x="624" y="777"/>
                  </a:lnTo>
                  <a:lnTo>
                    <a:pt x="624" y="777"/>
                  </a:lnTo>
                  <a:lnTo>
                    <a:pt x="624" y="777"/>
                  </a:lnTo>
                  <a:close/>
                  <a:moveTo>
                    <a:pt x="617" y="777"/>
                  </a:moveTo>
                  <a:lnTo>
                    <a:pt x="617" y="777"/>
                  </a:lnTo>
                  <a:lnTo>
                    <a:pt x="617" y="777"/>
                  </a:lnTo>
                  <a:lnTo>
                    <a:pt x="617" y="777"/>
                  </a:lnTo>
                  <a:close/>
                  <a:moveTo>
                    <a:pt x="603" y="441"/>
                  </a:moveTo>
                  <a:lnTo>
                    <a:pt x="598" y="436"/>
                  </a:lnTo>
                  <a:lnTo>
                    <a:pt x="593" y="431"/>
                  </a:lnTo>
                  <a:lnTo>
                    <a:pt x="593" y="431"/>
                  </a:lnTo>
                  <a:lnTo>
                    <a:pt x="593" y="431"/>
                  </a:lnTo>
                  <a:lnTo>
                    <a:pt x="591" y="429"/>
                  </a:lnTo>
                  <a:lnTo>
                    <a:pt x="591" y="431"/>
                  </a:lnTo>
                  <a:lnTo>
                    <a:pt x="593" y="433"/>
                  </a:lnTo>
                  <a:lnTo>
                    <a:pt x="593" y="433"/>
                  </a:lnTo>
                  <a:lnTo>
                    <a:pt x="596" y="436"/>
                  </a:lnTo>
                  <a:lnTo>
                    <a:pt x="600" y="441"/>
                  </a:lnTo>
                  <a:lnTo>
                    <a:pt x="603" y="441"/>
                  </a:lnTo>
                  <a:lnTo>
                    <a:pt x="603" y="441"/>
                  </a:lnTo>
                  <a:lnTo>
                    <a:pt x="603" y="441"/>
                  </a:lnTo>
                  <a:lnTo>
                    <a:pt x="603" y="441"/>
                  </a:lnTo>
                  <a:close/>
                  <a:moveTo>
                    <a:pt x="667" y="514"/>
                  </a:moveTo>
                  <a:lnTo>
                    <a:pt x="664" y="512"/>
                  </a:lnTo>
                  <a:lnTo>
                    <a:pt x="662" y="512"/>
                  </a:lnTo>
                  <a:lnTo>
                    <a:pt x="662" y="512"/>
                  </a:lnTo>
                  <a:lnTo>
                    <a:pt x="662" y="512"/>
                  </a:lnTo>
                  <a:lnTo>
                    <a:pt x="659" y="512"/>
                  </a:lnTo>
                  <a:lnTo>
                    <a:pt x="662" y="514"/>
                  </a:lnTo>
                  <a:lnTo>
                    <a:pt x="664" y="519"/>
                  </a:lnTo>
                  <a:lnTo>
                    <a:pt x="667" y="521"/>
                  </a:lnTo>
                  <a:lnTo>
                    <a:pt x="667" y="523"/>
                  </a:lnTo>
                  <a:lnTo>
                    <a:pt x="669" y="526"/>
                  </a:lnTo>
                  <a:lnTo>
                    <a:pt x="671" y="533"/>
                  </a:lnTo>
                  <a:lnTo>
                    <a:pt x="674" y="535"/>
                  </a:lnTo>
                  <a:lnTo>
                    <a:pt x="674" y="535"/>
                  </a:lnTo>
                  <a:lnTo>
                    <a:pt x="674" y="535"/>
                  </a:lnTo>
                  <a:lnTo>
                    <a:pt x="676" y="535"/>
                  </a:lnTo>
                  <a:lnTo>
                    <a:pt x="676" y="533"/>
                  </a:lnTo>
                  <a:lnTo>
                    <a:pt x="674" y="526"/>
                  </a:lnTo>
                  <a:lnTo>
                    <a:pt x="671" y="526"/>
                  </a:lnTo>
                  <a:lnTo>
                    <a:pt x="669" y="523"/>
                  </a:lnTo>
                  <a:lnTo>
                    <a:pt x="669" y="521"/>
                  </a:lnTo>
                  <a:lnTo>
                    <a:pt x="669" y="516"/>
                  </a:lnTo>
                  <a:lnTo>
                    <a:pt x="667" y="514"/>
                  </a:lnTo>
                  <a:close/>
                  <a:moveTo>
                    <a:pt x="704" y="774"/>
                  </a:moveTo>
                  <a:lnTo>
                    <a:pt x="704" y="774"/>
                  </a:lnTo>
                  <a:lnTo>
                    <a:pt x="704" y="774"/>
                  </a:lnTo>
                  <a:lnTo>
                    <a:pt x="704" y="774"/>
                  </a:lnTo>
                  <a:lnTo>
                    <a:pt x="704" y="774"/>
                  </a:lnTo>
                  <a:close/>
                  <a:moveTo>
                    <a:pt x="626" y="774"/>
                  </a:moveTo>
                  <a:lnTo>
                    <a:pt x="626" y="774"/>
                  </a:lnTo>
                  <a:lnTo>
                    <a:pt x="624" y="774"/>
                  </a:lnTo>
                  <a:lnTo>
                    <a:pt x="626" y="774"/>
                  </a:lnTo>
                  <a:lnTo>
                    <a:pt x="626" y="774"/>
                  </a:lnTo>
                  <a:lnTo>
                    <a:pt x="626" y="774"/>
                  </a:lnTo>
                  <a:lnTo>
                    <a:pt x="626" y="774"/>
                  </a:lnTo>
                  <a:lnTo>
                    <a:pt x="626" y="774"/>
                  </a:lnTo>
                  <a:lnTo>
                    <a:pt x="626" y="774"/>
                  </a:lnTo>
                  <a:close/>
                  <a:moveTo>
                    <a:pt x="704" y="772"/>
                  </a:moveTo>
                  <a:lnTo>
                    <a:pt x="704" y="772"/>
                  </a:lnTo>
                  <a:lnTo>
                    <a:pt x="704" y="772"/>
                  </a:lnTo>
                  <a:lnTo>
                    <a:pt x="704" y="772"/>
                  </a:lnTo>
                  <a:close/>
                  <a:moveTo>
                    <a:pt x="657" y="521"/>
                  </a:moveTo>
                  <a:lnTo>
                    <a:pt x="655" y="516"/>
                  </a:lnTo>
                  <a:lnTo>
                    <a:pt x="652" y="514"/>
                  </a:lnTo>
                  <a:lnTo>
                    <a:pt x="652" y="512"/>
                  </a:lnTo>
                  <a:lnTo>
                    <a:pt x="652" y="512"/>
                  </a:lnTo>
                  <a:lnTo>
                    <a:pt x="652" y="512"/>
                  </a:lnTo>
                  <a:lnTo>
                    <a:pt x="652" y="512"/>
                  </a:lnTo>
                  <a:lnTo>
                    <a:pt x="655" y="519"/>
                  </a:lnTo>
                  <a:lnTo>
                    <a:pt x="655" y="521"/>
                  </a:lnTo>
                  <a:lnTo>
                    <a:pt x="657" y="523"/>
                  </a:lnTo>
                  <a:lnTo>
                    <a:pt x="657" y="523"/>
                  </a:lnTo>
                  <a:lnTo>
                    <a:pt x="657" y="523"/>
                  </a:lnTo>
                  <a:lnTo>
                    <a:pt x="657" y="521"/>
                  </a:lnTo>
                  <a:close/>
                  <a:moveTo>
                    <a:pt x="773" y="746"/>
                  </a:moveTo>
                  <a:lnTo>
                    <a:pt x="771" y="746"/>
                  </a:lnTo>
                  <a:lnTo>
                    <a:pt x="771" y="746"/>
                  </a:lnTo>
                  <a:lnTo>
                    <a:pt x="771" y="746"/>
                  </a:lnTo>
                  <a:lnTo>
                    <a:pt x="771" y="746"/>
                  </a:lnTo>
                  <a:lnTo>
                    <a:pt x="771" y="746"/>
                  </a:lnTo>
                  <a:lnTo>
                    <a:pt x="771" y="746"/>
                  </a:lnTo>
                  <a:lnTo>
                    <a:pt x="771" y="746"/>
                  </a:lnTo>
                  <a:lnTo>
                    <a:pt x="771" y="746"/>
                  </a:lnTo>
                  <a:lnTo>
                    <a:pt x="771" y="746"/>
                  </a:lnTo>
                  <a:lnTo>
                    <a:pt x="771" y="746"/>
                  </a:lnTo>
                  <a:lnTo>
                    <a:pt x="771" y="748"/>
                  </a:lnTo>
                  <a:lnTo>
                    <a:pt x="771" y="748"/>
                  </a:lnTo>
                  <a:lnTo>
                    <a:pt x="771" y="748"/>
                  </a:lnTo>
                  <a:lnTo>
                    <a:pt x="771" y="748"/>
                  </a:lnTo>
                  <a:lnTo>
                    <a:pt x="771" y="748"/>
                  </a:lnTo>
                  <a:lnTo>
                    <a:pt x="771" y="748"/>
                  </a:lnTo>
                  <a:lnTo>
                    <a:pt x="771" y="748"/>
                  </a:lnTo>
                  <a:lnTo>
                    <a:pt x="771" y="751"/>
                  </a:lnTo>
                  <a:lnTo>
                    <a:pt x="771" y="751"/>
                  </a:lnTo>
                  <a:lnTo>
                    <a:pt x="771" y="751"/>
                  </a:lnTo>
                  <a:lnTo>
                    <a:pt x="773" y="751"/>
                  </a:lnTo>
                  <a:lnTo>
                    <a:pt x="775" y="751"/>
                  </a:lnTo>
                  <a:lnTo>
                    <a:pt x="775" y="751"/>
                  </a:lnTo>
                  <a:lnTo>
                    <a:pt x="775" y="753"/>
                  </a:lnTo>
                  <a:lnTo>
                    <a:pt x="775" y="753"/>
                  </a:lnTo>
                  <a:lnTo>
                    <a:pt x="773" y="751"/>
                  </a:lnTo>
                  <a:lnTo>
                    <a:pt x="773" y="751"/>
                  </a:lnTo>
                  <a:lnTo>
                    <a:pt x="773" y="751"/>
                  </a:lnTo>
                  <a:lnTo>
                    <a:pt x="768" y="751"/>
                  </a:lnTo>
                  <a:lnTo>
                    <a:pt x="768" y="751"/>
                  </a:lnTo>
                  <a:lnTo>
                    <a:pt x="768" y="751"/>
                  </a:lnTo>
                  <a:lnTo>
                    <a:pt x="768" y="751"/>
                  </a:lnTo>
                  <a:lnTo>
                    <a:pt x="768" y="751"/>
                  </a:lnTo>
                  <a:lnTo>
                    <a:pt x="771" y="753"/>
                  </a:lnTo>
                  <a:lnTo>
                    <a:pt x="773" y="753"/>
                  </a:lnTo>
                  <a:lnTo>
                    <a:pt x="771" y="753"/>
                  </a:lnTo>
                  <a:lnTo>
                    <a:pt x="771" y="755"/>
                  </a:lnTo>
                  <a:lnTo>
                    <a:pt x="771" y="755"/>
                  </a:lnTo>
                  <a:lnTo>
                    <a:pt x="771" y="755"/>
                  </a:lnTo>
                  <a:lnTo>
                    <a:pt x="768" y="758"/>
                  </a:lnTo>
                  <a:lnTo>
                    <a:pt x="766" y="755"/>
                  </a:lnTo>
                  <a:lnTo>
                    <a:pt x="766" y="755"/>
                  </a:lnTo>
                  <a:lnTo>
                    <a:pt x="766" y="755"/>
                  </a:lnTo>
                  <a:lnTo>
                    <a:pt x="766" y="758"/>
                  </a:lnTo>
                  <a:lnTo>
                    <a:pt x="764" y="760"/>
                  </a:lnTo>
                  <a:lnTo>
                    <a:pt x="764" y="760"/>
                  </a:lnTo>
                  <a:lnTo>
                    <a:pt x="764" y="760"/>
                  </a:lnTo>
                  <a:lnTo>
                    <a:pt x="764" y="760"/>
                  </a:lnTo>
                  <a:lnTo>
                    <a:pt x="771" y="755"/>
                  </a:lnTo>
                  <a:lnTo>
                    <a:pt x="775" y="755"/>
                  </a:lnTo>
                  <a:lnTo>
                    <a:pt x="778" y="751"/>
                  </a:lnTo>
                  <a:lnTo>
                    <a:pt x="778" y="751"/>
                  </a:lnTo>
                  <a:lnTo>
                    <a:pt x="773" y="746"/>
                  </a:lnTo>
                  <a:close/>
                  <a:moveTo>
                    <a:pt x="650" y="502"/>
                  </a:moveTo>
                  <a:lnTo>
                    <a:pt x="648" y="500"/>
                  </a:lnTo>
                  <a:lnTo>
                    <a:pt x="648" y="500"/>
                  </a:lnTo>
                  <a:lnTo>
                    <a:pt x="648" y="500"/>
                  </a:lnTo>
                  <a:lnTo>
                    <a:pt x="648" y="500"/>
                  </a:lnTo>
                  <a:lnTo>
                    <a:pt x="648" y="500"/>
                  </a:lnTo>
                  <a:lnTo>
                    <a:pt x="648" y="500"/>
                  </a:lnTo>
                  <a:lnTo>
                    <a:pt x="648" y="502"/>
                  </a:lnTo>
                  <a:lnTo>
                    <a:pt x="650" y="509"/>
                  </a:lnTo>
                  <a:lnTo>
                    <a:pt x="650" y="512"/>
                  </a:lnTo>
                  <a:lnTo>
                    <a:pt x="650" y="512"/>
                  </a:lnTo>
                  <a:lnTo>
                    <a:pt x="650" y="512"/>
                  </a:lnTo>
                  <a:lnTo>
                    <a:pt x="650" y="507"/>
                  </a:lnTo>
                  <a:lnTo>
                    <a:pt x="650" y="504"/>
                  </a:lnTo>
                  <a:lnTo>
                    <a:pt x="650" y="502"/>
                  </a:lnTo>
                  <a:close/>
                  <a:moveTo>
                    <a:pt x="808" y="661"/>
                  </a:moveTo>
                  <a:lnTo>
                    <a:pt x="808" y="661"/>
                  </a:lnTo>
                  <a:lnTo>
                    <a:pt x="808" y="661"/>
                  </a:lnTo>
                  <a:lnTo>
                    <a:pt x="811" y="658"/>
                  </a:lnTo>
                  <a:lnTo>
                    <a:pt x="811" y="658"/>
                  </a:lnTo>
                  <a:lnTo>
                    <a:pt x="811" y="658"/>
                  </a:lnTo>
                  <a:lnTo>
                    <a:pt x="808" y="658"/>
                  </a:lnTo>
                  <a:lnTo>
                    <a:pt x="808" y="658"/>
                  </a:lnTo>
                  <a:lnTo>
                    <a:pt x="806" y="658"/>
                  </a:lnTo>
                  <a:lnTo>
                    <a:pt x="806" y="658"/>
                  </a:lnTo>
                  <a:lnTo>
                    <a:pt x="806" y="658"/>
                  </a:lnTo>
                  <a:lnTo>
                    <a:pt x="806" y="658"/>
                  </a:lnTo>
                  <a:lnTo>
                    <a:pt x="806" y="658"/>
                  </a:lnTo>
                  <a:lnTo>
                    <a:pt x="808" y="661"/>
                  </a:lnTo>
                  <a:close/>
                  <a:moveTo>
                    <a:pt x="823" y="665"/>
                  </a:moveTo>
                  <a:lnTo>
                    <a:pt x="825" y="665"/>
                  </a:lnTo>
                  <a:lnTo>
                    <a:pt x="825" y="665"/>
                  </a:lnTo>
                  <a:lnTo>
                    <a:pt x="825" y="665"/>
                  </a:lnTo>
                  <a:lnTo>
                    <a:pt x="823" y="665"/>
                  </a:lnTo>
                  <a:lnTo>
                    <a:pt x="823" y="665"/>
                  </a:lnTo>
                  <a:lnTo>
                    <a:pt x="823" y="665"/>
                  </a:lnTo>
                  <a:lnTo>
                    <a:pt x="823" y="665"/>
                  </a:lnTo>
                  <a:lnTo>
                    <a:pt x="823" y="665"/>
                  </a:lnTo>
                  <a:lnTo>
                    <a:pt x="823" y="665"/>
                  </a:lnTo>
                  <a:close/>
                  <a:moveTo>
                    <a:pt x="825" y="670"/>
                  </a:moveTo>
                  <a:lnTo>
                    <a:pt x="827" y="670"/>
                  </a:lnTo>
                  <a:lnTo>
                    <a:pt x="827" y="670"/>
                  </a:lnTo>
                  <a:lnTo>
                    <a:pt x="827" y="668"/>
                  </a:lnTo>
                  <a:lnTo>
                    <a:pt x="827" y="668"/>
                  </a:lnTo>
                  <a:lnTo>
                    <a:pt x="827" y="668"/>
                  </a:lnTo>
                  <a:lnTo>
                    <a:pt x="827" y="668"/>
                  </a:lnTo>
                  <a:lnTo>
                    <a:pt x="827" y="668"/>
                  </a:lnTo>
                  <a:lnTo>
                    <a:pt x="827" y="668"/>
                  </a:lnTo>
                  <a:lnTo>
                    <a:pt x="827" y="668"/>
                  </a:lnTo>
                  <a:lnTo>
                    <a:pt x="827" y="668"/>
                  </a:lnTo>
                  <a:lnTo>
                    <a:pt x="827" y="668"/>
                  </a:lnTo>
                  <a:lnTo>
                    <a:pt x="825" y="670"/>
                  </a:lnTo>
                  <a:close/>
                  <a:moveTo>
                    <a:pt x="813" y="661"/>
                  </a:moveTo>
                  <a:lnTo>
                    <a:pt x="816" y="658"/>
                  </a:lnTo>
                  <a:lnTo>
                    <a:pt x="816" y="658"/>
                  </a:lnTo>
                  <a:lnTo>
                    <a:pt x="813" y="658"/>
                  </a:lnTo>
                  <a:lnTo>
                    <a:pt x="813" y="658"/>
                  </a:lnTo>
                  <a:lnTo>
                    <a:pt x="811" y="658"/>
                  </a:lnTo>
                  <a:lnTo>
                    <a:pt x="813" y="661"/>
                  </a:lnTo>
                  <a:lnTo>
                    <a:pt x="813" y="661"/>
                  </a:lnTo>
                  <a:lnTo>
                    <a:pt x="813" y="661"/>
                  </a:lnTo>
                  <a:close/>
                  <a:moveTo>
                    <a:pt x="811" y="661"/>
                  </a:moveTo>
                  <a:lnTo>
                    <a:pt x="811" y="663"/>
                  </a:lnTo>
                  <a:lnTo>
                    <a:pt x="813" y="665"/>
                  </a:lnTo>
                  <a:lnTo>
                    <a:pt x="813" y="665"/>
                  </a:lnTo>
                  <a:lnTo>
                    <a:pt x="816" y="663"/>
                  </a:lnTo>
                  <a:lnTo>
                    <a:pt x="816" y="663"/>
                  </a:lnTo>
                  <a:lnTo>
                    <a:pt x="816" y="661"/>
                  </a:lnTo>
                  <a:lnTo>
                    <a:pt x="816" y="661"/>
                  </a:lnTo>
                  <a:lnTo>
                    <a:pt x="816" y="661"/>
                  </a:lnTo>
                  <a:lnTo>
                    <a:pt x="813" y="661"/>
                  </a:lnTo>
                  <a:lnTo>
                    <a:pt x="811" y="661"/>
                  </a:lnTo>
                  <a:lnTo>
                    <a:pt x="811" y="661"/>
                  </a:lnTo>
                  <a:close/>
                  <a:moveTo>
                    <a:pt x="811" y="656"/>
                  </a:moveTo>
                  <a:lnTo>
                    <a:pt x="811" y="656"/>
                  </a:lnTo>
                  <a:lnTo>
                    <a:pt x="808" y="656"/>
                  </a:lnTo>
                  <a:lnTo>
                    <a:pt x="806" y="656"/>
                  </a:lnTo>
                  <a:lnTo>
                    <a:pt x="806" y="656"/>
                  </a:lnTo>
                  <a:lnTo>
                    <a:pt x="806" y="656"/>
                  </a:lnTo>
                  <a:lnTo>
                    <a:pt x="806" y="656"/>
                  </a:lnTo>
                  <a:lnTo>
                    <a:pt x="811" y="656"/>
                  </a:lnTo>
                  <a:close/>
                  <a:moveTo>
                    <a:pt x="596" y="414"/>
                  </a:moveTo>
                  <a:lnTo>
                    <a:pt x="596" y="414"/>
                  </a:lnTo>
                  <a:lnTo>
                    <a:pt x="596" y="414"/>
                  </a:lnTo>
                  <a:lnTo>
                    <a:pt x="596" y="414"/>
                  </a:lnTo>
                  <a:lnTo>
                    <a:pt x="596" y="414"/>
                  </a:lnTo>
                  <a:lnTo>
                    <a:pt x="596" y="414"/>
                  </a:lnTo>
                  <a:lnTo>
                    <a:pt x="596" y="414"/>
                  </a:lnTo>
                  <a:lnTo>
                    <a:pt x="598" y="414"/>
                  </a:lnTo>
                  <a:lnTo>
                    <a:pt x="598" y="414"/>
                  </a:lnTo>
                  <a:lnTo>
                    <a:pt x="598" y="414"/>
                  </a:lnTo>
                  <a:lnTo>
                    <a:pt x="598" y="414"/>
                  </a:lnTo>
                  <a:lnTo>
                    <a:pt x="598" y="414"/>
                  </a:lnTo>
                  <a:lnTo>
                    <a:pt x="598" y="414"/>
                  </a:lnTo>
                  <a:lnTo>
                    <a:pt x="598" y="414"/>
                  </a:lnTo>
                  <a:lnTo>
                    <a:pt x="598" y="414"/>
                  </a:lnTo>
                  <a:lnTo>
                    <a:pt x="596" y="414"/>
                  </a:lnTo>
                  <a:close/>
                  <a:moveTo>
                    <a:pt x="827" y="665"/>
                  </a:moveTo>
                  <a:lnTo>
                    <a:pt x="830" y="665"/>
                  </a:lnTo>
                  <a:lnTo>
                    <a:pt x="830" y="668"/>
                  </a:lnTo>
                  <a:lnTo>
                    <a:pt x="830" y="668"/>
                  </a:lnTo>
                  <a:lnTo>
                    <a:pt x="830" y="665"/>
                  </a:lnTo>
                  <a:lnTo>
                    <a:pt x="830" y="665"/>
                  </a:lnTo>
                  <a:lnTo>
                    <a:pt x="830" y="663"/>
                  </a:lnTo>
                  <a:lnTo>
                    <a:pt x="827" y="663"/>
                  </a:lnTo>
                  <a:lnTo>
                    <a:pt x="827" y="663"/>
                  </a:lnTo>
                  <a:lnTo>
                    <a:pt x="827" y="665"/>
                  </a:lnTo>
                  <a:lnTo>
                    <a:pt x="827" y="665"/>
                  </a:lnTo>
                  <a:lnTo>
                    <a:pt x="827" y="665"/>
                  </a:lnTo>
                  <a:close/>
                  <a:moveTo>
                    <a:pt x="778" y="746"/>
                  </a:moveTo>
                  <a:lnTo>
                    <a:pt x="778" y="743"/>
                  </a:lnTo>
                  <a:lnTo>
                    <a:pt x="778" y="743"/>
                  </a:lnTo>
                  <a:lnTo>
                    <a:pt x="778" y="743"/>
                  </a:lnTo>
                  <a:lnTo>
                    <a:pt x="775" y="743"/>
                  </a:lnTo>
                  <a:lnTo>
                    <a:pt x="775" y="743"/>
                  </a:lnTo>
                  <a:lnTo>
                    <a:pt x="775" y="743"/>
                  </a:lnTo>
                  <a:lnTo>
                    <a:pt x="775" y="746"/>
                  </a:lnTo>
                  <a:lnTo>
                    <a:pt x="775" y="746"/>
                  </a:lnTo>
                  <a:lnTo>
                    <a:pt x="775" y="748"/>
                  </a:lnTo>
                  <a:lnTo>
                    <a:pt x="775" y="748"/>
                  </a:lnTo>
                  <a:lnTo>
                    <a:pt x="775" y="748"/>
                  </a:lnTo>
                  <a:lnTo>
                    <a:pt x="778" y="748"/>
                  </a:lnTo>
                  <a:lnTo>
                    <a:pt x="778" y="748"/>
                  </a:lnTo>
                  <a:lnTo>
                    <a:pt x="778" y="748"/>
                  </a:lnTo>
                  <a:lnTo>
                    <a:pt x="778" y="748"/>
                  </a:lnTo>
                  <a:lnTo>
                    <a:pt x="780" y="748"/>
                  </a:lnTo>
                  <a:lnTo>
                    <a:pt x="780" y="748"/>
                  </a:lnTo>
                  <a:lnTo>
                    <a:pt x="780" y="748"/>
                  </a:lnTo>
                  <a:lnTo>
                    <a:pt x="780" y="746"/>
                  </a:lnTo>
                  <a:lnTo>
                    <a:pt x="778" y="746"/>
                  </a:lnTo>
                  <a:close/>
                  <a:moveTo>
                    <a:pt x="572" y="294"/>
                  </a:moveTo>
                  <a:lnTo>
                    <a:pt x="572" y="294"/>
                  </a:lnTo>
                  <a:lnTo>
                    <a:pt x="572" y="294"/>
                  </a:lnTo>
                  <a:lnTo>
                    <a:pt x="572" y="294"/>
                  </a:lnTo>
                  <a:lnTo>
                    <a:pt x="572" y="291"/>
                  </a:lnTo>
                  <a:lnTo>
                    <a:pt x="572" y="291"/>
                  </a:lnTo>
                  <a:lnTo>
                    <a:pt x="572" y="291"/>
                  </a:lnTo>
                  <a:lnTo>
                    <a:pt x="572" y="291"/>
                  </a:lnTo>
                  <a:lnTo>
                    <a:pt x="572" y="294"/>
                  </a:lnTo>
                  <a:close/>
                  <a:moveTo>
                    <a:pt x="875" y="665"/>
                  </a:moveTo>
                  <a:lnTo>
                    <a:pt x="875" y="665"/>
                  </a:lnTo>
                  <a:lnTo>
                    <a:pt x="875" y="665"/>
                  </a:lnTo>
                  <a:lnTo>
                    <a:pt x="872" y="665"/>
                  </a:lnTo>
                  <a:lnTo>
                    <a:pt x="872" y="665"/>
                  </a:lnTo>
                  <a:lnTo>
                    <a:pt x="872" y="665"/>
                  </a:lnTo>
                  <a:lnTo>
                    <a:pt x="875" y="665"/>
                  </a:lnTo>
                  <a:lnTo>
                    <a:pt x="875" y="665"/>
                  </a:lnTo>
                  <a:close/>
                  <a:moveTo>
                    <a:pt x="861" y="677"/>
                  </a:moveTo>
                  <a:lnTo>
                    <a:pt x="861" y="675"/>
                  </a:lnTo>
                  <a:lnTo>
                    <a:pt x="858" y="675"/>
                  </a:lnTo>
                  <a:lnTo>
                    <a:pt x="858" y="677"/>
                  </a:lnTo>
                  <a:lnTo>
                    <a:pt x="861" y="677"/>
                  </a:lnTo>
                  <a:lnTo>
                    <a:pt x="861" y="677"/>
                  </a:lnTo>
                  <a:close/>
                  <a:moveTo>
                    <a:pt x="863" y="703"/>
                  </a:moveTo>
                  <a:lnTo>
                    <a:pt x="863" y="703"/>
                  </a:lnTo>
                  <a:lnTo>
                    <a:pt x="863" y="703"/>
                  </a:lnTo>
                  <a:lnTo>
                    <a:pt x="863" y="703"/>
                  </a:lnTo>
                  <a:close/>
                  <a:moveTo>
                    <a:pt x="863" y="677"/>
                  </a:moveTo>
                  <a:lnTo>
                    <a:pt x="863" y="677"/>
                  </a:lnTo>
                  <a:lnTo>
                    <a:pt x="863" y="677"/>
                  </a:lnTo>
                  <a:lnTo>
                    <a:pt x="863" y="677"/>
                  </a:lnTo>
                  <a:lnTo>
                    <a:pt x="863" y="677"/>
                  </a:lnTo>
                  <a:lnTo>
                    <a:pt x="863" y="677"/>
                  </a:lnTo>
                  <a:lnTo>
                    <a:pt x="863" y="680"/>
                  </a:lnTo>
                  <a:lnTo>
                    <a:pt x="863" y="680"/>
                  </a:lnTo>
                  <a:lnTo>
                    <a:pt x="863" y="677"/>
                  </a:lnTo>
                  <a:lnTo>
                    <a:pt x="863" y="677"/>
                  </a:lnTo>
                  <a:lnTo>
                    <a:pt x="863" y="677"/>
                  </a:lnTo>
                  <a:close/>
                  <a:moveTo>
                    <a:pt x="856" y="675"/>
                  </a:moveTo>
                  <a:lnTo>
                    <a:pt x="856" y="675"/>
                  </a:lnTo>
                  <a:lnTo>
                    <a:pt x="856" y="675"/>
                  </a:lnTo>
                  <a:lnTo>
                    <a:pt x="856" y="675"/>
                  </a:lnTo>
                  <a:close/>
                  <a:moveTo>
                    <a:pt x="861" y="708"/>
                  </a:moveTo>
                  <a:lnTo>
                    <a:pt x="861" y="708"/>
                  </a:lnTo>
                  <a:lnTo>
                    <a:pt x="858" y="710"/>
                  </a:lnTo>
                  <a:lnTo>
                    <a:pt x="858" y="710"/>
                  </a:lnTo>
                  <a:lnTo>
                    <a:pt x="861" y="710"/>
                  </a:lnTo>
                  <a:lnTo>
                    <a:pt x="861" y="708"/>
                  </a:lnTo>
                  <a:lnTo>
                    <a:pt x="863" y="708"/>
                  </a:lnTo>
                  <a:lnTo>
                    <a:pt x="863" y="706"/>
                  </a:lnTo>
                  <a:lnTo>
                    <a:pt x="863" y="706"/>
                  </a:lnTo>
                  <a:lnTo>
                    <a:pt x="861" y="708"/>
                  </a:lnTo>
                  <a:close/>
                  <a:moveTo>
                    <a:pt x="870" y="696"/>
                  </a:moveTo>
                  <a:lnTo>
                    <a:pt x="870" y="698"/>
                  </a:lnTo>
                  <a:lnTo>
                    <a:pt x="868" y="703"/>
                  </a:lnTo>
                  <a:lnTo>
                    <a:pt x="868" y="701"/>
                  </a:lnTo>
                  <a:lnTo>
                    <a:pt x="870" y="698"/>
                  </a:lnTo>
                  <a:lnTo>
                    <a:pt x="870" y="698"/>
                  </a:lnTo>
                  <a:lnTo>
                    <a:pt x="870" y="696"/>
                  </a:lnTo>
                  <a:lnTo>
                    <a:pt x="870" y="696"/>
                  </a:lnTo>
                  <a:close/>
                  <a:moveTo>
                    <a:pt x="865" y="677"/>
                  </a:moveTo>
                  <a:lnTo>
                    <a:pt x="865" y="677"/>
                  </a:lnTo>
                  <a:lnTo>
                    <a:pt x="865" y="675"/>
                  </a:lnTo>
                  <a:lnTo>
                    <a:pt x="863" y="672"/>
                  </a:lnTo>
                  <a:lnTo>
                    <a:pt x="863" y="672"/>
                  </a:lnTo>
                  <a:lnTo>
                    <a:pt x="863" y="675"/>
                  </a:lnTo>
                  <a:lnTo>
                    <a:pt x="863" y="675"/>
                  </a:lnTo>
                  <a:lnTo>
                    <a:pt x="865" y="677"/>
                  </a:lnTo>
                  <a:close/>
                  <a:moveTo>
                    <a:pt x="901" y="639"/>
                  </a:moveTo>
                  <a:lnTo>
                    <a:pt x="898" y="642"/>
                  </a:lnTo>
                  <a:lnTo>
                    <a:pt x="896" y="646"/>
                  </a:lnTo>
                  <a:lnTo>
                    <a:pt x="894" y="646"/>
                  </a:lnTo>
                  <a:lnTo>
                    <a:pt x="891" y="649"/>
                  </a:lnTo>
                  <a:lnTo>
                    <a:pt x="891" y="649"/>
                  </a:lnTo>
                  <a:lnTo>
                    <a:pt x="891" y="651"/>
                  </a:lnTo>
                  <a:lnTo>
                    <a:pt x="891" y="651"/>
                  </a:lnTo>
                  <a:lnTo>
                    <a:pt x="894" y="651"/>
                  </a:lnTo>
                  <a:lnTo>
                    <a:pt x="894" y="654"/>
                  </a:lnTo>
                  <a:lnTo>
                    <a:pt x="894" y="656"/>
                  </a:lnTo>
                  <a:lnTo>
                    <a:pt x="889" y="661"/>
                  </a:lnTo>
                  <a:lnTo>
                    <a:pt x="889" y="668"/>
                  </a:lnTo>
                  <a:lnTo>
                    <a:pt x="884" y="668"/>
                  </a:lnTo>
                  <a:lnTo>
                    <a:pt x="884" y="670"/>
                  </a:lnTo>
                  <a:lnTo>
                    <a:pt x="884" y="670"/>
                  </a:lnTo>
                  <a:lnTo>
                    <a:pt x="884" y="670"/>
                  </a:lnTo>
                  <a:lnTo>
                    <a:pt x="884" y="668"/>
                  </a:lnTo>
                  <a:lnTo>
                    <a:pt x="884" y="668"/>
                  </a:lnTo>
                  <a:lnTo>
                    <a:pt x="887" y="670"/>
                  </a:lnTo>
                  <a:lnTo>
                    <a:pt x="887" y="670"/>
                  </a:lnTo>
                  <a:lnTo>
                    <a:pt x="887" y="672"/>
                  </a:lnTo>
                  <a:lnTo>
                    <a:pt x="887" y="670"/>
                  </a:lnTo>
                  <a:lnTo>
                    <a:pt x="887" y="670"/>
                  </a:lnTo>
                  <a:lnTo>
                    <a:pt x="887" y="670"/>
                  </a:lnTo>
                  <a:lnTo>
                    <a:pt x="887" y="670"/>
                  </a:lnTo>
                  <a:lnTo>
                    <a:pt x="887" y="672"/>
                  </a:lnTo>
                  <a:lnTo>
                    <a:pt x="887" y="672"/>
                  </a:lnTo>
                  <a:lnTo>
                    <a:pt x="887" y="675"/>
                  </a:lnTo>
                  <a:lnTo>
                    <a:pt x="884" y="675"/>
                  </a:lnTo>
                  <a:lnTo>
                    <a:pt x="882" y="675"/>
                  </a:lnTo>
                  <a:lnTo>
                    <a:pt x="882" y="677"/>
                  </a:lnTo>
                  <a:lnTo>
                    <a:pt x="882" y="680"/>
                  </a:lnTo>
                  <a:lnTo>
                    <a:pt x="879" y="682"/>
                  </a:lnTo>
                  <a:lnTo>
                    <a:pt x="879" y="684"/>
                  </a:lnTo>
                  <a:lnTo>
                    <a:pt x="877" y="687"/>
                  </a:lnTo>
                  <a:lnTo>
                    <a:pt x="877" y="687"/>
                  </a:lnTo>
                  <a:lnTo>
                    <a:pt x="877" y="687"/>
                  </a:lnTo>
                  <a:lnTo>
                    <a:pt x="875" y="691"/>
                  </a:lnTo>
                  <a:lnTo>
                    <a:pt x="875" y="691"/>
                  </a:lnTo>
                  <a:lnTo>
                    <a:pt x="872" y="694"/>
                  </a:lnTo>
                  <a:lnTo>
                    <a:pt x="872" y="694"/>
                  </a:lnTo>
                  <a:lnTo>
                    <a:pt x="872" y="696"/>
                  </a:lnTo>
                  <a:lnTo>
                    <a:pt x="872" y="696"/>
                  </a:lnTo>
                  <a:lnTo>
                    <a:pt x="872" y="696"/>
                  </a:lnTo>
                  <a:lnTo>
                    <a:pt x="875" y="694"/>
                  </a:lnTo>
                  <a:lnTo>
                    <a:pt x="877" y="691"/>
                  </a:lnTo>
                  <a:lnTo>
                    <a:pt x="879" y="687"/>
                  </a:lnTo>
                  <a:lnTo>
                    <a:pt x="882" y="682"/>
                  </a:lnTo>
                  <a:lnTo>
                    <a:pt x="884" y="680"/>
                  </a:lnTo>
                  <a:lnTo>
                    <a:pt x="884" y="677"/>
                  </a:lnTo>
                  <a:lnTo>
                    <a:pt x="884" y="677"/>
                  </a:lnTo>
                  <a:lnTo>
                    <a:pt x="887" y="677"/>
                  </a:lnTo>
                  <a:lnTo>
                    <a:pt x="887" y="675"/>
                  </a:lnTo>
                  <a:lnTo>
                    <a:pt x="894" y="665"/>
                  </a:lnTo>
                  <a:lnTo>
                    <a:pt x="894" y="665"/>
                  </a:lnTo>
                  <a:lnTo>
                    <a:pt x="894" y="663"/>
                  </a:lnTo>
                  <a:lnTo>
                    <a:pt x="894" y="658"/>
                  </a:lnTo>
                  <a:lnTo>
                    <a:pt x="896" y="654"/>
                  </a:lnTo>
                  <a:lnTo>
                    <a:pt x="901" y="649"/>
                  </a:lnTo>
                  <a:lnTo>
                    <a:pt x="901" y="646"/>
                  </a:lnTo>
                  <a:lnTo>
                    <a:pt x="901" y="646"/>
                  </a:lnTo>
                  <a:lnTo>
                    <a:pt x="901" y="644"/>
                  </a:lnTo>
                  <a:lnTo>
                    <a:pt x="901" y="644"/>
                  </a:lnTo>
                  <a:lnTo>
                    <a:pt x="901" y="642"/>
                  </a:lnTo>
                  <a:lnTo>
                    <a:pt x="901" y="642"/>
                  </a:lnTo>
                  <a:lnTo>
                    <a:pt x="903" y="642"/>
                  </a:lnTo>
                  <a:lnTo>
                    <a:pt x="903" y="642"/>
                  </a:lnTo>
                  <a:lnTo>
                    <a:pt x="903" y="639"/>
                  </a:lnTo>
                  <a:lnTo>
                    <a:pt x="901" y="639"/>
                  </a:lnTo>
                  <a:lnTo>
                    <a:pt x="901" y="639"/>
                  </a:lnTo>
                  <a:close/>
                  <a:moveTo>
                    <a:pt x="870" y="668"/>
                  </a:moveTo>
                  <a:lnTo>
                    <a:pt x="868" y="668"/>
                  </a:lnTo>
                  <a:lnTo>
                    <a:pt x="868" y="668"/>
                  </a:lnTo>
                  <a:lnTo>
                    <a:pt x="868" y="668"/>
                  </a:lnTo>
                  <a:lnTo>
                    <a:pt x="868" y="670"/>
                  </a:lnTo>
                  <a:lnTo>
                    <a:pt x="868" y="670"/>
                  </a:lnTo>
                  <a:lnTo>
                    <a:pt x="870" y="668"/>
                  </a:lnTo>
                  <a:close/>
                  <a:moveTo>
                    <a:pt x="863" y="680"/>
                  </a:moveTo>
                  <a:lnTo>
                    <a:pt x="865" y="682"/>
                  </a:lnTo>
                  <a:lnTo>
                    <a:pt x="865" y="680"/>
                  </a:lnTo>
                  <a:lnTo>
                    <a:pt x="865" y="680"/>
                  </a:lnTo>
                  <a:lnTo>
                    <a:pt x="863" y="680"/>
                  </a:lnTo>
                  <a:close/>
                  <a:moveTo>
                    <a:pt x="856" y="691"/>
                  </a:moveTo>
                  <a:lnTo>
                    <a:pt x="858" y="691"/>
                  </a:lnTo>
                  <a:lnTo>
                    <a:pt x="856" y="691"/>
                  </a:lnTo>
                  <a:lnTo>
                    <a:pt x="856" y="691"/>
                  </a:lnTo>
                  <a:close/>
                  <a:moveTo>
                    <a:pt x="861" y="677"/>
                  </a:moveTo>
                  <a:lnTo>
                    <a:pt x="861" y="677"/>
                  </a:lnTo>
                  <a:lnTo>
                    <a:pt x="863" y="680"/>
                  </a:lnTo>
                  <a:lnTo>
                    <a:pt x="861" y="677"/>
                  </a:lnTo>
                  <a:close/>
                  <a:moveTo>
                    <a:pt x="804" y="741"/>
                  </a:moveTo>
                  <a:lnTo>
                    <a:pt x="801" y="743"/>
                  </a:lnTo>
                  <a:lnTo>
                    <a:pt x="804" y="743"/>
                  </a:lnTo>
                  <a:lnTo>
                    <a:pt x="804" y="743"/>
                  </a:lnTo>
                  <a:lnTo>
                    <a:pt x="804" y="743"/>
                  </a:lnTo>
                  <a:lnTo>
                    <a:pt x="804" y="741"/>
                  </a:lnTo>
                  <a:lnTo>
                    <a:pt x="804" y="741"/>
                  </a:lnTo>
                  <a:close/>
                  <a:moveTo>
                    <a:pt x="790" y="739"/>
                  </a:moveTo>
                  <a:lnTo>
                    <a:pt x="785" y="736"/>
                  </a:lnTo>
                  <a:lnTo>
                    <a:pt x="785" y="736"/>
                  </a:lnTo>
                  <a:lnTo>
                    <a:pt x="785" y="736"/>
                  </a:lnTo>
                  <a:lnTo>
                    <a:pt x="785" y="736"/>
                  </a:lnTo>
                  <a:lnTo>
                    <a:pt x="785" y="736"/>
                  </a:lnTo>
                  <a:lnTo>
                    <a:pt x="782" y="736"/>
                  </a:lnTo>
                  <a:lnTo>
                    <a:pt x="785" y="736"/>
                  </a:lnTo>
                  <a:lnTo>
                    <a:pt x="785" y="736"/>
                  </a:lnTo>
                  <a:lnTo>
                    <a:pt x="782" y="736"/>
                  </a:lnTo>
                  <a:lnTo>
                    <a:pt x="792" y="746"/>
                  </a:lnTo>
                  <a:lnTo>
                    <a:pt x="794" y="748"/>
                  </a:lnTo>
                  <a:lnTo>
                    <a:pt x="794" y="748"/>
                  </a:lnTo>
                  <a:lnTo>
                    <a:pt x="794" y="748"/>
                  </a:lnTo>
                  <a:lnTo>
                    <a:pt x="797" y="746"/>
                  </a:lnTo>
                  <a:lnTo>
                    <a:pt x="794" y="741"/>
                  </a:lnTo>
                  <a:lnTo>
                    <a:pt x="790" y="739"/>
                  </a:lnTo>
                  <a:close/>
                  <a:moveTo>
                    <a:pt x="782" y="743"/>
                  </a:moveTo>
                  <a:lnTo>
                    <a:pt x="782" y="746"/>
                  </a:lnTo>
                  <a:lnTo>
                    <a:pt x="782" y="746"/>
                  </a:lnTo>
                  <a:lnTo>
                    <a:pt x="782" y="746"/>
                  </a:lnTo>
                  <a:lnTo>
                    <a:pt x="782" y="746"/>
                  </a:lnTo>
                  <a:lnTo>
                    <a:pt x="782" y="746"/>
                  </a:lnTo>
                  <a:lnTo>
                    <a:pt x="782" y="746"/>
                  </a:lnTo>
                  <a:lnTo>
                    <a:pt x="782" y="748"/>
                  </a:lnTo>
                  <a:lnTo>
                    <a:pt x="782" y="748"/>
                  </a:lnTo>
                  <a:lnTo>
                    <a:pt x="785" y="748"/>
                  </a:lnTo>
                  <a:lnTo>
                    <a:pt x="785" y="746"/>
                  </a:lnTo>
                  <a:lnTo>
                    <a:pt x="782" y="746"/>
                  </a:lnTo>
                  <a:lnTo>
                    <a:pt x="782" y="743"/>
                  </a:lnTo>
                  <a:close/>
                  <a:moveTo>
                    <a:pt x="785" y="748"/>
                  </a:moveTo>
                  <a:lnTo>
                    <a:pt x="787" y="748"/>
                  </a:lnTo>
                  <a:lnTo>
                    <a:pt x="787" y="748"/>
                  </a:lnTo>
                  <a:lnTo>
                    <a:pt x="787" y="746"/>
                  </a:lnTo>
                  <a:lnTo>
                    <a:pt x="787" y="746"/>
                  </a:lnTo>
                  <a:lnTo>
                    <a:pt x="785" y="748"/>
                  </a:lnTo>
                  <a:close/>
                  <a:moveTo>
                    <a:pt x="797" y="739"/>
                  </a:moveTo>
                  <a:lnTo>
                    <a:pt x="794" y="739"/>
                  </a:lnTo>
                  <a:lnTo>
                    <a:pt x="794" y="741"/>
                  </a:lnTo>
                  <a:lnTo>
                    <a:pt x="794" y="741"/>
                  </a:lnTo>
                  <a:lnTo>
                    <a:pt x="794" y="741"/>
                  </a:lnTo>
                  <a:lnTo>
                    <a:pt x="797" y="741"/>
                  </a:lnTo>
                  <a:lnTo>
                    <a:pt x="797" y="743"/>
                  </a:lnTo>
                  <a:lnTo>
                    <a:pt x="797" y="741"/>
                  </a:lnTo>
                  <a:lnTo>
                    <a:pt x="797" y="741"/>
                  </a:lnTo>
                  <a:lnTo>
                    <a:pt x="797" y="739"/>
                  </a:lnTo>
                  <a:close/>
                  <a:moveTo>
                    <a:pt x="851" y="701"/>
                  </a:moveTo>
                  <a:lnTo>
                    <a:pt x="851" y="701"/>
                  </a:lnTo>
                  <a:lnTo>
                    <a:pt x="851" y="701"/>
                  </a:lnTo>
                  <a:lnTo>
                    <a:pt x="851" y="701"/>
                  </a:lnTo>
                  <a:close/>
                  <a:moveTo>
                    <a:pt x="853" y="713"/>
                  </a:moveTo>
                  <a:lnTo>
                    <a:pt x="853" y="713"/>
                  </a:lnTo>
                  <a:lnTo>
                    <a:pt x="853" y="713"/>
                  </a:lnTo>
                  <a:lnTo>
                    <a:pt x="853" y="715"/>
                  </a:lnTo>
                  <a:lnTo>
                    <a:pt x="853" y="715"/>
                  </a:lnTo>
                  <a:lnTo>
                    <a:pt x="853" y="715"/>
                  </a:lnTo>
                  <a:lnTo>
                    <a:pt x="851" y="713"/>
                  </a:lnTo>
                  <a:lnTo>
                    <a:pt x="851" y="713"/>
                  </a:lnTo>
                  <a:lnTo>
                    <a:pt x="851" y="713"/>
                  </a:lnTo>
                  <a:lnTo>
                    <a:pt x="851" y="713"/>
                  </a:lnTo>
                  <a:lnTo>
                    <a:pt x="849" y="717"/>
                  </a:lnTo>
                  <a:lnTo>
                    <a:pt x="846" y="717"/>
                  </a:lnTo>
                  <a:lnTo>
                    <a:pt x="846" y="717"/>
                  </a:lnTo>
                  <a:lnTo>
                    <a:pt x="846" y="717"/>
                  </a:lnTo>
                  <a:lnTo>
                    <a:pt x="851" y="717"/>
                  </a:lnTo>
                  <a:lnTo>
                    <a:pt x="853" y="717"/>
                  </a:lnTo>
                  <a:lnTo>
                    <a:pt x="853" y="715"/>
                  </a:lnTo>
                  <a:lnTo>
                    <a:pt x="853" y="715"/>
                  </a:lnTo>
                  <a:lnTo>
                    <a:pt x="853" y="715"/>
                  </a:lnTo>
                  <a:lnTo>
                    <a:pt x="853" y="713"/>
                  </a:lnTo>
                  <a:lnTo>
                    <a:pt x="853" y="713"/>
                  </a:lnTo>
                  <a:close/>
                  <a:moveTo>
                    <a:pt x="842" y="691"/>
                  </a:moveTo>
                  <a:lnTo>
                    <a:pt x="842" y="691"/>
                  </a:lnTo>
                  <a:lnTo>
                    <a:pt x="842" y="691"/>
                  </a:lnTo>
                  <a:lnTo>
                    <a:pt x="842" y="691"/>
                  </a:lnTo>
                  <a:close/>
                  <a:moveTo>
                    <a:pt x="827" y="729"/>
                  </a:moveTo>
                  <a:lnTo>
                    <a:pt x="827" y="729"/>
                  </a:lnTo>
                  <a:lnTo>
                    <a:pt x="825" y="732"/>
                  </a:lnTo>
                  <a:lnTo>
                    <a:pt x="820" y="734"/>
                  </a:lnTo>
                  <a:lnTo>
                    <a:pt x="818" y="736"/>
                  </a:lnTo>
                  <a:lnTo>
                    <a:pt x="818" y="736"/>
                  </a:lnTo>
                  <a:lnTo>
                    <a:pt x="818" y="736"/>
                  </a:lnTo>
                  <a:lnTo>
                    <a:pt x="820" y="734"/>
                  </a:lnTo>
                  <a:lnTo>
                    <a:pt x="823" y="734"/>
                  </a:lnTo>
                  <a:lnTo>
                    <a:pt x="823" y="736"/>
                  </a:lnTo>
                  <a:lnTo>
                    <a:pt x="823" y="736"/>
                  </a:lnTo>
                  <a:lnTo>
                    <a:pt x="823" y="736"/>
                  </a:lnTo>
                  <a:lnTo>
                    <a:pt x="823" y="736"/>
                  </a:lnTo>
                  <a:lnTo>
                    <a:pt x="823" y="736"/>
                  </a:lnTo>
                  <a:lnTo>
                    <a:pt x="825" y="734"/>
                  </a:lnTo>
                  <a:lnTo>
                    <a:pt x="825" y="734"/>
                  </a:lnTo>
                  <a:lnTo>
                    <a:pt x="827" y="732"/>
                  </a:lnTo>
                  <a:lnTo>
                    <a:pt x="827" y="732"/>
                  </a:lnTo>
                  <a:lnTo>
                    <a:pt x="827" y="729"/>
                  </a:lnTo>
                  <a:lnTo>
                    <a:pt x="827" y="729"/>
                  </a:lnTo>
                  <a:close/>
                  <a:moveTo>
                    <a:pt x="839" y="722"/>
                  </a:moveTo>
                  <a:lnTo>
                    <a:pt x="839" y="722"/>
                  </a:lnTo>
                  <a:lnTo>
                    <a:pt x="837" y="725"/>
                  </a:lnTo>
                  <a:lnTo>
                    <a:pt x="827" y="732"/>
                  </a:lnTo>
                  <a:lnTo>
                    <a:pt x="830" y="732"/>
                  </a:lnTo>
                  <a:lnTo>
                    <a:pt x="830" y="732"/>
                  </a:lnTo>
                  <a:lnTo>
                    <a:pt x="837" y="727"/>
                  </a:lnTo>
                  <a:lnTo>
                    <a:pt x="837" y="725"/>
                  </a:lnTo>
                  <a:lnTo>
                    <a:pt x="839" y="725"/>
                  </a:lnTo>
                  <a:lnTo>
                    <a:pt x="839" y="725"/>
                  </a:lnTo>
                  <a:lnTo>
                    <a:pt x="839" y="725"/>
                  </a:lnTo>
                  <a:lnTo>
                    <a:pt x="839" y="722"/>
                  </a:lnTo>
                  <a:lnTo>
                    <a:pt x="839" y="722"/>
                  </a:lnTo>
                  <a:close/>
                  <a:moveTo>
                    <a:pt x="853" y="689"/>
                  </a:moveTo>
                  <a:lnTo>
                    <a:pt x="853" y="687"/>
                  </a:lnTo>
                  <a:lnTo>
                    <a:pt x="853" y="687"/>
                  </a:lnTo>
                  <a:lnTo>
                    <a:pt x="853" y="689"/>
                  </a:lnTo>
                  <a:lnTo>
                    <a:pt x="853" y="689"/>
                  </a:lnTo>
                  <a:close/>
                  <a:moveTo>
                    <a:pt x="905" y="620"/>
                  </a:moveTo>
                  <a:lnTo>
                    <a:pt x="905" y="620"/>
                  </a:lnTo>
                  <a:lnTo>
                    <a:pt x="905" y="620"/>
                  </a:lnTo>
                  <a:lnTo>
                    <a:pt x="905" y="620"/>
                  </a:lnTo>
                  <a:lnTo>
                    <a:pt x="905" y="630"/>
                  </a:lnTo>
                  <a:lnTo>
                    <a:pt x="903" y="630"/>
                  </a:lnTo>
                  <a:lnTo>
                    <a:pt x="903" y="632"/>
                  </a:lnTo>
                  <a:lnTo>
                    <a:pt x="903" y="632"/>
                  </a:lnTo>
                  <a:lnTo>
                    <a:pt x="903" y="632"/>
                  </a:lnTo>
                  <a:lnTo>
                    <a:pt x="903" y="632"/>
                  </a:lnTo>
                  <a:lnTo>
                    <a:pt x="903" y="632"/>
                  </a:lnTo>
                  <a:lnTo>
                    <a:pt x="903" y="632"/>
                  </a:lnTo>
                  <a:lnTo>
                    <a:pt x="903" y="632"/>
                  </a:lnTo>
                  <a:lnTo>
                    <a:pt x="903" y="632"/>
                  </a:lnTo>
                  <a:lnTo>
                    <a:pt x="905" y="630"/>
                  </a:lnTo>
                  <a:lnTo>
                    <a:pt x="905" y="627"/>
                  </a:lnTo>
                  <a:lnTo>
                    <a:pt x="905" y="625"/>
                  </a:lnTo>
                  <a:lnTo>
                    <a:pt x="905" y="623"/>
                  </a:lnTo>
                  <a:lnTo>
                    <a:pt x="905" y="623"/>
                  </a:lnTo>
                  <a:lnTo>
                    <a:pt x="905" y="620"/>
                  </a:lnTo>
                  <a:lnTo>
                    <a:pt x="905" y="620"/>
                  </a:lnTo>
                  <a:lnTo>
                    <a:pt x="905" y="620"/>
                  </a:lnTo>
                  <a:close/>
                  <a:moveTo>
                    <a:pt x="882" y="672"/>
                  </a:moveTo>
                  <a:lnTo>
                    <a:pt x="882" y="672"/>
                  </a:lnTo>
                  <a:lnTo>
                    <a:pt x="882" y="672"/>
                  </a:lnTo>
                  <a:lnTo>
                    <a:pt x="882" y="672"/>
                  </a:lnTo>
                  <a:lnTo>
                    <a:pt x="882" y="675"/>
                  </a:lnTo>
                  <a:lnTo>
                    <a:pt x="879" y="675"/>
                  </a:lnTo>
                  <a:lnTo>
                    <a:pt x="879" y="675"/>
                  </a:lnTo>
                  <a:lnTo>
                    <a:pt x="882" y="675"/>
                  </a:lnTo>
                  <a:lnTo>
                    <a:pt x="882" y="672"/>
                  </a:lnTo>
                  <a:lnTo>
                    <a:pt x="882" y="67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rgbClr val="F8F8F8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42" name="Freeform 47">
              <a:extLst>
                <a:ext uri="{FF2B5EF4-FFF2-40B4-BE49-F238E27FC236}">
                  <a16:creationId xmlns:a16="http://schemas.microsoft.com/office/drawing/2014/main" id="{77B00CEF-54B6-4AEC-9DBE-CB540F2F78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65227" y="1396487"/>
              <a:ext cx="178929" cy="292030"/>
            </a:xfrm>
            <a:custGeom>
              <a:avLst/>
              <a:gdLst>
                <a:gd name="T0" fmla="*/ 30 w 106"/>
                <a:gd name="T1" fmla="*/ 7 h 173"/>
                <a:gd name="T2" fmla="*/ 28 w 106"/>
                <a:gd name="T3" fmla="*/ 14 h 173"/>
                <a:gd name="T4" fmla="*/ 21 w 106"/>
                <a:gd name="T5" fmla="*/ 24 h 173"/>
                <a:gd name="T6" fmla="*/ 21 w 106"/>
                <a:gd name="T7" fmla="*/ 29 h 173"/>
                <a:gd name="T8" fmla="*/ 23 w 106"/>
                <a:gd name="T9" fmla="*/ 33 h 173"/>
                <a:gd name="T10" fmla="*/ 28 w 106"/>
                <a:gd name="T11" fmla="*/ 38 h 173"/>
                <a:gd name="T12" fmla="*/ 26 w 106"/>
                <a:gd name="T13" fmla="*/ 45 h 173"/>
                <a:gd name="T14" fmla="*/ 30 w 106"/>
                <a:gd name="T15" fmla="*/ 50 h 173"/>
                <a:gd name="T16" fmla="*/ 40 w 106"/>
                <a:gd name="T17" fmla="*/ 59 h 173"/>
                <a:gd name="T18" fmla="*/ 42 w 106"/>
                <a:gd name="T19" fmla="*/ 59 h 173"/>
                <a:gd name="T20" fmla="*/ 49 w 106"/>
                <a:gd name="T21" fmla="*/ 69 h 173"/>
                <a:gd name="T22" fmla="*/ 54 w 106"/>
                <a:gd name="T23" fmla="*/ 83 h 173"/>
                <a:gd name="T24" fmla="*/ 56 w 106"/>
                <a:gd name="T25" fmla="*/ 88 h 173"/>
                <a:gd name="T26" fmla="*/ 59 w 106"/>
                <a:gd name="T27" fmla="*/ 93 h 173"/>
                <a:gd name="T28" fmla="*/ 66 w 106"/>
                <a:gd name="T29" fmla="*/ 102 h 173"/>
                <a:gd name="T30" fmla="*/ 68 w 106"/>
                <a:gd name="T31" fmla="*/ 107 h 173"/>
                <a:gd name="T32" fmla="*/ 85 w 106"/>
                <a:gd name="T33" fmla="*/ 119 h 173"/>
                <a:gd name="T34" fmla="*/ 92 w 106"/>
                <a:gd name="T35" fmla="*/ 116 h 173"/>
                <a:gd name="T36" fmla="*/ 99 w 106"/>
                <a:gd name="T37" fmla="*/ 135 h 173"/>
                <a:gd name="T38" fmla="*/ 94 w 106"/>
                <a:gd name="T39" fmla="*/ 128 h 173"/>
                <a:gd name="T40" fmla="*/ 92 w 106"/>
                <a:gd name="T41" fmla="*/ 135 h 173"/>
                <a:gd name="T42" fmla="*/ 89 w 106"/>
                <a:gd name="T43" fmla="*/ 135 h 173"/>
                <a:gd name="T44" fmla="*/ 89 w 106"/>
                <a:gd name="T45" fmla="*/ 135 h 173"/>
                <a:gd name="T46" fmla="*/ 94 w 106"/>
                <a:gd name="T47" fmla="*/ 138 h 173"/>
                <a:gd name="T48" fmla="*/ 87 w 106"/>
                <a:gd name="T49" fmla="*/ 142 h 173"/>
                <a:gd name="T50" fmla="*/ 87 w 106"/>
                <a:gd name="T51" fmla="*/ 145 h 173"/>
                <a:gd name="T52" fmla="*/ 87 w 106"/>
                <a:gd name="T53" fmla="*/ 147 h 173"/>
                <a:gd name="T54" fmla="*/ 94 w 106"/>
                <a:gd name="T55" fmla="*/ 142 h 173"/>
                <a:gd name="T56" fmla="*/ 97 w 106"/>
                <a:gd name="T57" fmla="*/ 145 h 173"/>
                <a:gd name="T58" fmla="*/ 99 w 106"/>
                <a:gd name="T59" fmla="*/ 140 h 173"/>
                <a:gd name="T60" fmla="*/ 99 w 106"/>
                <a:gd name="T61" fmla="*/ 138 h 173"/>
                <a:gd name="T62" fmla="*/ 101 w 106"/>
                <a:gd name="T63" fmla="*/ 147 h 173"/>
                <a:gd name="T64" fmla="*/ 106 w 106"/>
                <a:gd name="T65" fmla="*/ 154 h 173"/>
                <a:gd name="T66" fmla="*/ 104 w 106"/>
                <a:gd name="T67" fmla="*/ 159 h 173"/>
                <a:gd name="T68" fmla="*/ 101 w 106"/>
                <a:gd name="T69" fmla="*/ 159 h 173"/>
                <a:gd name="T70" fmla="*/ 94 w 106"/>
                <a:gd name="T71" fmla="*/ 161 h 173"/>
                <a:gd name="T72" fmla="*/ 73 w 106"/>
                <a:gd name="T73" fmla="*/ 166 h 173"/>
                <a:gd name="T74" fmla="*/ 49 w 106"/>
                <a:gd name="T75" fmla="*/ 171 h 173"/>
                <a:gd name="T76" fmla="*/ 40 w 106"/>
                <a:gd name="T77" fmla="*/ 161 h 173"/>
                <a:gd name="T78" fmla="*/ 33 w 106"/>
                <a:gd name="T79" fmla="*/ 135 h 173"/>
                <a:gd name="T80" fmla="*/ 26 w 106"/>
                <a:gd name="T81" fmla="*/ 109 h 173"/>
                <a:gd name="T82" fmla="*/ 18 w 106"/>
                <a:gd name="T83" fmla="*/ 83 h 173"/>
                <a:gd name="T84" fmla="*/ 9 w 106"/>
                <a:gd name="T85" fmla="*/ 55 h 173"/>
                <a:gd name="T86" fmla="*/ 2 w 106"/>
                <a:gd name="T87" fmla="*/ 29 h 173"/>
                <a:gd name="T88" fmla="*/ 2 w 106"/>
                <a:gd name="T89" fmla="*/ 22 h 173"/>
                <a:gd name="T90" fmla="*/ 7 w 106"/>
                <a:gd name="T91" fmla="*/ 7 h 173"/>
                <a:gd name="T92" fmla="*/ 11 w 106"/>
                <a:gd name="T93" fmla="*/ 3 h 173"/>
                <a:gd name="T94" fmla="*/ 18 w 106"/>
                <a:gd name="T95" fmla="*/ 0 h 173"/>
                <a:gd name="T96" fmla="*/ 30 w 106"/>
                <a:gd name="T97" fmla="*/ 0 h 173"/>
                <a:gd name="T98" fmla="*/ 33 w 106"/>
                <a:gd name="T99" fmla="*/ 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6" h="173">
                  <a:moveTo>
                    <a:pt x="33" y="3"/>
                  </a:moveTo>
                  <a:lnTo>
                    <a:pt x="33" y="3"/>
                  </a:lnTo>
                  <a:lnTo>
                    <a:pt x="30" y="7"/>
                  </a:lnTo>
                  <a:lnTo>
                    <a:pt x="28" y="7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6" y="22"/>
                  </a:lnTo>
                  <a:lnTo>
                    <a:pt x="23" y="22"/>
                  </a:lnTo>
                  <a:lnTo>
                    <a:pt x="21" y="24"/>
                  </a:lnTo>
                  <a:lnTo>
                    <a:pt x="21" y="26"/>
                  </a:lnTo>
                  <a:lnTo>
                    <a:pt x="21" y="26"/>
                  </a:lnTo>
                  <a:lnTo>
                    <a:pt x="21" y="29"/>
                  </a:lnTo>
                  <a:lnTo>
                    <a:pt x="21" y="29"/>
                  </a:lnTo>
                  <a:lnTo>
                    <a:pt x="21" y="31"/>
                  </a:lnTo>
                  <a:lnTo>
                    <a:pt x="23" y="33"/>
                  </a:lnTo>
                  <a:lnTo>
                    <a:pt x="26" y="33"/>
                  </a:lnTo>
                  <a:lnTo>
                    <a:pt x="28" y="36"/>
                  </a:lnTo>
                  <a:lnTo>
                    <a:pt x="28" y="38"/>
                  </a:lnTo>
                  <a:lnTo>
                    <a:pt x="28" y="41"/>
                  </a:lnTo>
                  <a:lnTo>
                    <a:pt x="26" y="43"/>
                  </a:lnTo>
                  <a:lnTo>
                    <a:pt x="26" y="45"/>
                  </a:lnTo>
                  <a:lnTo>
                    <a:pt x="28" y="48"/>
                  </a:lnTo>
                  <a:lnTo>
                    <a:pt x="30" y="50"/>
                  </a:lnTo>
                  <a:lnTo>
                    <a:pt x="30" y="50"/>
                  </a:lnTo>
                  <a:lnTo>
                    <a:pt x="33" y="52"/>
                  </a:lnTo>
                  <a:lnTo>
                    <a:pt x="37" y="59"/>
                  </a:lnTo>
                  <a:lnTo>
                    <a:pt x="40" y="59"/>
                  </a:lnTo>
                  <a:lnTo>
                    <a:pt x="40" y="59"/>
                  </a:lnTo>
                  <a:lnTo>
                    <a:pt x="42" y="59"/>
                  </a:lnTo>
                  <a:lnTo>
                    <a:pt x="42" y="59"/>
                  </a:lnTo>
                  <a:lnTo>
                    <a:pt x="44" y="62"/>
                  </a:lnTo>
                  <a:lnTo>
                    <a:pt x="49" y="67"/>
                  </a:lnTo>
                  <a:lnTo>
                    <a:pt x="49" y="69"/>
                  </a:lnTo>
                  <a:lnTo>
                    <a:pt x="52" y="71"/>
                  </a:lnTo>
                  <a:lnTo>
                    <a:pt x="52" y="81"/>
                  </a:lnTo>
                  <a:lnTo>
                    <a:pt x="54" y="83"/>
                  </a:lnTo>
                  <a:lnTo>
                    <a:pt x="54" y="83"/>
                  </a:lnTo>
                  <a:lnTo>
                    <a:pt x="54" y="85"/>
                  </a:lnTo>
                  <a:lnTo>
                    <a:pt x="56" y="88"/>
                  </a:lnTo>
                  <a:lnTo>
                    <a:pt x="56" y="90"/>
                  </a:lnTo>
                  <a:lnTo>
                    <a:pt x="56" y="90"/>
                  </a:lnTo>
                  <a:lnTo>
                    <a:pt x="59" y="93"/>
                  </a:lnTo>
                  <a:lnTo>
                    <a:pt x="61" y="95"/>
                  </a:lnTo>
                  <a:lnTo>
                    <a:pt x="66" y="100"/>
                  </a:lnTo>
                  <a:lnTo>
                    <a:pt x="66" y="102"/>
                  </a:lnTo>
                  <a:lnTo>
                    <a:pt x="68" y="104"/>
                  </a:lnTo>
                  <a:lnTo>
                    <a:pt x="68" y="107"/>
                  </a:lnTo>
                  <a:lnTo>
                    <a:pt x="68" y="107"/>
                  </a:lnTo>
                  <a:lnTo>
                    <a:pt x="75" y="112"/>
                  </a:lnTo>
                  <a:lnTo>
                    <a:pt x="82" y="116"/>
                  </a:lnTo>
                  <a:lnTo>
                    <a:pt x="85" y="119"/>
                  </a:lnTo>
                  <a:lnTo>
                    <a:pt x="89" y="119"/>
                  </a:lnTo>
                  <a:lnTo>
                    <a:pt x="92" y="119"/>
                  </a:lnTo>
                  <a:lnTo>
                    <a:pt x="92" y="116"/>
                  </a:lnTo>
                  <a:lnTo>
                    <a:pt x="94" y="119"/>
                  </a:lnTo>
                  <a:lnTo>
                    <a:pt x="99" y="130"/>
                  </a:lnTo>
                  <a:lnTo>
                    <a:pt x="99" y="135"/>
                  </a:lnTo>
                  <a:lnTo>
                    <a:pt x="99" y="135"/>
                  </a:lnTo>
                  <a:lnTo>
                    <a:pt x="97" y="130"/>
                  </a:lnTo>
                  <a:lnTo>
                    <a:pt x="94" y="128"/>
                  </a:lnTo>
                  <a:lnTo>
                    <a:pt x="89" y="130"/>
                  </a:lnTo>
                  <a:lnTo>
                    <a:pt x="89" y="130"/>
                  </a:lnTo>
                  <a:lnTo>
                    <a:pt x="92" y="135"/>
                  </a:lnTo>
                  <a:lnTo>
                    <a:pt x="92" y="135"/>
                  </a:lnTo>
                  <a:lnTo>
                    <a:pt x="92" y="135"/>
                  </a:lnTo>
                  <a:lnTo>
                    <a:pt x="89" y="135"/>
                  </a:lnTo>
                  <a:lnTo>
                    <a:pt x="89" y="135"/>
                  </a:lnTo>
                  <a:lnTo>
                    <a:pt x="89" y="135"/>
                  </a:lnTo>
                  <a:lnTo>
                    <a:pt x="89" y="135"/>
                  </a:lnTo>
                  <a:lnTo>
                    <a:pt x="92" y="135"/>
                  </a:lnTo>
                  <a:lnTo>
                    <a:pt x="92" y="138"/>
                  </a:lnTo>
                  <a:lnTo>
                    <a:pt x="94" y="138"/>
                  </a:lnTo>
                  <a:lnTo>
                    <a:pt x="97" y="138"/>
                  </a:lnTo>
                  <a:lnTo>
                    <a:pt x="94" y="140"/>
                  </a:lnTo>
                  <a:lnTo>
                    <a:pt x="87" y="142"/>
                  </a:lnTo>
                  <a:lnTo>
                    <a:pt x="87" y="145"/>
                  </a:lnTo>
                  <a:lnTo>
                    <a:pt x="89" y="145"/>
                  </a:lnTo>
                  <a:lnTo>
                    <a:pt x="87" y="145"/>
                  </a:lnTo>
                  <a:lnTo>
                    <a:pt x="87" y="147"/>
                  </a:lnTo>
                  <a:lnTo>
                    <a:pt x="87" y="147"/>
                  </a:lnTo>
                  <a:lnTo>
                    <a:pt x="87" y="147"/>
                  </a:lnTo>
                  <a:lnTo>
                    <a:pt x="89" y="147"/>
                  </a:lnTo>
                  <a:lnTo>
                    <a:pt x="92" y="145"/>
                  </a:lnTo>
                  <a:lnTo>
                    <a:pt x="94" y="142"/>
                  </a:lnTo>
                  <a:lnTo>
                    <a:pt x="94" y="145"/>
                  </a:lnTo>
                  <a:lnTo>
                    <a:pt x="97" y="145"/>
                  </a:lnTo>
                  <a:lnTo>
                    <a:pt x="97" y="145"/>
                  </a:lnTo>
                  <a:lnTo>
                    <a:pt x="99" y="145"/>
                  </a:lnTo>
                  <a:lnTo>
                    <a:pt x="99" y="142"/>
                  </a:lnTo>
                  <a:lnTo>
                    <a:pt x="99" y="140"/>
                  </a:lnTo>
                  <a:lnTo>
                    <a:pt x="99" y="140"/>
                  </a:lnTo>
                  <a:lnTo>
                    <a:pt x="99" y="140"/>
                  </a:lnTo>
                  <a:lnTo>
                    <a:pt x="99" y="138"/>
                  </a:lnTo>
                  <a:lnTo>
                    <a:pt x="101" y="140"/>
                  </a:lnTo>
                  <a:lnTo>
                    <a:pt x="101" y="140"/>
                  </a:lnTo>
                  <a:lnTo>
                    <a:pt x="101" y="147"/>
                  </a:lnTo>
                  <a:lnTo>
                    <a:pt x="104" y="149"/>
                  </a:lnTo>
                  <a:lnTo>
                    <a:pt x="104" y="152"/>
                  </a:lnTo>
                  <a:lnTo>
                    <a:pt x="106" y="154"/>
                  </a:lnTo>
                  <a:lnTo>
                    <a:pt x="106" y="159"/>
                  </a:lnTo>
                  <a:lnTo>
                    <a:pt x="104" y="159"/>
                  </a:lnTo>
                  <a:lnTo>
                    <a:pt x="104" y="159"/>
                  </a:lnTo>
                  <a:lnTo>
                    <a:pt x="104" y="156"/>
                  </a:lnTo>
                  <a:lnTo>
                    <a:pt x="104" y="156"/>
                  </a:lnTo>
                  <a:lnTo>
                    <a:pt x="101" y="159"/>
                  </a:lnTo>
                  <a:lnTo>
                    <a:pt x="101" y="159"/>
                  </a:lnTo>
                  <a:lnTo>
                    <a:pt x="99" y="159"/>
                  </a:lnTo>
                  <a:lnTo>
                    <a:pt x="94" y="161"/>
                  </a:lnTo>
                  <a:lnTo>
                    <a:pt x="87" y="161"/>
                  </a:lnTo>
                  <a:lnTo>
                    <a:pt x="80" y="164"/>
                  </a:lnTo>
                  <a:lnTo>
                    <a:pt x="73" y="166"/>
                  </a:lnTo>
                  <a:lnTo>
                    <a:pt x="66" y="166"/>
                  </a:lnTo>
                  <a:lnTo>
                    <a:pt x="56" y="168"/>
                  </a:lnTo>
                  <a:lnTo>
                    <a:pt x="49" y="171"/>
                  </a:lnTo>
                  <a:lnTo>
                    <a:pt x="42" y="173"/>
                  </a:lnTo>
                  <a:lnTo>
                    <a:pt x="40" y="166"/>
                  </a:lnTo>
                  <a:lnTo>
                    <a:pt x="40" y="161"/>
                  </a:lnTo>
                  <a:lnTo>
                    <a:pt x="37" y="152"/>
                  </a:lnTo>
                  <a:lnTo>
                    <a:pt x="35" y="142"/>
                  </a:lnTo>
                  <a:lnTo>
                    <a:pt x="33" y="135"/>
                  </a:lnTo>
                  <a:lnTo>
                    <a:pt x="30" y="126"/>
                  </a:lnTo>
                  <a:lnTo>
                    <a:pt x="28" y="116"/>
                  </a:lnTo>
                  <a:lnTo>
                    <a:pt x="26" y="109"/>
                  </a:lnTo>
                  <a:lnTo>
                    <a:pt x="23" y="100"/>
                  </a:lnTo>
                  <a:lnTo>
                    <a:pt x="21" y="90"/>
                  </a:lnTo>
                  <a:lnTo>
                    <a:pt x="18" y="83"/>
                  </a:lnTo>
                  <a:lnTo>
                    <a:pt x="16" y="74"/>
                  </a:lnTo>
                  <a:lnTo>
                    <a:pt x="14" y="64"/>
                  </a:lnTo>
                  <a:lnTo>
                    <a:pt x="9" y="55"/>
                  </a:lnTo>
                  <a:lnTo>
                    <a:pt x="7" y="48"/>
                  </a:lnTo>
                  <a:lnTo>
                    <a:pt x="4" y="38"/>
                  </a:lnTo>
                  <a:lnTo>
                    <a:pt x="2" y="29"/>
                  </a:lnTo>
                  <a:lnTo>
                    <a:pt x="0" y="22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2" y="17"/>
                  </a:lnTo>
                  <a:lnTo>
                    <a:pt x="4" y="12"/>
                  </a:lnTo>
                  <a:lnTo>
                    <a:pt x="7" y="7"/>
                  </a:lnTo>
                  <a:lnTo>
                    <a:pt x="7" y="7"/>
                  </a:lnTo>
                  <a:lnTo>
                    <a:pt x="9" y="5"/>
                  </a:lnTo>
                  <a:lnTo>
                    <a:pt x="11" y="3"/>
                  </a:lnTo>
                  <a:lnTo>
                    <a:pt x="14" y="3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23" y="0"/>
                  </a:lnTo>
                  <a:lnTo>
                    <a:pt x="28" y="0"/>
                  </a:lnTo>
                  <a:lnTo>
                    <a:pt x="30" y="0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rgbClr val="F8F8F8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43" name="Freeform 48">
              <a:extLst>
                <a:ext uri="{FF2B5EF4-FFF2-40B4-BE49-F238E27FC236}">
                  <a16:creationId xmlns:a16="http://schemas.microsoft.com/office/drawing/2014/main" id="{26EBAE23-05A7-4962-B81C-F62561419A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84605" y="1620992"/>
              <a:ext cx="32072" cy="38825"/>
            </a:xfrm>
            <a:custGeom>
              <a:avLst/>
              <a:gdLst>
                <a:gd name="T0" fmla="*/ 14 w 19"/>
                <a:gd name="T1" fmla="*/ 23 h 23"/>
                <a:gd name="T2" fmla="*/ 12 w 19"/>
                <a:gd name="T3" fmla="*/ 21 h 23"/>
                <a:gd name="T4" fmla="*/ 12 w 19"/>
                <a:gd name="T5" fmla="*/ 14 h 23"/>
                <a:gd name="T6" fmla="*/ 7 w 19"/>
                <a:gd name="T7" fmla="*/ 12 h 23"/>
                <a:gd name="T8" fmla="*/ 7 w 19"/>
                <a:gd name="T9" fmla="*/ 12 h 23"/>
                <a:gd name="T10" fmla="*/ 5 w 19"/>
                <a:gd name="T11" fmla="*/ 12 h 23"/>
                <a:gd name="T12" fmla="*/ 2 w 19"/>
                <a:gd name="T13" fmla="*/ 9 h 23"/>
                <a:gd name="T14" fmla="*/ 0 w 19"/>
                <a:gd name="T15" fmla="*/ 9 h 23"/>
                <a:gd name="T16" fmla="*/ 7 w 19"/>
                <a:gd name="T17" fmla="*/ 0 h 23"/>
                <a:gd name="T18" fmla="*/ 19 w 19"/>
                <a:gd name="T19" fmla="*/ 12 h 23"/>
                <a:gd name="T20" fmla="*/ 14 w 19"/>
                <a:gd name="T21" fmla="*/ 23 h 23"/>
                <a:gd name="T22" fmla="*/ 14 w 19"/>
                <a:gd name="T2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" h="23">
                  <a:moveTo>
                    <a:pt x="14" y="23"/>
                  </a:moveTo>
                  <a:lnTo>
                    <a:pt x="12" y="21"/>
                  </a:lnTo>
                  <a:lnTo>
                    <a:pt x="12" y="14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5" y="12"/>
                  </a:lnTo>
                  <a:lnTo>
                    <a:pt x="2" y="9"/>
                  </a:lnTo>
                  <a:lnTo>
                    <a:pt x="0" y="9"/>
                  </a:lnTo>
                  <a:lnTo>
                    <a:pt x="7" y="0"/>
                  </a:lnTo>
                  <a:lnTo>
                    <a:pt x="19" y="12"/>
                  </a:lnTo>
                  <a:lnTo>
                    <a:pt x="14" y="23"/>
                  </a:lnTo>
                  <a:lnTo>
                    <a:pt x="14" y="2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rgbClr val="F8F8F8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44" name="Freeform 49">
              <a:extLst>
                <a:ext uri="{FF2B5EF4-FFF2-40B4-BE49-F238E27FC236}">
                  <a16:creationId xmlns:a16="http://schemas.microsoft.com/office/drawing/2014/main" id="{6029B860-3B82-45DC-9465-BC22E1D510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20115" y="817495"/>
              <a:ext cx="292030" cy="275147"/>
            </a:xfrm>
            <a:custGeom>
              <a:avLst/>
              <a:gdLst>
                <a:gd name="T0" fmla="*/ 161 w 173"/>
                <a:gd name="T1" fmla="*/ 21 h 163"/>
                <a:gd name="T2" fmla="*/ 168 w 173"/>
                <a:gd name="T3" fmla="*/ 47 h 163"/>
                <a:gd name="T4" fmla="*/ 173 w 173"/>
                <a:gd name="T5" fmla="*/ 71 h 163"/>
                <a:gd name="T6" fmla="*/ 173 w 173"/>
                <a:gd name="T7" fmla="*/ 81 h 163"/>
                <a:gd name="T8" fmla="*/ 170 w 173"/>
                <a:gd name="T9" fmla="*/ 83 h 163"/>
                <a:gd name="T10" fmla="*/ 166 w 173"/>
                <a:gd name="T11" fmla="*/ 81 h 163"/>
                <a:gd name="T12" fmla="*/ 149 w 173"/>
                <a:gd name="T13" fmla="*/ 85 h 163"/>
                <a:gd name="T14" fmla="*/ 147 w 173"/>
                <a:gd name="T15" fmla="*/ 92 h 163"/>
                <a:gd name="T16" fmla="*/ 137 w 173"/>
                <a:gd name="T17" fmla="*/ 95 h 163"/>
                <a:gd name="T18" fmla="*/ 128 w 173"/>
                <a:gd name="T19" fmla="*/ 97 h 163"/>
                <a:gd name="T20" fmla="*/ 125 w 173"/>
                <a:gd name="T21" fmla="*/ 95 h 163"/>
                <a:gd name="T22" fmla="*/ 123 w 173"/>
                <a:gd name="T23" fmla="*/ 90 h 163"/>
                <a:gd name="T24" fmla="*/ 125 w 173"/>
                <a:gd name="T25" fmla="*/ 95 h 163"/>
                <a:gd name="T26" fmla="*/ 125 w 173"/>
                <a:gd name="T27" fmla="*/ 102 h 163"/>
                <a:gd name="T28" fmla="*/ 116 w 173"/>
                <a:gd name="T29" fmla="*/ 104 h 163"/>
                <a:gd name="T30" fmla="*/ 111 w 173"/>
                <a:gd name="T31" fmla="*/ 107 h 163"/>
                <a:gd name="T32" fmla="*/ 109 w 173"/>
                <a:gd name="T33" fmla="*/ 107 h 163"/>
                <a:gd name="T34" fmla="*/ 97 w 173"/>
                <a:gd name="T35" fmla="*/ 109 h 163"/>
                <a:gd name="T36" fmla="*/ 95 w 173"/>
                <a:gd name="T37" fmla="*/ 111 h 163"/>
                <a:gd name="T38" fmla="*/ 87 w 173"/>
                <a:gd name="T39" fmla="*/ 111 h 163"/>
                <a:gd name="T40" fmla="*/ 83 w 173"/>
                <a:gd name="T41" fmla="*/ 114 h 163"/>
                <a:gd name="T42" fmla="*/ 76 w 173"/>
                <a:gd name="T43" fmla="*/ 111 h 163"/>
                <a:gd name="T44" fmla="*/ 73 w 173"/>
                <a:gd name="T45" fmla="*/ 114 h 163"/>
                <a:gd name="T46" fmla="*/ 66 w 173"/>
                <a:gd name="T47" fmla="*/ 123 h 163"/>
                <a:gd name="T48" fmla="*/ 61 w 173"/>
                <a:gd name="T49" fmla="*/ 128 h 163"/>
                <a:gd name="T50" fmla="*/ 59 w 173"/>
                <a:gd name="T51" fmla="*/ 130 h 163"/>
                <a:gd name="T52" fmla="*/ 54 w 173"/>
                <a:gd name="T53" fmla="*/ 133 h 163"/>
                <a:gd name="T54" fmla="*/ 50 w 173"/>
                <a:gd name="T55" fmla="*/ 135 h 163"/>
                <a:gd name="T56" fmla="*/ 50 w 173"/>
                <a:gd name="T57" fmla="*/ 135 h 163"/>
                <a:gd name="T58" fmla="*/ 47 w 173"/>
                <a:gd name="T59" fmla="*/ 137 h 163"/>
                <a:gd name="T60" fmla="*/ 45 w 173"/>
                <a:gd name="T61" fmla="*/ 140 h 163"/>
                <a:gd name="T62" fmla="*/ 40 w 173"/>
                <a:gd name="T63" fmla="*/ 142 h 163"/>
                <a:gd name="T64" fmla="*/ 38 w 173"/>
                <a:gd name="T65" fmla="*/ 147 h 163"/>
                <a:gd name="T66" fmla="*/ 28 w 173"/>
                <a:gd name="T67" fmla="*/ 154 h 163"/>
                <a:gd name="T68" fmla="*/ 24 w 173"/>
                <a:gd name="T69" fmla="*/ 159 h 163"/>
                <a:gd name="T70" fmla="*/ 16 w 173"/>
                <a:gd name="T71" fmla="*/ 159 h 163"/>
                <a:gd name="T72" fmla="*/ 14 w 173"/>
                <a:gd name="T73" fmla="*/ 161 h 163"/>
                <a:gd name="T74" fmla="*/ 12 w 173"/>
                <a:gd name="T75" fmla="*/ 161 h 163"/>
                <a:gd name="T76" fmla="*/ 5 w 173"/>
                <a:gd name="T77" fmla="*/ 154 h 163"/>
                <a:gd name="T78" fmla="*/ 19 w 173"/>
                <a:gd name="T79" fmla="*/ 140 h 163"/>
                <a:gd name="T80" fmla="*/ 19 w 173"/>
                <a:gd name="T81" fmla="*/ 130 h 163"/>
                <a:gd name="T82" fmla="*/ 14 w 173"/>
                <a:gd name="T83" fmla="*/ 118 h 163"/>
                <a:gd name="T84" fmla="*/ 9 w 173"/>
                <a:gd name="T85" fmla="*/ 95 h 163"/>
                <a:gd name="T86" fmla="*/ 7 w 173"/>
                <a:gd name="T87" fmla="*/ 73 h 163"/>
                <a:gd name="T88" fmla="*/ 2 w 173"/>
                <a:gd name="T89" fmla="*/ 52 h 163"/>
                <a:gd name="T90" fmla="*/ 12 w 173"/>
                <a:gd name="T91" fmla="*/ 31 h 163"/>
                <a:gd name="T92" fmla="*/ 52 w 173"/>
                <a:gd name="T93" fmla="*/ 24 h 163"/>
                <a:gd name="T94" fmla="*/ 66 w 173"/>
                <a:gd name="T95" fmla="*/ 24 h 163"/>
                <a:gd name="T96" fmla="*/ 83 w 173"/>
                <a:gd name="T97" fmla="*/ 17 h 163"/>
                <a:gd name="T98" fmla="*/ 104 w 173"/>
                <a:gd name="T99" fmla="*/ 12 h 163"/>
                <a:gd name="T100" fmla="*/ 154 w 173"/>
                <a:gd name="T101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73" h="163">
                  <a:moveTo>
                    <a:pt x="154" y="0"/>
                  </a:moveTo>
                  <a:lnTo>
                    <a:pt x="156" y="7"/>
                  </a:lnTo>
                  <a:lnTo>
                    <a:pt x="158" y="14"/>
                  </a:lnTo>
                  <a:lnTo>
                    <a:pt x="161" y="21"/>
                  </a:lnTo>
                  <a:lnTo>
                    <a:pt x="163" y="28"/>
                  </a:lnTo>
                  <a:lnTo>
                    <a:pt x="163" y="36"/>
                  </a:lnTo>
                  <a:lnTo>
                    <a:pt x="166" y="43"/>
                  </a:lnTo>
                  <a:lnTo>
                    <a:pt x="168" y="47"/>
                  </a:lnTo>
                  <a:lnTo>
                    <a:pt x="170" y="55"/>
                  </a:lnTo>
                  <a:lnTo>
                    <a:pt x="170" y="59"/>
                  </a:lnTo>
                  <a:lnTo>
                    <a:pt x="170" y="64"/>
                  </a:lnTo>
                  <a:lnTo>
                    <a:pt x="173" y="71"/>
                  </a:lnTo>
                  <a:lnTo>
                    <a:pt x="173" y="71"/>
                  </a:lnTo>
                  <a:lnTo>
                    <a:pt x="170" y="73"/>
                  </a:lnTo>
                  <a:lnTo>
                    <a:pt x="170" y="76"/>
                  </a:lnTo>
                  <a:lnTo>
                    <a:pt x="173" y="81"/>
                  </a:lnTo>
                  <a:lnTo>
                    <a:pt x="173" y="83"/>
                  </a:lnTo>
                  <a:lnTo>
                    <a:pt x="170" y="85"/>
                  </a:lnTo>
                  <a:lnTo>
                    <a:pt x="168" y="83"/>
                  </a:lnTo>
                  <a:lnTo>
                    <a:pt x="170" y="83"/>
                  </a:lnTo>
                  <a:lnTo>
                    <a:pt x="170" y="83"/>
                  </a:lnTo>
                  <a:lnTo>
                    <a:pt x="168" y="83"/>
                  </a:lnTo>
                  <a:lnTo>
                    <a:pt x="168" y="81"/>
                  </a:lnTo>
                  <a:lnTo>
                    <a:pt x="166" y="81"/>
                  </a:lnTo>
                  <a:lnTo>
                    <a:pt x="161" y="83"/>
                  </a:lnTo>
                  <a:lnTo>
                    <a:pt x="158" y="83"/>
                  </a:lnTo>
                  <a:lnTo>
                    <a:pt x="154" y="88"/>
                  </a:lnTo>
                  <a:lnTo>
                    <a:pt x="149" y="85"/>
                  </a:lnTo>
                  <a:lnTo>
                    <a:pt x="149" y="88"/>
                  </a:lnTo>
                  <a:lnTo>
                    <a:pt x="149" y="90"/>
                  </a:lnTo>
                  <a:lnTo>
                    <a:pt x="149" y="90"/>
                  </a:lnTo>
                  <a:lnTo>
                    <a:pt x="147" y="92"/>
                  </a:lnTo>
                  <a:lnTo>
                    <a:pt x="142" y="90"/>
                  </a:lnTo>
                  <a:lnTo>
                    <a:pt x="139" y="92"/>
                  </a:lnTo>
                  <a:lnTo>
                    <a:pt x="139" y="95"/>
                  </a:lnTo>
                  <a:lnTo>
                    <a:pt x="137" y="95"/>
                  </a:lnTo>
                  <a:lnTo>
                    <a:pt x="132" y="99"/>
                  </a:lnTo>
                  <a:lnTo>
                    <a:pt x="130" y="97"/>
                  </a:lnTo>
                  <a:lnTo>
                    <a:pt x="128" y="97"/>
                  </a:lnTo>
                  <a:lnTo>
                    <a:pt x="128" y="97"/>
                  </a:lnTo>
                  <a:lnTo>
                    <a:pt x="125" y="97"/>
                  </a:lnTo>
                  <a:lnTo>
                    <a:pt x="125" y="97"/>
                  </a:lnTo>
                  <a:lnTo>
                    <a:pt x="125" y="95"/>
                  </a:lnTo>
                  <a:lnTo>
                    <a:pt x="125" y="95"/>
                  </a:lnTo>
                  <a:lnTo>
                    <a:pt x="125" y="92"/>
                  </a:lnTo>
                  <a:lnTo>
                    <a:pt x="125" y="92"/>
                  </a:lnTo>
                  <a:lnTo>
                    <a:pt x="123" y="92"/>
                  </a:lnTo>
                  <a:lnTo>
                    <a:pt x="123" y="90"/>
                  </a:lnTo>
                  <a:lnTo>
                    <a:pt x="121" y="90"/>
                  </a:lnTo>
                  <a:lnTo>
                    <a:pt x="121" y="92"/>
                  </a:lnTo>
                  <a:lnTo>
                    <a:pt x="123" y="95"/>
                  </a:lnTo>
                  <a:lnTo>
                    <a:pt x="125" y="95"/>
                  </a:lnTo>
                  <a:lnTo>
                    <a:pt x="125" y="99"/>
                  </a:lnTo>
                  <a:lnTo>
                    <a:pt x="125" y="99"/>
                  </a:lnTo>
                  <a:lnTo>
                    <a:pt x="125" y="99"/>
                  </a:lnTo>
                  <a:lnTo>
                    <a:pt x="125" y="102"/>
                  </a:lnTo>
                  <a:lnTo>
                    <a:pt x="123" y="102"/>
                  </a:lnTo>
                  <a:lnTo>
                    <a:pt x="118" y="102"/>
                  </a:lnTo>
                  <a:lnTo>
                    <a:pt x="116" y="102"/>
                  </a:lnTo>
                  <a:lnTo>
                    <a:pt x="116" y="104"/>
                  </a:lnTo>
                  <a:lnTo>
                    <a:pt x="113" y="104"/>
                  </a:lnTo>
                  <a:lnTo>
                    <a:pt x="113" y="107"/>
                  </a:lnTo>
                  <a:lnTo>
                    <a:pt x="111" y="107"/>
                  </a:lnTo>
                  <a:lnTo>
                    <a:pt x="111" y="107"/>
                  </a:lnTo>
                  <a:lnTo>
                    <a:pt x="111" y="107"/>
                  </a:lnTo>
                  <a:lnTo>
                    <a:pt x="111" y="107"/>
                  </a:lnTo>
                  <a:lnTo>
                    <a:pt x="111" y="107"/>
                  </a:lnTo>
                  <a:lnTo>
                    <a:pt x="109" y="107"/>
                  </a:lnTo>
                  <a:lnTo>
                    <a:pt x="106" y="107"/>
                  </a:lnTo>
                  <a:lnTo>
                    <a:pt x="104" y="107"/>
                  </a:lnTo>
                  <a:lnTo>
                    <a:pt x="97" y="109"/>
                  </a:lnTo>
                  <a:lnTo>
                    <a:pt x="97" y="109"/>
                  </a:lnTo>
                  <a:lnTo>
                    <a:pt x="97" y="111"/>
                  </a:lnTo>
                  <a:lnTo>
                    <a:pt x="97" y="111"/>
                  </a:lnTo>
                  <a:lnTo>
                    <a:pt x="95" y="111"/>
                  </a:lnTo>
                  <a:lnTo>
                    <a:pt x="95" y="111"/>
                  </a:lnTo>
                  <a:lnTo>
                    <a:pt x="92" y="111"/>
                  </a:lnTo>
                  <a:lnTo>
                    <a:pt x="92" y="111"/>
                  </a:lnTo>
                  <a:lnTo>
                    <a:pt x="90" y="111"/>
                  </a:lnTo>
                  <a:lnTo>
                    <a:pt x="87" y="111"/>
                  </a:lnTo>
                  <a:lnTo>
                    <a:pt x="87" y="111"/>
                  </a:lnTo>
                  <a:lnTo>
                    <a:pt x="85" y="114"/>
                  </a:lnTo>
                  <a:lnTo>
                    <a:pt x="85" y="114"/>
                  </a:lnTo>
                  <a:lnTo>
                    <a:pt x="83" y="114"/>
                  </a:lnTo>
                  <a:lnTo>
                    <a:pt x="78" y="116"/>
                  </a:lnTo>
                  <a:lnTo>
                    <a:pt x="76" y="114"/>
                  </a:lnTo>
                  <a:lnTo>
                    <a:pt x="76" y="114"/>
                  </a:lnTo>
                  <a:lnTo>
                    <a:pt x="76" y="111"/>
                  </a:lnTo>
                  <a:lnTo>
                    <a:pt x="73" y="111"/>
                  </a:lnTo>
                  <a:lnTo>
                    <a:pt x="73" y="111"/>
                  </a:lnTo>
                  <a:lnTo>
                    <a:pt x="73" y="114"/>
                  </a:lnTo>
                  <a:lnTo>
                    <a:pt x="73" y="114"/>
                  </a:lnTo>
                  <a:lnTo>
                    <a:pt x="71" y="118"/>
                  </a:lnTo>
                  <a:lnTo>
                    <a:pt x="69" y="121"/>
                  </a:lnTo>
                  <a:lnTo>
                    <a:pt x="69" y="123"/>
                  </a:lnTo>
                  <a:lnTo>
                    <a:pt x="66" y="123"/>
                  </a:lnTo>
                  <a:lnTo>
                    <a:pt x="64" y="123"/>
                  </a:lnTo>
                  <a:lnTo>
                    <a:pt x="64" y="126"/>
                  </a:lnTo>
                  <a:lnTo>
                    <a:pt x="64" y="126"/>
                  </a:lnTo>
                  <a:lnTo>
                    <a:pt x="61" y="128"/>
                  </a:lnTo>
                  <a:lnTo>
                    <a:pt x="61" y="128"/>
                  </a:lnTo>
                  <a:lnTo>
                    <a:pt x="59" y="130"/>
                  </a:lnTo>
                  <a:lnTo>
                    <a:pt x="59" y="130"/>
                  </a:lnTo>
                  <a:lnTo>
                    <a:pt x="59" y="130"/>
                  </a:lnTo>
                  <a:lnTo>
                    <a:pt x="59" y="133"/>
                  </a:lnTo>
                  <a:lnTo>
                    <a:pt x="57" y="133"/>
                  </a:lnTo>
                  <a:lnTo>
                    <a:pt x="57" y="133"/>
                  </a:lnTo>
                  <a:lnTo>
                    <a:pt x="54" y="133"/>
                  </a:lnTo>
                  <a:lnTo>
                    <a:pt x="54" y="130"/>
                  </a:lnTo>
                  <a:lnTo>
                    <a:pt x="54" y="133"/>
                  </a:lnTo>
                  <a:lnTo>
                    <a:pt x="52" y="135"/>
                  </a:lnTo>
                  <a:lnTo>
                    <a:pt x="50" y="135"/>
                  </a:lnTo>
                  <a:lnTo>
                    <a:pt x="50" y="135"/>
                  </a:lnTo>
                  <a:lnTo>
                    <a:pt x="50" y="135"/>
                  </a:lnTo>
                  <a:lnTo>
                    <a:pt x="50" y="135"/>
                  </a:lnTo>
                  <a:lnTo>
                    <a:pt x="50" y="135"/>
                  </a:lnTo>
                  <a:lnTo>
                    <a:pt x="50" y="135"/>
                  </a:lnTo>
                  <a:lnTo>
                    <a:pt x="50" y="135"/>
                  </a:lnTo>
                  <a:lnTo>
                    <a:pt x="50" y="137"/>
                  </a:lnTo>
                  <a:lnTo>
                    <a:pt x="47" y="137"/>
                  </a:lnTo>
                  <a:lnTo>
                    <a:pt x="47" y="140"/>
                  </a:lnTo>
                  <a:lnTo>
                    <a:pt x="47" y="140"/>
                  </a:lnTo>
                  <a:lnTo>
                    <a:pt x="45" y="140"/>
                  </a:lnTo>
                  <a:lnTo>
                    <a:pt x="45" y="140"/>
                  </a:lnTo>
                  <a:lnTo>
                    <a:pt x="43" y="140"/>
                  </a:lnTo>
                  <a:lnTo>
                    <a:pt x="43" y="140"/>
                  </a:lnTo>
                  <a:lnTo>
                    <a:pt x="43" y="142"/>
                  </a:lnTo>
                  <a:lnTo>
                    <a:pt x="40" y="142"/>
                  </a:lnTo>
                  <a:lnTo>
                    <a:pt x="40" y="142"/>
                  </a:lnTo>
                  <a:lnTo>
                    <a:pt x="38" y="144"/>
                  </a:lnTo>
                  <a:lnTo>
                    <a:pt x="38" y="144"/>
                  </a:lnTo>
                  <a:lnTo>
                    <a:pt x="38" y="147"/>
                  </a:lnTo>
                  <a:lnTo>
                    <a:pt x="33" y="149"/>
                  </a:lnTo>
                  <a:lnTo>
                    <a:pt x="33" y="149"/>
                  </a:lnTo>
                  <a:lnTo>
                    <a:pt x="28" y="154"/>
                  </a:lnTo>
                  <a:lnTo>
                    <a:pt x="28" y="154"/>
                  </a:lnTo>
                  <a:lnTo>
                    <a:pt x="26" y="154"/>
                  </a:lnTo>
                  <a:lnTo>
                    <a:pt x="26" y="156"/>
                  </a:lnTo>
                  <a:lnTo>
                    <a:pt x="24" y="156"/>
                  </a:lnTo>
                  <a:lnTo>
                    <a:pt x="24" y="159"/>
                  </a:lnTo>
                  <a:lnTo>
                    <a:pt x="21" y="159"/>
                  </a:lnTo>
                  <a:lnTo>
                    <a:pt x="21" y="161"/>
                  </a:lnTo>
                  <a:lnTo>
                    <a:pt x="19" y="159"/>
                  </a:lnTo>
                  <a:lnTo>
                    <a:pt x="16" y="159"/>
                  </a:lnTo>
                  <a:lnTo>
                    <a:pt x="16" y="161"/>
                  </a:lnTo>
                  <a:lnTo>
                    <a:pt x="16" y="161"/>
                  </a:lnTo>
                  <a:lnTo>
                    <a:pt x="14" y="163"/>
                  </a:lnTo>
                  <a:lnTo>
                    <a:pt x="14" y="161"/>
                  </a:lnTo>
                  <a:lnTo>
                    <a:pt x="14" y="161"/>
                  </a:lnTo>
                  <a:lnTo>
                    <a:pt x="12" y="161"/>
                  </a:lnTo>
                  <a:lnTo>
                    <a:pt x="12" y="161"/>
                  </a:lnTo>
                  <a:lnTo>
                    <a:pt x="12" y="161"/>
                  </a:lnTo>
                  <a:lnTo>
                    <a:pt x="12" y="159"/>
                  </a:lnTo>
                  <a:lnTo>
                    <a:pt x="9" y="156"/>
                  </a:lnTo>
                  <a:lnTo>
                    <a:pt x="5" y="154"/>
                  </a:lnTo>
                  <a:lnTo>
                    <a:pt x="5" y="154"/>
                  </a:lnTo>
                  <a:lnTo>
                    <a:pt x="5" y="152"/>
                  </a:lnTo>
                  <a:lnTo>
                    <a:pt x="9" y="149"/>
                  </a:lnTo>
                  <a:lnTo>
                    <a:pt x="14" y="144"/>
                  </a:lnTo>
                  <a:lnTo>
                    <a:pt x="19" y="140"/>
                  </a:lnTo>
                  <a:lnTo>
                    <a:pt x="21" y="135"/>
                  </a:lnTo>
                  <a:lnTo>
                    <a:pt x="24" y="135"/>
                  </a:lnTo>
                  <a:lnTo>
                    <a:pt x="21" y="133"/>
                  </a:lnTo>
                  <a:lnTo>
                    <a:pt x="19" y="130"/>
                  </a:lnTo>
                  <a:lnTo>
                    <a:pt x="19" y="128"/>
                  </a:lnTo>
                  <a:lnTo>
                    <a:pt x="16" y="126"/>
                  </a:lnTo>
                  <a:lnTo>
                    <a:pt x="14" y="123"/>
                  </a:lnTo>
                  <a:lnTo>
                    <a:pt x="14" y="118"/>
                  </a:lnTo>
                  <a:lnTo>
                    <a:pt x="14" y="114"/>
                  </a:lnTo>
                  <a:lnTo>
                    <a:pt x="12" y="107"/>
                  </a:lnTo>
                  <a:lnTo>
                    <a:pt x="12" y="102"/>
                  </a:lnTo>
                  <a:lnTo>
                    <a:pt x="9" y="95"/>
                  </a:lnTo>
                  <a:lnTo>
                    <a:pt x="9" y="90"/>
                  </a:lnTo>
                  <a:lnTo>
                    <a:pt x="9" y="85"/>
                  </a:lnTo>
                  <a:lnTo>
                    <a:pt x="7" y="78"/>
                  </a:lnTo>
                  <a:lnTo>
                    <a:pt x="7" y="73"/>
                  </a:lnTo>
                  <a:lnTo>
                    <a:pt x="5" y="69"/>
                  </a:lnTo>
                  <a:lnTo>
                    <a:pt x="5" y="62"/>
                  </a:lnTo>
                  <a:lnTo>
                    <a:pt x="2" y="57"/>
                  </a:lnTo>
                  <a:lnTo>
                    <a:pt x="2" y="52"/>
                  </a:lnTo>
                  <a:lnTo>
                    <a:pt x="2" y="45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12" y="31"/>
                  </a:lnTo>
                  <a:lnTo>
                    <a:pt x="21" y="28"/>
                  </a:lnTo>
                  <a:lnTo>
                    <a:pt x="33" y="26"/>
                  </a:lnTo>
                  <a:lnTo>
                    <a:pt x="45" y="24"/>
                  </a:lnTo>
                  <a:lnTo>
                    <a:pt x="52" y="24"/>
                  </a:lnTo>
                  <a:lnTo>
                    <a:pt x="57" y="21"/>
                  </a:lnTo>
                  <a:lnTo>
                    <a:pt x="61" y="21"/>
                  </a:lnTo>
                  <a:lnTo>
                    <a:pt x="64" y="24"/>
                  </a:lnTo>
                  <a:lnTo>
                    <a:pt x="66" y="24"/>
                  </a:lnTo>
                  <a:lnTo>
                    <a:pt x="66" y="21"/>
                  </a:lnTo>
                  <a:lnTo>
                    <a:pt x="78" y="17"/>
                  </a:lnTo>
                  <a:lnTo>
                    <a:pt x="80" y="17"/>
                  </a:lnTo>
                  <a:lnTo>
                    <a:pt x="83" y="17"/>
                  </a:lnTo>
                  <a:lnTo>
                    <a:pt x="83" y="17"/>
                  </a:lnTo>
                  <a:lnTo>
                    <a:pt x="85" y="17"/>
                  </a:lnTo>
                  <a:lnTo>
                    <a:pt x="90" y="14"/>
                  </a:lnTo>
                  <a:lnTo>
                    <a:pt x="104" y="12"/>
                  </a:lnTo>
                  <a:lnTo>
                    <a:pt x="116" y="7"/>
                  </a:lnTo>
                  <a:lnTo>
                    <a:pt x="130" y="5"/>
                  </a:lnTo>
                  <a:lnTo>
                    <a:pt x="144" y="2"/>
                  </a:lnTo>
                  <a:lnTo>
                    <a:pt x="154" y="0"/>
                  </a:lnTo>
                  <a:lnTo>
                    <a:pt x="154" y="0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rgbClr val="F8F8F8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45" name="Freeform 50">
              <a:extLst>
                <a:ext uri="{FF2B5EF4-FFF2-40B4-BE49-F238E27FC236}">
                  <a16:creationId xmlns:a16="http://schemas.microsoft.com/office/drawing/2014/main" id="{3BA952CD-3734-4792-A232-FBCD77978C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2783" y="1539969"/>
              <a:ext cx="1196808" cy="891277"/>
            </a:xfrm>
            <a:custGeom>
              <a:avLst/>
              <a:gdLst>
                <a:gd name="T0" fmla="*/ 707 w 709"/>
                <a:gd name="T1" fmla="*/ 178 h 528"/>
                <a:gd name="T2" fmla="*/ 707 w 709"/>
                <a:gd name="T3" fmla="*/ 213 h 528"/>
                <a:gd name="T4" fmla="*/ 707 w 709"/>
                <a:gd name="T5" fmla="*/ 249 h 528"/>
                <a:gd name="T6" fmla="*/ 707 w 709"/>
                <a:gd name="T7" fmla="*/ 284 h 528"/>
                <a:gd name="T8" fmla="*/ 705 w 709"/>
                <a:gd name="T9" fmla="*/ 318 h 528"/>
                <a:gd name="T10" fmla="*/ 705 w 709"/>
                <a:gd name="T11" fmla="*/ 353 h 528"/>
                <a:gd name="T12" fmla="*/ 705 w 709"/>
                <a:gd name="T13" fmla="*/ 389 h 528"/>
                <a:gd name="T14" fmla="*/ 705 w 709"/>
                <a:gd name="T15" fmla="*/ 422 h 528"/>
                <a:gd name="T16" fmla="*/ 702 w 709"/>
                <a:gd name="T17" fmla="*/ 457 h 528"/>
                <a:gd name="T18" fmla="*/ 702 w 709"/>
                <a:gd name="T19" fmla="*/ 493 h 528"/>
                <a:gd name="T20" fmla="*/ 702 w 709"/>
                <a:gd name="T21" fmla="*/ 528 h 528"/>
                <a:gd name="T22" fmla="*/ 664 w 709"/>
                <a:gd name="T23" fmla="*/ 526 h 528"/>
                <a:gd name="T24" fmla="*/ 629 w 709"/>
                <a:gd name="T25" fmla="*/ 526 h 528"/>
                <a:gd name="T26" fmla="*/ 584 w 709"/>
                <a:gd name="T27" fmla="*/ 524 h 528"/>
                <a:gd name="T28" fmla="*/ 527 w 709"/>
                <a:gd name="T29" fmla="*/ 524 h 528"/>
                <a:gd name="T30" fmla="*/ 470 w 709"/>
                <a:gd name="T31" fmla="*/ 521 h 528"/>
                <a:gd name="T32" fmla="*/ 414 w 709"/>
                <a:gd name="T33" fmla="*/ 519 h 528"/>
                <a:gd name="T34" fmla="*/ 357 w 709"/>
                <a:gd name="T35" fmla="*/ 516 h 528"/>
                <a:gd name="T36" fmla="*/ 300 w 709"/>
                <a:gd name="T37" fmla="*/ 512 h 528"/>
                <a:gd name="T38" fmla="*/ 243 w 709"/>
                <a:gd name="T39" fmla="*/ 509 h 528"/>
                <a:gd name="T40" fmla="*/ 187 w 709"/>
                <a:gd name="T41" fmla="*/ 507 h 528"/>
                <a:gd name="T42" fmla="*/ 130 w 709"/>
                <a:gd name="T43" fmla="*/ 502 h 528"/>
                <a:gd name="T44" fmla="*/ 75 w 709"/>
                <a:gd name="T45" fmla="*/ 498 h 528"/>
                <a:gd name="T46" fmla="*/ 19 w 709"/>
                <a:gd name="T47" fmla="*/ 493 h 528"/>
                <a:gd name="T48" fmla="*/ 2 w 709"/>
                <a:gd name="T49" fmla="*/ 462 h 528"/>
                <a:gd name="T50" fmla="*/ 4 w 709"/>
                <a:gd name="T51" fmla="*/ 415 h 528"/>
                <a:gd name="T52" fmla="*/ 9 w 709"/>
                <a:gd name="T53" fmla="*/ 370 h 528"/>
                <a:gd name="T54" fmla="*/ 12 w 709"/>
                <a:gd name="T55" fmla="*/ 322 h 528"/>
                <a:gd name="T56" fmla="*/ 16 w 709"/>
                <a:gd name="T57" fmla="*/ 275 h 528"/>
                <a:gd name="T58" fmla="*/ 21 w 709"/>
                <a:gd name="T59" fmla="*/ 230 h 528"/>
                <a:gd name="T60" fmla="*/ 23 w 709"/>
                <a:gd name="T61" fmla="*/ 183 h 528"/>
                <a:gd name="T62" fmla="*/ 28 w 709"/>
                <a:gd name="T63" fmla="*/ 138 h 528"/>
                <a:gd name="T64" fmla="*/ 30 w 709"/>
                <a:gd name="T65" fmla="*/ 90 h 528"/>
                <a:gd name="T66" fmla="*/ 35 w 709"/>
                <a:gd name="T67" fmla="*/ 45 h 528"/>
                <a:gd name="T68" fmla="*/ 40 w 709"/>
                <a:gd name="T69" fmla="*/ 0 h 528"/>
                <a:gd name="T70" fmla="*/ 85 w 709"/>
                <a:gd name="T71" fmla="*/ 3 h 528"/>
                <a:gd name="T72" fmla="*/ 130 w 709"/>
                <a:gd name="T73" fmla="*/ 5 h 528"/>
                <a:gd name="T74" fmla="*/ 175 w 709"/>
                <a:gd name="T75" fmla="*/ 10 h 528"/>
                <a:gd name="T76" fmla="*/ 220 w 709"/>
                <a:gd name="T77" fmla="*/ 12 h 528"/>
                <a:gd name="T78" fmla="*/ 265 w 709"/>
                <a:gd name="T79" fmla="*/ 15 h 528"/>
                <a:gd name="T80" fmla="*/ 310 w 709"/>
                <a:gd name="T81" fmla="*/ 17 h 528"/>
                <a:gd name="T82" fmla="*/ 355 w 709"/>
                <a:gd name="T83" fmla="*/ 19 h 528"/>
                <a:gd name="T84" fmla="*/ 399 w 709"/>
                <a:gd name="T85" fmla="*/ 22 h 528"/>
                <a:gd name="T86" fmla="*/ 444 w 709"/>
                <a:gd name="T87" fmla="*/ 24 h 528"/>
                <a:gd name="T88" fmla="*/ 489 w 709"/>
                <a:gd name="T89" fmla="*/ 27 h 528"/>
                <a:gd name="T90" fmla="*/ 530 w 709"/>
                <a:gd name="T91" fmla="*/ 29 h 528"/>
                <a:gd name="T92" fmla="*/ 565 w 709"/>
                <a:gd name="T93" fmla="*/ 29 h 528"/>
                <a:gd name="T94" fmla="*/ 598 w 709"/>
                <a:gd name="T95" fmla="*/ 31 h 528"/>
                <a:gd name="T96" fmla="*/ 634 w 709"/>
                <a:gd name="T97" fmla="*/ 31 h 528"/>
                <a:gd name="T98" fmla="*/ 667 w 709"/>
                <a:gd name="T99" fmla="*/ 31 h 528"/>
                <a:gd name="T100" fmla="*/ 702 w 709"/>
                <a:gd name="T101" fmla="*/ 34 h 528"/>
                <a:gd name="T102" fmla="*/ 709 w 709"/>
                <a:gd name="T103" fmla="*/ 48 h 528"/>
                <a:gd name="T104" fmla="*/ 709 w 709"/>
                <a:gd name="T105" fmla="*/ 71 h 528"/>
                <a:gd name="T106" fmla="*/ 709 w 709"/>
                <a:gd name="T107" fmla="*/ 95 h 528"/>
                <a:gd name="T108" fmla="*/ 709 w 709"/>
                <a:gd name="T109" fmla="*/ 116 h 528"/>
                <a:gd name="T110" fmla="*/ 707 w 709"/>
                <a:gd name="T111" fmla="*/ 140 h 528"/>
                <a:gd name="T112" fmla="*/ 707 w 709"/>
                <a:gd name="T113" fmla="*/ 157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09" h="528">
                  <a:moveTo>
                    <a:pt x="707" y="157"/>
                  </a:moveTo>
                  <a:lnTo>
                    <a:pt x="707" y="169"/>
                  </a:lnTo>
                  <a:lnTo>
                    <a:pt x="707" y="178"/>
                  </a:lnTo>
                  <a:lnTo>
                    <a:pt x="707" y="190"/>
                  </a:lnTo>
                  <a:lnTo>
                    <a:pt x="707" y="202"/>
                  </a:lnTo>
                  <a:lnTo>
                    <a:pt x="707" y="213"/>
                  </a:lnTo>
                  <a:lnTo>
                    <a:pt x="707" y="225"/>
                  </a:lnTo>
                  <a:lnTo>
                    <a:pt x="707" y="237"/>
                  </a:lnTo>
                  <a:lnTo>
                    <a:pt x="707" y="249"/>
                  </a:lnTo>
                  <a:lnTo>
                    <a:pt x="707" y="261"/>
                  </a:lnTo>
                  <a:lnTo>
                    <a:pt x="707" y="273"/>
                  </a:lnTo>
                  <a:lnTo>
                    <a:pt x="707" y="284"/>
                  </a:lnTo>
                  <a:lnTo>
                    <a:pt x="705" y="294"/>
                  </a:lnTo>
                  <a:lnTo>
                    <a:pt x="705" y="306"/>
                  </a:lnTo>
                  <a:lnTo>
                    <a:pt x="705" y="318"/>
                  </a:lnTo>
                  <a:lnTo>
                    <a:pt x="705" y="329"/>
                  </a:lnTo>
                  <a:lnTo>
                    <a:pt x="705" y="341"/>
                  </a:lnTo>
                  <a:lnTo>
                    <a:pt x="705" y="353"/>
                  </a:lnTo>
                  <a:lnTo>
                    <a:pt x="705" y="365"/>
                  </a:lnTo>
                  <a:lnTo>
                    <a:pt x="705" y="377"/>
                  </a:lnTo>
                  <a:lnTo>
                    <a:pt x="705" y="389"/>
                  </a:lnTo>
                  <a:lnTo>
                    <a:pt x="705" y="400"/>
                  </a:lnTo>
                  <a:lnTo>
                    <a:pt x="705" y="410"/>
                  </a:lnTo>
                  <a:lnTo>
                    <a:pt x="705" y="422"/>
                  </a:lnTo>
                  <a:lnTo>
                    <a:pt x="705" y="434"/>
                  </a:lnTo>
                  <a:lnTo>
                    <a:pt x="705" y="445"/>
                  </a:lnTo>
                  <a:lnTo>
                    <a:pt x="702" y="457"/>
                  </a:lnTo>
                  <a:lnTo>
                    <a:pt x="702" y="469"/>
                  </a:lnTo>
                  <a:lnTo>
                    <a:pt x="702" y="481"/>
                  </a:lnTo>
                  <a:lnTo>
                    <a:pt x="702" y="493"/>
                  </a:lnTo>
                  <a:lnTo>
                    <a:pt x="702" y="505"/>
                  </a:lnTo>
                  <a:lnTo>
                    <a:pt x="702" y="516"/>
                  </a:lnTo>
                  <a:lnTo>
                    <a:pt x="702" y="528"/>
                  </a:lnTo>
                  <a:lnTo>
                    <a:pt x="690" y="528"/>
                  </a:lnTo>
                  <a:lnTo>
                    <a:pt x="679" y="526"/>
                  </a:lnTo>
                  <a:lnTo>
                    <a:pt x="664" y="526"/>
                  </a:lnTo>
                  <a:lnTo>
                    <a:pt x="653" y="526"/>
                  </a:lnTo>
                  <a:lnTo>
                    <a:pt x="641" y="526"/>
                  </a:lnTo>
                  <a:lnTo>
                    <a:pt x="629" y="526"/>
                  </a:lnTo>
                  <a:lnTo>
                    <a:pt x="615" y="526"/>
                  </a:lnTo>
                  <a:lnTo>
                    <a:pt x="603" y="526"/>
                  </a:lnTo>
                  <a:lnTo>
                    <a:pt x="584" y="524"/>
                  </a:lnTo>
                  <a:lnTo>
                    <a:pt x="565" y="524"/>
                  </a:lnTo>
                  <a:lnTo>
                    <a:pt x="546" y="524"/>
                  </a:lnTo>
                  <a:lnTo>
                    <a:pt x="527" y="524"/>
                  </a:lnTo>
                  <a:lnTo>
                    <a:pt x="508" y="521"/>
                  </a:lnTo>
                  <a:lnTo>
                    <a:pt x="489" y="521"/>
                  </a:lnTo>
                  <a:lnTo>
                    <a:pt x="470" y="521"/>
                  </a:lnTo>
                  <a:lnTo>
                    <a:pt x="452" y="519"/>
                  </a:lnTo>
                  <a:lnTo>
                    <a:pt x="433" y="519"/>
                  </a:lnTo>
                  <a:lnTo>
                    <a:pt x="414" y="519"/>
                  </a:lnTo>
                  <a:lnTo>
                    <a:pt x="395" y="516"/>
                  </a:lnTo>
                  <a:lnTo>
                    <a:pt x="376" y="516"/>
                  </a:lnTo>
                  <a:lnTo>
                    <a:pt x="357" y="516"/>
                  </a:lnTo>
                  <a:lnTo>
                    <a:pt x="338" y="514"/>
                  </a:lnTo>
                  <a:lnTo>
                    <a:pt x="319" y="514"/>
                  </a:lnTo>
                  <a:lnTo>
                    <a:pt x="300" y="512"/>
                  </a:lnTo>
                  <a:lnTo>
                    <a:pt x="281" y="512"/>
                  </a:lnTo>
                  <a:lnTo>
                    <a:pt x="262" y="512"/>
                  </a:lnTo>
                  <a:lnTo>
                    <a:pt x="243" y="509"/>
                  </a:lnTo>
                  <a:lnTo>
                    <a:pt x="224" y="509"/>
                  </a:lnTo>
                  <a:lnTo>
                    <a:pt x="206" y="507"/>
                  </a:lnTo>
                  <a:lnTo>
                    <a:pt x="187" y="507"/>
                  </a:lnTo>
                  <a:lnTo>
                    <a:pt x="168" y="505"/>
                  </a:lnTo>
                  <a:lnTo>
                    <a:pt x="149" y="505"/>
                  </a:lnTo>
                  <a:lnTo>
                    <a:pt x="130" y="502"/>
                  </a:lnTo>
                  <a:lnTo>
                    <a:pt x="111" y="500"/>
                  </a:lnTo>
                  <a:lnTo>
                    <a:pt x="92" y="500"/>
                  </a:lnTo>
                  <a:lnTo>
                    <a:pt x="75" y="498"/>
                  </a:lnTo>
                  <a:lnTo>
                    <a:pt x="57" y="498"/>
                  </a:lnTo>
                  <a:lnTo>
                    <a:pt x="38" y="495"/>
                  </a:lnTo>
                  <a:lnTo>
                    <a:pt x="19" y="493"/>
                  </a:lnTo>
                  <a:lnTo>
                    <a:pt x="0" y="493"/>
                  </a:lnTo>
                  <a:lnTo>
                    <a:pt x="0" y="476"/>
                  </a:lnTo>
                  <a:lnTo>
                    <a:pt x="2" y="462"/>
                  </a:lnTo>
                  <a:lnTo>
                    <a:pt x="2" y="445"/>
                  </a:lnTo>
                  <a:lnTo>
                    <a:pt x="4" y="431"/>
                  </a:lnTo>
                  <a:lnTo>
                    <a:pt x="4" y="415"/>
                  </a:lnTo>
                  <a:lnTo>
                    <a:pt x="7" y="400"/>
                  </a:lnTo>
                  <a:lnTo>
                    <a:pt x="7" y="384"/>
                  </a:lnTo>
                  <a:lnTo>
                    <a:pt x="9" y="370"/>
                  </a:lnTo>
                  <a:lnTo>
                    <a:pt x="9" y="353"/>
                  </a:lnTo>
                  <a:lnTo>
                    <a:pt x="12" y="337"/>
                  </a:lnTo>
                  <a:lnTo>
                    <a:pt x="12" y="322"/>
                  </a:lnTo>
                  <a:lnTo>
                    <a:pt x="14" y="306"/>
                  </a:lnTo>
                  <a:lnTo>
                    <a:pt x="16" y="292"/>
                  </a:lnTo>
                  <a:lnTo>
                    <a:pt x="16" y="275"/>
                  </a:lnTo>
                  <a:lnTo>
                    <a:pt x="19" y="261"/>
                  </a:lnTo>
                  <a:lnTo>
                    <a:pt x="19" y="244"/>
                  </a:lnTo>
                  <a:lnTo>
                    <a:pt x="21" y="230"/>
                  </a:lnTo>
                  <a:lnTo>
                    <a:pt x="21" y="213"/>
                  </a:lnTo>
                  <a:lnTo>
                    <a:pt x="23" y="199"/>
                  </a:lnTo>
                  <a:lnTo>
                    <a:pt x="23" y="183"/>
                  </a:lnTo>
                  <a:lnTo>
                    <a:pt x="26" y="169"/>
                  </a:lnTo>
                  <a:lnTo>
                    <a:pt x="26" y="152"/>
                  </a:lnTo>
                  <a:lnTo>
                    <a:pt x="28" y="138"/>
                  </a:lnTo>
                  <a:lnTo>
                    <a:pt x="28" y="121"/>
                  </a:lnTo>
                  <a:lnTo>
                    <a:pt x="30" y="107"/>
                  </a:lnTo>
                  <a:lnTo>
                    <a:pt x="30" y="90"/>
                  </a:lnTo>
                  <a:lnTo>
                    <a:pt x="33" y="76"/>
                  </a:lnTo>
                  <a:lnTo>
                    <a:pt x="35" y="60"/>
                  </a:lnTo>
                  <a:lnTo>
                    <a:pt x="35" y="45"/>
                  </a:lnTo>
                  <a:lnTo>
                    <a:pt x="38" y="29"/>
                  </a:lnTo>
                  <a:lnTo>
                    <a:pt x="38" y="15"/>
                  </a:lnTo>
                  <a:lnTo>
                    <a:pt x="40" y="0"/>
                  </a:lnTo>
                  <a:lnTo>
                    <a:pt x="54" y="0"/>
                  </a:lnTo>
                  <a:lnTo>
                    <a:pt x="68" y="3"/>
                  </a:lnTo>
                  <a:lnTo>
                    <a:pt x="85" y="3"/>
                  </a:lnTo>
                  <a:lnTo>
                    <a:pt x="99" y="5"/>
                  </a:lnTo>
                  <a:lnTo>
                    <a:pt x="113" y="5"/>
                  </a:lnTo>
                  <a:lnTo>
                    <a:pt x="130" y="5"/>
                  </a:lnTo>
                  <a:lnTo>
                    <a:pt x="144" y="8"/>
                  </a:lnTo>
                  <a:lnTo>
                    <a:pt x="158" y="8"/>
                  </a:lnTo>
                  <a:lnTo>
                    <a:pt x="175" y="10"/>
                  </a:lnTo>
                  <a:lnTo>
                    <a:pt x="189" y="10"/>
                  </a:lnTo>
                  <a:lnTo>
                    <a:pt x="203" y="12"/>
                  </a:lnTo>
                  <a:lnTo>
                    <a:pt x="220" y="12"/>
                  </a:lnTo>
                  <a:lnTo>
                    <a:pt x="234" y="15"/>
                  </a:lnTo>
                  <a:lnTo>
                    <a:pt x="248" y="15"/>
                  </a:lnTo>
                  <a:lnTo>
                    <a:pt x="265" y="15"/>
                  </a:lnTo>
                  <a:lnTo>
                    <a:pt x="279" y="17"/>
                  </a:lnTo>
                  <a:lnTo>
                    <a:pt x="293" y="17"/>
                  </a:lnTo>
                  <a:lnTo>
                    <a:pt x="310" y="17"/>
                  </a:lnTo>
                  <a:lnTo>
                    <a:pt x="324" y="19"/>
                  </a:lnTo>
                  <a:lnTo>
                    <a:pt x="338" y="19"/>
                  </a:lnTo>
                  <a:lnTo>
                    <a:pt x="355" y="19"/>
                  </a:lnTo>
                  <a:lnTo>
                    <a:pt x="369" y="22"/>
                  </a:lnTo>
                  <a:lnTo>
                    <a:pt x="383" y="22"/>
                  </a:lnTo>
                  <a:lnTo>
                    <a:pt x="399" y="22"/>
                  </a:lnTo>
                  <a:lnTo>
                    <a:pt x="414" y="24"/>
                  </a:lnTo>
                  <a:lnTo>
                    <a:pt x="428" y="24"/>
                  </a:lnTo>
                  <a:lnTo>
                    <a:pt x="444" y="24"/>
                  </a:lnTo>
                  <a:lnTo>
                    <a:pt x="459" y="27"/>
                  </a:lnTo>
                  <a:lnTo>
                    <a:pt x="475" y="27"/>
                  </a:lnTo>
                  <a:lnTo>
                    <a:pt x="489" y="27"/>
                  </a:lnTo>
                  <a:lnTo>
                    <a:pt x="504" y="27"/>
                  </a:lnTo>
                  <a:lnTo>
                    <a:pt x="520" y="29"/>
                  </a:lnTo>
                  <a:lnTo>
                    <a:pt x="530" y="29"/>
                  </a:lnTo>
                  <a:lnTo>
                    <a:pt x="541" y="29"/>
                  </a:lnTo>
                  <a:lnTo>
                    <a:pt x="553" y="29"/>
                  </a:lnTo>
                  <a:lnTo>
                    <a:pt x="565" y="29"/>
                  </a:lnTo>
                  <a:lnTo>
                    <a:pt x="577" y="29"/>
                  </a:lnTo>
                  <a:lnTo>
                    <a:pt x="586" y="29"/>
                  </a:lnTo>
                  <a:lnTo>
                    <a:pt x="598" y="31"/>
                  </a:lnTo>
                  <a:lnTo>
                    <a:pt x="610" y="31"/>
                  </a:lnTo>
                  <a:lnTo>
                    <a:pt x="622" y="31"/>
                  </a:lnTo>
                  <a:lnTo>
                    <a:pt x="634" y="31"/>
                  </a:lnTo>
                  <a:lnTo>
                    <a:pt x="643" y="31"/>
                  </a:lnTo>
                  <a:lnTo>
                    <a:pt x="655" y="31"/>
                  </a:lnTo>
                  <a:lnTo>
                    <a:pt x="667" y="31"/>
                  </a:lnTo>
                  <a:lnTo>
                    <a:pt x="679" y="31"/>
                  </a:lnTo>
                  <a:lnTo>
                    <a:pt x="690" y="34"/>
                  </a:lnTo>
                  <a:lnTo>
                    <a:pt x="702" y="34"/>
                  </a:lnTo>
                  <a:lnTo>
                    <a:pt x="709" y="34"/>
                  </a:lnTo>
                  <a:lnTo>
                    <a:pt x="709" y="41"/>
                  </a:lnTo>
                  <a:lnTo>
                    <a:pt x="709" y="48"/>
                  </a:lnTo>
                  <a:lnTo>
                    <a:pt x="709" y="55"/>
                  </a:lnTo>
                  <a:lnTo>
                    <a:pt x="709" y="64"/>
                  </a:lnTo>
                  <a:lnTo>
                    <a:pt x="709" y="71"/>
                  </a:lnTo>
                  <a:lnTo>
                    <a:pt x="709" y="79"/>
                  </a:lnTo>
                  <a:lnTo>
                    <a:pt x="709" y="86"/>
                  </a:lnTo>
                  <a:lnTo>
                    <a:pt x="709" y="95"/>
                  </a:lnTo>
                  <a:lnTo>
                    <a:pt x="709" y="102"/>
                  </a:lnTo>
                  <a:lnTo>
                    <a:pt x="709" y="109"/>
                  </a:lnTo>
                  <a:lnTo>
                    <a:pt x="709" y="116"/>
                  </a:lnTo>
                  <a:lnTo>
                    <a:pt x="709" y="126"/>
                  </a:lnTo>
                  <a:lnTo>
                    <a:pt x="709" y="133"/>
                  </a:lnTo>
                  <a:lnTo>
                    <a:pt x="707" y="140"/>
                  </a:lnTo>
                  <a:lnTo>
                    <a:pt x="707" y="147"/>
                  </a:lnTo>
                  <a:lnTo>
                    <a:pt x="707" y="157"/>
                  </a:lnTo>
                  <a:lnTo>
                    <a:pt x="707" y="15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rgbClr val="F8F8F8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46" name="Freeform 51">
              <a:extLst>
                <a:ext uri="{FF2B5EF4-FFF2-40B4-BE49-F238E27FC236}">
                  <a16:creationId xmlns:a16="http://schemas.microsoft.com/office/drawing/2014/main" id="{50764DAD-4211-4D77-9293-2EAA26FCCA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93972" y="969418"/>
              <a:ext cx="1482084" cy="2192741"/>
            </a:xfrm>
            <a:custGeom>
              <a:avLst/>
              <a:gdLst>
                <a:gd name="T0" fmla="*/ 405 w 878"/>
                <a:gd name="T1" fmla="*/ 1226 h 1299"/>
                <a:gd name="T2" fmla="*/ 301 w 878"/>
                <a:gd name="T3" fmla="*/ 1153 h 1299"/>
                <a:gd name="T4" fmla="*/ 414 w 878"/>
                <a:gd name="T5" fmla="*/ 1160 h 1299"/>
                <a:gd name="T6" fmla="*/ 258 w 878"/>
                <a:gd name="T7" fmla="*/ 1049 h 1299"/>
                <a:gd name="T8" fmla="*/ 270 w 878"/>
                <a:gd name="T9" fmla="*/ 1060 h 1299"/>
                <a:gd name="T10" fmla="*/ 232 w 878"/>
                <a:gd name="T11" fmla="*/ 1044 h 1299"/>
                <a:gd name="T12" fmla="*/ 280 w 878"/>
                <a:gd name="T13" fmla="*/ 1046 h 1299"/>
                <a:gd name="T14" fmla="*/ 873 w 878"/>
                <a:gd name="T15" fmla="*/ 1103 h 1299"/>
                <a:gd name="T16" fmla="*/ 857 w 878"/>
                <a:gd name="T17" fmla="*/ 1079 h 1299"/>
                <a:gd name="T18" fmla="*/ 838 w 878"/>
                <a:gd name="T19" fmla="*/ 1034 h 1299"/>
                <a:gd name="T20" fmla="*/ 599 w 878"/>
                <a:gd name="T21" fmla="*/ 712 h 1299"/>
                <a:gd name="T22" fmla="*/ 410 w 878"/>
                <a:gd name="T23" fmla="*/ 301 h 1299"/>
                <a:gd name="T24" fmla="*/ 206 w 878"/>
                <a:gd name="T25" fmla="*/ 33 h 1299"/>
                <a:gd name="T26" fmla="*/ 57 w 878"/>
                <a:gd name="T27" fmla="*/ 40 h 1299"/>
                <a:gd name="T28" fmla="*/ 43 w 878"/>
                <a:gd name="T29" fmla="*/ 104 h 1299"/>
                <a:gd name="T30" fmla="*/ 38 w 878"/>
                <a:gd name="T31" fmla="*/ 144 h 1299"/>
                <a:gd name="T32" fmla="*/ 15 w 878"/>
                <a:gd name="T33" fmla="*/ 161 h 1299"/>
                <a:gd name="T34" fmla="*/ 3 w 878"/>
                <a:gd name="T35" fmla="*/ 208 h 1299"/>
                <a:gd name="T36" fmla="*/ 38 w 878"/>
                <a:gd name="T37" fmla="*/ 284 h 1299"/>
                <a:gd name="T38" fmla="*/ 31 w 878"/>
                <a:gd name="T39" fmla="*/ 360 h 1299"/>
                <a:gd name="T40" fmla="*/ 67 w 878"/>
                <a:gd name="T41" fmla="*/ 447 h 1299"/>
                <a:gd name="T42" fmla="*/ 83 w 878"/>
                <a:gd name="T43" fmla="*/ 495 h 1299"/>
                <a:gd name="T44" fmla="*/ 76 w 878"/>
                <a:gd name="T45" fmla="*/ 502 h 1299"/>
                <a:gd name="T46" fmla="*/ 97 w 878"/>
                <a:gd name="T47" fmla="*/ 523 h 1299"/>
                <a:gd name="T48" fmla="*/ 116 w 878"/>
                <a:gd name="T49" fmla="*/ 525 h 1299"/>
                <a:gd name="T50" fmla="*/ 145 w 878"/>
                <a:gd name="T51" fmla="*/ 514 h 1299"/>
                <a:gd name="T52" fmla="*/ 175 w 878"/>
                <a:gd name="T53" fmla="*/ 521 h 1299"/>
                <a:gd name="T54" fmla="*/ 192 w 878"/>
                <a:gd name="T55" fmla="*/ 523 h 1299"/>
                <a:gd name="T56" fmla="*/ 206 w 878"/>
                <a:gd name="T57" fmla="*/ 521 h 1299"/>
                <a:gd name="T58" fmla="*/ 206 w 878"/>
                <a:gd name="T59" fmla="*/ 523 h 1299"/>
                <a:gd name="T60" fmla="*/ 190 w 878"/>
                <a:gd name="T61" fmla="*/ 528 h 1299"/>
                <a:gd name="T62" fmla="*/ 126 w 878"/>
                <a:gd name="T63" fmla="*/ 525 h 1299"/>
                <a:gd name="T64" fmla="*/ 142 w 878"/>
                <a:gd name="T65" fmla="*/ 566 h 1299"/>
                <a:gd name="T66" fmla="*/ 140 w 878"/>
                <a:gd name="T67" fmla="*/ 585 h 1299"/>
                <a:gd name="T68" fmla="*/ 121 w 878"/>
                <a:gd name="T69" fmla="*/ 568 h 1299"/>
                <a:gd name="T70" fmla="*/ 109 w 878"/>
                <a:gd name="T71" fmla="*/ 547 h 1299"/>
                <a:gd name="T72" fmla="*/ 109 w 878"/>
                <a:gd name="T73" fmla="*/ 611 h 1299"/>
                <a:gd name="T74" fmla="*/ 154 w 878"/>
                <a:gd name="T75" fmla="*/ 660 h 1299"/>
                <a:gd name="T76" fmla="*/ 145 w 878"/>
                <a:gd name="T77" fmla="*/ 698 h 1299"/>
                <a:gd name="T78" fmla="*/ 138 w 878"/>
                <a:gd name="T79" fmla="*/ 734 h 1299"/>
                <a:gd name="T80" fmla="*/ 166 w 878"/>
                <a:gd name="T81" fmla="*/ 781 h 1299"/>
                <a:gd name="T82" fmla="*/ 199 w 878"/>
                <a:gd name="T83" fmla="*/ 847 h 1299"/>
                <a:gd name="T84" fmla="*/ 211 w 878"/>
                <a:gd name="T85" fmla="*/ 888 h 1299"/>
                <a:gd name="T86" fmla="*/ 228 w 878"/>
                <a:gd name="T87" fmla="*/ 935 h 1299"/>
                <a:gd name="T88" fmla="*/ 225 w 878"/>
                <a:gd name="T89" fmla="*/ 975 h 1299"/>
                <a:gd name="T90" fmla="*/ 308 w 878"/>
                <a:gd name="T91" fmla="*/ 1011 h 1299"/>
                <a:gd name="T92" fmla="*/ 353 w 878"/>
                <a:gd name="T93" fmla="*/ 1039 h 1299"/>
                <a:gd name="T94" fmla="*/ 384 w 878"/>
                <a:gd name="T95" fmla="*/ 1067 h 1299"/>
                <a:gd name="T96" fmla="*/ 431 w 878"/>
                <a:gd name="T97" fmla="*/ 1108 h 1299"/>
                <a:gd name="T98" fmla="*/ 443 w 878"/>
                <a:gd name="T99" fmla="*/ 1115 h 1299"/>
                <a:gd name="T100" fmla="*/ 514 w 878"/>
                <a:gd name="T101" fmla="*/ 1179 h 1299"/>
                <a:gd name="T102" fmla="*/ 530 w 878"/>
                <a:gd name="T103" fmla="*/ 1262 h 1299"/>
                <a:gd name="T104" fmla="*/ 530 w 878"/>
                <a:gd name="T105" fmla="*/ 1264 h 1299"/>
                <a:gd name="T106" fmla="*/ 615 w 878"/>
                <a:gd name="T107" fmla="*/ 1290 h 1299"/>
                <a:gd name="T108" fmla="*/ 779 w 878"/>
                <a:gd name="T109" fmla="*/ 1297 h 1299"/>
                <a:gd name="T110" fmla="*/ 821 w 878"/>
                <a:gd name="T111" fmla="*/ 1269 h 1299"/>
                <a:gd name="T112" fmla="*/ 802 w 878"/>
                <a:gd name="T113" fmla="*/ 1212 h 1299"/>
                <a:gd name="T114" fmla="*/ 831 w 878"/>
                <a:gd name="T115" fmla="*/ 1176 h 1299"/>
                <a:gd name="T116" fmla="*/ 838 w 878"/>
                <a:gd name="T117" fmla="*/ 1143 h 1299"/>
                <a:gd name="T118" fmla="*/ 62 w 878"/>
                <a:gd name="T119" fmla="*/ 544 h 1299"/>
                <a:gd name="T120" fmla="*/ 126 w 878"/>
                <a:gd name="T121" fmla="*/ 542 h 1299"/>
                <a:gd name="T122" fmla="*/ 334 w 878"/>
                <a:gd name="T123" fmla="*/ 1065 h 1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78" h="1299">
                  <a:moveTo>
                    <a:pt x="410" y="1221"/>
                  </a:moveTo>
                  <a:lnTo>
                    <a:pt x="407" y="1217"/>
                  </a:lnTo>
                  <a:lnTo>
                    <a:pt x="403" y="1212"/>
                  </a:lnTo>
                  <a:lnTo>
                    <a:pt x="400" y="1209"/>
                  </a:lnTo>
                  <a:lnTo>
                    <a:pt x="400" y="1205"/>
                  </a:lnTo>
                  <a:lnTo>
                    <a:pt x="400" y="1205"/>
                  </a:lnTo>
                  <a:lnTo>
                    <a:pt x="400" y="1202"/>
                  </a:lnTo>
                  <a:lnTo>
                    <a:pt x="398" y="1202"/>
                  </a:lnTo>
                  <a:lnTo>
                    <a:pt x="398" y="1200"/>
                  </a:lnTo>
                  <a:lnTo>
                    <a:pt x="398" y="1200"/>
                  </a:lnTo>
                  <a:lnTo>
                    <a:pt x="398" y="1198"/>
                  </a:lnTo>
                  <a:lnTo>
                    <a:pt x="395" y="1198"/>
                  </a:lnTo>
                  <a:lnTo>
                    <a:pt x="395" y="1198"/>
                  </a:lnTo>
                  <a:lnTo>
                    <a:pt x="393" y="1200"/>
                  </a:lnTo>
                  <a:lnTo>
                    <a:pt x="395" y="1205"/>
                  </a:lnTo>
                  <a:lnTo>
                    <a:pt x="398" y="1207"/>
                  </a:lnTo>
                  <a:lnTo>
                    <a:pt x="398" y="1212"/>
                  </a:lnTo>
                  <a:lnTo>
                    <a:pt x="400" y="1219"/>
                  </a:lnTo>
                  <a:lnTo>
                    <a:pt x="403" y="1224"/>
                  </a:lnTo>
                  <a:lnTo>
                    <a:pt x="405" y="1226"/>
                  </a:lnTo>
                  <a:lnTo>
                    <a:pt x="407" y="1226"/>
                  </a:lnTo>
                  <a:lnTo>
                    <a:pt x="407" y="1228"/>
                  </a:lnTo>
                  <a:lnTo>
                    <a:pt x="410" y="1228"/>
                  </a:lnTo>
                  <a:lnTo>
                    <a:pt x="410" y="1228"/>
                  </a:lnTo>
                  <a:lnTo>
                    <a:pt x="410" y="1228"/>
                  </a:lnTo>
                  <a:lnTo>
                    <a:pt x="412" y="1228"/>
                  </a:lnTo>
                  <a:lnTo>
                    <a:pt x="414" y="1228"/>
                  </a:lnTo>
                  <a:lnTo>
                    <a:pt x="414" y="1228"/>
                  </a:lnTo>
                  <a:lnTo>
                    <a:pt x="417" y="1228"/>
                  </a:lnTo>
                  <a:lnTo>
                    <a:pt x="412" y="1224"/>
                  </a:lnTo>
                  <a:lnTo>
                    <a:pt x="410" y="1221"/>
                  </a:lnTo>
                  <a:close/>
                  <a:moveTo>
                    <a:pt x="310" y="1155"/>
                  </a:moveTo>
                  <a:lnTo>
                    <a:pt x="306" y="1153"/>
                  </a:lnTo>
                  <a:lnTo>
                    <a:pt x="306" y="1153"/>
                  </a:lnTo>
                  <a:lnTo>
                    <a:pt x="306" y="1150"/>
                  </a:lnTo>
                  <a:lnTo>
                    <a:pt x="303" y="1150"/>
                  </a:lnTo>
                  <a:lnTo>
                    <a:pt x="303" y="1150"/>
                  </a:lnTo>
                  <a:lnTo>
                    <a:pt x="301" y="1150"/>
                  </a:lnTo>
                  <a:lnTo>
                    <a:pt x="298" y="1150"/>
                  </a:lnTo>
                  <a:lnTo>
                    <a:pt x="301" y="1153"/>
                  </a:lnTo>
                  <a:lnTo>
                    <a:pt x="303" y="1157"/>
                  </a:lnTo>
                  <a:lnTo>
                    <a:pt x="306" y="1160"/>
                  </a:lnTo>
                  <a:lnTo>
                    <a:pt x="308" y="1160"/>
                  </a:lnTo>
                  <a:lnTo>
                    <a:pt x="313" y="1160"/>
                  </a:lnTo>
                  <a:lnTo>
                    <a:pt x="313" y="1157"/>
                  </a:lnTo>
                  <a:lnTo>
                    <a:pt x="310" y="1155"/>
                  </a:lnTo>
                  <a:close/>
                  <a:moveTo>
                    <a:pt x="426" y="1155"/>
                  </a:moveTo>
                  <a:lnTo>
                    <a:pt x="417" y="1150"/>
                  </a:lnTo>
                  <a:lnTo>
                    <a:pt x="417" y="1150"/>
                  </a:lnTo>
                  <a:lnTo>
                    <a:pt x="410" y="1146"/>
                  </a:lnTo>
                  <a:lnTo>
                    <a:pt x="407" y="1143"/>
                  </a:lnTo>
                  <a:lnTo>
                    <a:pt x="405" y="1143"/>
                  </a:lnTo>
                  <a:lnTo>
                    <a:pt x="405" y="1146"/>
                  </a:lnTo>
                  <a:lnTo>
                    <a:pt x="405" y="1148"/>
                  </a:lnTo>
                  <a:lnTo>
                    <a:pt x="407" y="1148"/>
                  </a:lnTo>
                  <a:lnTo>
                    <a:pt x="410" y="1150"/>
                  </a:lnTo>
                  <a:lnTo>
                    <a:pt x="412" y="1150"/>
                  </a:lnTo>
                  <a:lnTo>
                    <a:pt x="414" y="1153"/>
                  </a:lnTo>
                  <a:lnTo>
                    <a:pt x="414" y="1155"/>
                  </a:lnTo>
                  <a:lnTo>
                    <a:pt x="414" y="1160"/>
                  </a:lnTo>
                  <a:lnTo>
                    <a:pt x="414" y="1162"/>
                  </a:lnTo>
                  <a:lnTo>
                    <a:pt x="414" y="1164"/>
                  </a:lnTo>
                  <a:lnTo>
                    <a:pt x="417" y="1167"/>
                  </a:lnTo>
                  <a:lnTo>
                    <a:pt x="419" y="1167"/>
                  </a:lnTo>
                  <a:lnTo>
                    <a:pt x="419" y="1167"/>
                  </a:lnTo>
                  <a:lnTo>
                    <a:pt x="421" y="1167"/>
                  </a:lnTo>
                  <a:lnTo>
                    <a:pt x="424" y="1167"/>
                  </a:lnTo>
                  <a:lnTo>
                    <a:pt x="424" y="1167"/>
                  </a:lnTo>
                  <a:lnTo>
                    <a:pt x="426" y="1169"/>
                  </a:lnTo>
                  <a:lnTo>
                    <a:pt x="429" y="1169"/>
                  </a:lnTo>
                  <a:lnTo>
                    <a:pt x="431" y="1169"/>
                  </a:lnTo>
                  <a:lnTo>
                    <a:pt x="431" y="1167"/>
                  </a:lnTo>
                  <a:lnTo>
                    <a:pt x="426" y="1157"/>
                  </a:lnTo>
                  <a:lnTo>
                    <a:pt x="426" y="1155"/>
                  </a:lnTo>
                  <a:close/>
                  <a:moveTo>
                    <a:pt x="268" y="1053"/>
                  </a:moveTo>
                  <a:lnTo>
                    <a:pt x="268" y="1051"/>
                  </a:lnTo>
                  <a:lnTo>
                    <a:pt x="268" y="1049"/>
                  </a:lnTo>
                  <a:lnTo>
                    <a:pt x="265" y="1049"/>
                  </a:lnTo>
                  <a:lnTo>
                    <a:pt x="265" y="1049"/>
                  </a:lnTo>
                  <a:lnTo>
                    <a:pt x="258" y="1049"/>
                  </a:lnTo>
                  <a:lnTo>
                    <a:pt x="256" y="1049"/>
                  </a:lnTo>
                  <a:lnTo>
                    <a:pt x="256" y="1049"/>
                  </a:lnTo>
                  <a:lnTo>
                    <a:pt x="254" y="1049"/>
                  </a:lnTo>
                  <a:lnTo>
                    <a:pt x="251" y="1049"/>
                  </a:lnTo>
                  <a:lnTo>
                    <a:pt x="249" y="1046"/>
                  </a:lnTo>
                  <a:lnTo>
                    <a:pt x="246" y="1049"/>
                  </a:lnTo>
                  <a:lnTo>
                    <a:pt x="246" y="1051"/>
                  </a:lnTo>
                  <a:lnTo>
                    <a:pt x="249" y="1053"/>
                  </a:lnTo>
                  <a:lnTo>
                    <a:pt x="251" y="1056"/>
                  </a:lnTo>
                  <a:lnTo>
                    <a:pt x="251" y="1058"/>
                  </a:lnTo>
                  <a:lnTo>
                    <a:pt x="251" y="1060"/>
                  </a:lnTo>
                  <a:lnTo>
                    <a:pt x="254" y="1063"/>
                  </a:lnTo>
                  <a:lnTo>
                    <a:pt x="256" y="1063"/>
                  </a:lnTo>
                  <a:lnTo>
                    <a:pt x="258" y="1063"/>
                  </a:lnTo>
                  <a:lnTo>
                    <a:pt x="258" y="1063"/>
                  </a:lnTo>
                  <a:lnTo>
                    <a:pt x="261" y="1063"/>
                  </a:lnTo>
                  <a:lnTo>
                    <a:pt x="261" y="1063"/>
                  </a:lnTo>
                  <a:lnTo>
                    <a:pt x="263" y="1063"/>
                  </a:lnTo>
                  <a:lnTo>
                    <a:pt x="263" y="1063"/>
                  </a:lnTo>
                  <a:lnTo>
                    <a:pt x="270" y="1060"/>
                  </a:lnTo>
                  <a:lnTo>
                    <a:pt x="272" y="1060"/>
                  </a:lnTo>
                  <a:lnTo>
                    <a:pt x="272" y="1058"/>
                  </a:lnTo>
                  <a:lnTo>
                    <a:pt x="272" y="1056"/>
                  </a:lnTo>
                  <a:lnTo>
                    <a:pt x="270" y="1056"/>
                  </a:lnTo>
                  <a:lnTo>
                    <a:pt x="268" y="1053"/>
                  </a:lnTo>
                  <a:close/>
                  <a:moveTo>
                    <a:pt x="239" y="1044"/>
                  </a:moveTo>
                  <a:lnTo>
                    <a:pt x="239" y="1041"/>
                  </a:lnTo>
                  <a:lnTo>
                    <a:pt x="239" y="1041"/>
                  </a:lnTo>
                  <a:lnTo>
                    <a:pt x="237" y="1041"/>
                  </a:lnTo>
                  <a:lnTo>
                    <a:pt x="237" y="1039"/>
                  </a:lnTo>
                  <a:lnTo>
                    <a:pt x="237" y="1039"/>
                  </a:lnTo>
                  <a:lnTo>
                    <a:pt x="235" y="1037"/>
                  </a:lnTo>
                  <a:lnTo>
                    <a:pt x="235" y="1039"/>
                  </a:lnTo>
                  <a:lnTo>
                    <a:pt x="232" y="1039"/>
                  </a:lnTo>
                  <a:lnTo>
                    <a:pt x="230" y="1039"/>
                  </a:lnTo>
                  <a:lnTo>
                    <a:pt x="228" y="1041"/>
                  </a:lnTo>
                  <a:lnTo>
                    <a:pt x="228" y="1041"/>
                  </a:lnTo>
                  <a:lnTo>
                    <a:pt x="228" y="1041"/>
                  </a:lnTo>
                  <a:lnTo>
                    <a:pt x="230" y="1041"/>
                  </a:lnTo>
                  <a:lnTo>
                    <a:pt x="232" y="1044"/>
                  </a:lnTo>
                  <a:lnTo>
                    <a:pt x="235" y="1044"/>
                  </a:lnTo>
                  <a:lnTo>
                    <a:pt x="242" y="1046"/>
                  </a:lnTo>
                  <a:lnTo>
                    <a:pt x="242" y="1044"/>
                  </a:lnTo>
                  <a:lnTo>
                    <a:pt x="239" y="1044"/>
                  </a:lnTo>
                  <a:close/>
                  <a:moveTo>
                    <a:pt x="317" y="1056"/>
                  </a:moveTo>
                  <a:lnTo>
                    <a:pt x="317" y="1056"/>
                  </a:lnTo>
                  <a:lnTo>
                    <a:pt x="315" y="1053"/>
                  </a:lnTo>
                  <a:lnTo>
                    <a:pt x="313" y="1056"/>
                  </a:lnTo>
                  <a:lnTo>
                    <a:pt x="308" y="1058"/>
                  </a:lnTo>
                  <a:lnTo>
                    <a:pt x="308" y="1058"/>
                  </a:lnTo>
                  <a:lnTo>
                    <a:pt x="308" y="1058"/>
                  </a:lnTo>
                  <a:lnTo>
                    <a:pt x="298" y="1053"/>
                  </a:lnTo>
                  <a:lnTo>
                    <a:pt x="296" y="1051"/>
                  </a:lnTo>
                  <a:lnTo>
                    <a:pt x="291" y="1051"/>
                  </a:lnTo>
                  <a:lnTo>
                    <a:pt x="291" y="1051"/>
                  </a:lnTo>
                  <a:lnTo>
                    <a:pt x="287" y="1046"/>
                  </a:lnTo>
                  <a:lnTo>
                    <a:pt x="282" y="1046"/>
                  </a:lnTo>
                  <a:lnTo>
                    <a:pt x="282" y="1046"/>
                  </a:lnTo>
                  <a:lnTo>
                    <a:pt x="282" y="1046"/>
                  </a:lnTo>
                  <a:lnTo>
                    <a:pt x="280" y="1046"/>
                  </a:lnTo>
                  <a:lnTo>
                    <a:pt x="280" y="1049"/>
                  </a:lnTo>
                  <a:lnTo>
                    <a:pt x="280" y="1049"/>
                  </a:lnTo>
                  <a:lnTo>
                    <a:pt x="282" y="1049"/>
                  </a:lnTo>
                  <a:lnTo>
                    <a:pt x="282" y="1051"/>
                  </a:lnTo>
                  <a:lnTo>
                    <a:pt x="284" y="1051"/>
                  </a:lnTo>
                  <a:lnTo>
                    <a:pt x="284" y="1053"/>
                  </a:lnTo>
                  <a:lnTo>
                    <a:pt x="282" y="1056"/>
                  </a:lnTo>
                  <a:lnTo>
                    <a:pt x="284" y="1058"/>
                  </a:lnTo>
                  <a:lnTo>
                    <a:pt x="289" y="1060"/>
                  </a:lnTo>
                  <a:lnTo>
                    <a:pt x="291" y="1063"/>
                  </a:lnTo>
                  <a:lnTo>
                    <a:pt x="315" y="1063"/>
                  </a:lnTo>
                  <a:lnTo>
                    <a:pt x="317" y="1060"/>
                  </a:lnTo>
                  <a:lnTo>
                    <a:pt x="320" y="1060"/>
                  </a:lnTo>
                  <a:lnTo>
                    <a:pt x="320" y="1058"/>
                  </a:lnTo>
                  <a:lnTo>
                    <a:pt x="320" y="1058"/>
                  </a:lnTo>
                  <a:lnTo>
                    <a:pt x="317" y="1056"/>
                  </a:lnTo>
                  <a:close/>
                  <a:moveTo>
                    <a:pt x="878" y="1108"/>
                  </a:moveTo>
                  <a:lnTo>
                    <a:pt x="878" y="1108"/>
                  </a:lnTo>
                  <a:lnTo>
                    <a:pt x="876" y="1105"/>
                  </a:lnTo>
                  <a:lnTo>
                    <a:pt x="873" y="1103"/>
                  </a:lnTo>
                  <a:lnTo>
                    <a:pt x="873" y="1101"/>
                  </a:lnTo>
                  <a:lnTo>
                    <a:pt x="871" y="1101"/>
                  </a:lnTo>
                  <a:lnTo>
                    <a:pt x="864" y="1093"/>
                  </a:lnTo>
                  <a:lnTo>
                    <a:pt x="861" y="1091"/>
                  </a:lnTo>
                  <a:lnTo>
                    <a:pt x="861" y="1091"/>
                  </a:lnTo>
                  <a:lnTo>
                    <a:pt x="859" y="1089"/>
                  </a:lnTo>
                  <a:lnTo>
                    <a:pt x="859" y="1089"/>
                  </a:lnTo>
                  <a:lnTo>
                    <a:pt x="859" y="1089"/>
                  </a:lnTo>
                  <a:lnTo>
                    <a:pt x="859" y="1086"/>
                  </a:lnTo>
                  <a:lnTo>
                    <a:pt x="859" y="1086"/>
                  </a:lnTo>
                  <a:lnTo>
                    <a:pt x="857" y="1086"/>
                  </a:lnTo>
                  <a:lnTo>
                    <a:pt x="857" y="1086"/>
                  </a:lnTo>
                  <a:lnTo>
                    <a:pt x="857" y="1086"/>
                  </a:lnTo>
                  <a:lnTo>
                    <a:pt x="854" y="1086"/>
                  </a:lnTo>
                  <a:lnTo>
                    <a:pt x="854" y="1084"/>
                  </a:lnTo>
                  <a:lnTo>
                    <a:pt x="854" y="1084"/>
                  </a:lnTo>
                  <a:lnTo>
                    <a:pt x="854" y="1082"/>
                  </a:lnTo>
                  <a:lnTo>
                    <a:pt x="854" y="1082"/>
                  </a:lnTo>
                  <a:lnTo>
                    <a:pt x="854" y="1079"/>
                  </a:lnTo>
                  <a:lnTo>
                    <a:pt x="857" y="1079"/>
                  </a:lnTo>
                  <a:lnTo>
                    <a:pt x="854" y="1077"/>
                  </a:lnTo>
                  <a:lnTo>
                    <a:pt x="854" y="1077"/>
                  </a:lnTo>
                  <a:lnTo>
                    <a:pt x="854" y="1075"/>
                  </a:lnTo>
                  <a:lnTo>
                    <a:pt x="854" y="1072"/>
                  </a:lnTo>
                  <a:lnTo>
                    <a:pt x="852" y="1072"/>
                  </a:lnTo>
                  <a:lnTo>
                    <a:pt x="852" y="1070"/>
                  </a:lnTo>
                  <a:lnTo>
                    <a:pt x="852" y="1070"/>
                  </a:lnTo>
                  <a:lnTo>
                    <a:pt x="852" y="1065"/>
                  </a:lnTo>
                  <a:lnTo>
                    <a:pt x="852" y="1065"/>
                  </a:lnTo>
                  <a:lnTo>
                    <a:pt x="852" y="1065"/>
                  </a:lnTo>
                  <a:lnTo>
                    <a:pt x="852" y="1063"/>
                  </a:lnTo>
                  <a:lnTo>
                    <a:pt x="847" y="1049"/>
                  </a:lnTo>
                  <a:lnTo>
                    <a:pt x="845" y="1049"/>
                  </a:lnTo>
                  <a:lnTo>
                    <a:pt x="842" y="1046"/>
                  </a:lnTo>
                  <a:lnTo>
                    <a:pt x="840" y="1044"/>
                  </a:lnTo>
                  <a:lnTo>
                    <a:pt x="842" y="1041"/>
                  </a:lnTo>
                  <a:lnTo>
                    <a:pt x="840" y="1039"/>
                  </a:lnTo>
                  <a:lnTo>
                    <a:pt x="840" y="1037"/>
                  </a:lnTo>
                  <a:lnTo>
                    <a:pt x="840" y="1034"/>
                  </a:lnTo>
                  <a:lnTo>
                    <a:pt x="838" y="1034"/>
                  </a:lnTo>
                  <a:lnTo>
                    <a:pt x="838" y="1034"/>
                  </a:lnTo>
                  <a:lnTo>
                    <a:pt x="835" y="1032"/>
                  </a:lnTo>
                  <a:lnTo>
                    <a:pt x="838" y="1018"/>
                  </a:lnTo>
                  <a:lnTo>
                    <a:pt x="838" y="1015"/>
                  </a:lnTo>
                  <a:lnTo>
                    <a:pt x="821" y="996"/>
                  </a:lnTo>
                  <a:lnTo>
                    <a:pt x="805" y="975"/>
                  </a:lnTo>
                  <a:lnTo>
                    <a:pt x="788" y="956"/>
                  </a:lnTo>
                  <a:lnTo>
                    <a:pt x="772" y="935"/>
                  </a:lnTo>
                  <a:lnTo>
                    <a:pt x="757" y="918"/>
                  </a:lnTo>
                  <a:lnTo>
                    <a:pt x="743" y="899"/>
                  </a:lnTo>
                  <a:lnTo>
                    <a:pt x="729" y="883"/>
                  </a:lnTo>
                  <a:lnTo>
                    <a:pt x="715" y="864"/>
                  </a:lnTo>
                  <a:lnTo>
                    <a:pt x="703" y="845"/>
                  </a:lnTo>
                  <a:lnTo>
                    <a:pt x="689" y="828"/>
                  </a:lnTo>
                  <a:lnTo>
                    <a:pt x="675" y="809"/>
                  </a:lnTo>
                  <a:lnTo>
                    <a:pt x="660" y="793"/>
                  </a:lnTo>
                  <a:lnTo>
                    <a:pt x="646" y="772"/>
                  </a:lnTo>
                  <a:lnTo>
                    <a:pt x="630" y="753"/>
                  </a:lnTo>
                  <a:lnTo>
                    <a:pt x="613" y="734"/>
                  </a:lnTo>
                  <a:lnTo>
                    <a:pt x="599" y="712"/>
                  </a:lnTo>
                  <a:lnTo>
                    <a:pt x="582" y="693"/>
                  </a:lnTo>
                  <a:lnTo>
                    <a:pt x="568" y="675"/>
                  </a:lnTo>
                  <a:lnTo>
                    <a:pt x="552" y="653"/>
                  </a:lnTo>
                  <a:lnTo>
                    <a:pt x="537" y="634"/>
                  </a:lnTo>
                  <a:lnTo>
                    <a:pt x="518" y="611"/>
                  </a:lnTo>
                  <a:lnTo>
                    <a:pt x="500" y="587"/>
                  </a:lnTo>
                  <a:lnTo>
                    <a:pt x="478" y="563"/>
                  </a:lnTo>
                  <a:lnTo>
                    <a:pt x="459" y="540"/>
                  </a:lnTo>
                  <a:lnTo>
                    <a:pt x="440" y="516"/>
                  </a:lnTo>
                  <a:lnTo>
                    <a:pt x="421" y="490"/>
                  </a:lnTo>
                  <a:lnTo>
                    <a:pt x="403" y="466"/>
                  </a:lnTo>
                  <a:lnTo>
                    <a:pt x="384" y="443"/>
                  </a:lnTo>
                  <a:lnTo>
                    <a:pt x="384" y="440"/>
                  </a:lnTo>
                  <a:lnTo>
                    <a:pt x="384" y="436"/>
                  </a:lnTo>
                  <a:lnTo>
                    <a:pt x="388" y="412"/>
                  </a:lnTo>
                  <a:lnTo>
                    <a:pt x="393" y="391"/>
                  </a:lnTo>
                  <a:lnTo>
                    <a:pt x="398" y="367"/>
                  </a:lnTo>
                  <a:lnTo>
                    <a:pt x="400" y="346"/>
                  </a:lnTo>
                  <a:lnTo>
                    <a:pt x="405" y="324"/>
                  </a:lnTo>
                  <a:lnTo>
                    <a:pt x="410" y="301"/>
                  </a:lnTo>
                  <a:lnTo>
                    <a:pt x="412" y="279"/>
                  </a:lnTo>
                  <a:lnTo>
                    <a:pt x="417" y="256"/>
                  </a:lnTo>
                  <a:lnTo>
                    <a:pt x="421" y="234"/>
                  </a:lnTo>
                  <a:lnTo>
                    <a:pt x="426" y="213"/>
                  </a:lnTo>
                  <a:lnTo>
                    <a:pt x="429" y="189"/>
                  </a:lnTo>
                  <a:lnTo>
                    <a:pt x="433" y="168"/>
                  </a:lnTo>
                  <a:lnTo>
                    <a:pt x="438" y="147"/>
                  </a:lnTo>
                  <a:lnTo>
                    <a:pt x="440" y="123"/>
                  </a:lnTo>
                  <a:lnTo>
                    <a:pt x="445" y="102"/>
                  </a:lnTo>
                  <a:lnTo>
                    <a:pt x="450" y="80"/>
                  </a:lnTo>
                  <a:lnTo>
                    <a:pt x="426" y="76"/>
                  </a:lnTo>
                  <a:lnTo>
                    <a:pt x="400" y="71"/>
                  </a:lnTo>
                  <a:lnTo>
                    <a:pt x="377" y="66"/>
                  </a:lnTo>
                  <a:lnTo>
                    <a:pt x="353" y="62"/>
                  </a:lnTo>
                  <a:lnTo>
                    <a:pt x="327" y="57"/>
                  </a:lnTo>
                  <a:lnTo>
                    <a:pt x="303" y="52"/>
                  </a:lnTo>
                  <a:lnTo>
                    <a:pt x="280" y="47"/>
                  </a:lnTo>
                  <a:lnTo>
                    <a:pt x="256" y="43"/>
                  </a:lnTo>
                  <a:lnTo>
                    <a:pt x="230" y="38"/>
                  </a:lnTo>
                  <a:lnTo>
                    <a:pt x="206" y="33"/>
                  </a:lnTo>
                  <a:lnTo>
                    <a:pt x="183" y="26"/>
                  </a:lnTo>
                  <a:lnTo>
                    <a:pt x="159" y="21"/>
                  </a:lnTo>
                  <a:lnTo>
                    <a:pt x="133" y="17"/>
                  </a:lnTo>
                  <a:lnTo>
                    <a:pt x="109" y="12"/>
                  </a:lnTo>
                  <a:lnTo>
                    <a:pt x="86" y="7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0" y="0"/>
                  </a:lnTo>
                  <a:lnTo>
                    <a:pt x="60" y="2"/>
                  </a:lnTo>
                  <a:lnTo>
                    <a:pt x="60" y="5"/>
                  </a:lnTo>
                  <a:lnTo>
                    <a:pt x="60" y="5"/>
                  </a:lnTo>
                  <a:lnTo>
                    <a:pt x="57" y="17"/>
                  </a:lnTo>
                  <a:lnTo>
                    <a:pt x="55" y="19"/>
                  </a:lnTo>
                  <a:lnTo>
                    <a:pt x="52" y="21"/>
                  </a:lnTo>
                  <a:lnTo>
                    <a:pt x="48" y="26"/>
                  </a:lnTo>
                  <a:lnTo>
                    <a:pt x="48" y="26"/>
                  </a:lnTo>
                  <a:lnTo>
                    <a:pt x="50" y="28"/>
                  </a:lnTo>
                  <a:lnTo>
                    <a:pt x="55" y="31"/>
                  </a:lnTo>
                  <a:lnTo>
                    <a:pt x="57" y="38"/>
                  </a:lnTo>
                  <a:lnTo>
                    <a:pt x="57" y="40"/>
                  </a:lnTo>
                  <a:lnTo>
                    <a:pt x="57" y="43"/>
                  </a:lnTo>
                  <a:lnTo>
                    <a:pt x="57" y="45"/>
                  </a:lnTo>
                  <a:lnTo>
                    <a:pt x="57" y="47"/>
                  </a:lnTo>
                  <a:lnTo>
                    <a:pt x="60" y="50"/>
                  </a:lnTo>
                  <a:lnTo>
                    <a:pt x="60" y="50"/>
                  </a:lnTo>
                  <a:lnTo>
                    <a:pt x="57" y="54"/>
                  </a:lnTo>
                  <a:lnTo>
                    <a:pt x="57" y="54"/>
                  </a:lnTo>
                  <a:lnTo>
                    <a:pt x="57" y="57"/>
                  </a:lnTo>
                  <a:lnTo>
                    <a:pt x="60" y="57"/>
                  </a:lnTo>
                  <a:lnTo>
                    <a:pt x="60" y="57"/>
                  </a:lnTo>
                  <a:lnTo>
                    <a:pt x="60" y="59"/>
                  </a:lnTo>
                  <a:lnTo>
                    <a:pt x="60" y="59"/>
                  </a:lnTo>
                  <a:lnTo>
                    <a:pt x="57" y="64"/>
                  </a:lnTo>
                  <a:lnTo>
                    <a:pt x="57" y="71"/>
                  </a:lnTo>
                  <a:lnTo>
                    <a:pt x="57" y="76"/>
                  </a:lnTo>
                  <a:lnTo>
                    <a:pt x="52" y="83"/>
                  </a:lnTo>
                  <a:lnTo>
                    <a:pt x="52" y="88"/>
                  </a:lnTo>
                  <a:lnTo>
                    <a:pt x="48" y="95"/>
                  </a:lnTo>
                  <a:lnTo>
                    <a:pt x="45" y="99"/>
                  </a:lnTo>
                  <a:lnTo>
                    <a:pt x="43" y="104"/>
                  </a:lnTo>
                  <a:lnTo>
                    <a:pt x="41" y="104"/>
                  </a:lnTo>
                  <a:lnTo>
                    <a:pt x="41" y="107"/>
                  </a:lnTo>
                  <a:lnTo>
                    <a:pt x="41" y="109"/>
                  </a:lnTo>
                  <a:lnTo>
                    <a:pt x="41" y="111"/>
                  </a:lnTo>
                  <a:lnTo>
                    <a:pt x="38" y="114"/>
                  </a:lnTo>
                  <a:lnTo>
                    <a:pt x="41" y="118"/>
                  </a:lnTo>
                  <a:lnTo>
                    <a:pt x="43" y="121"/>
                  </a:lnTo>
                  <a:lnTo>
                    <a:pt x="41" y="123"/>
                  </a:lnTo>
                  <a:lnTo>
                    <a:pt x="31" y="140"/>
                  </a:lnTo>
                  <a:lnTo>
                    <a:pt x="26" y="147"/>
                  </a:lnTo>
                  <a:lnTo>
                    <a:pt x="24" y="149"/>
                  </a:lnTo>
                  <a:lnTo>
                    <a:pt x="26" y="147"/>
                  </a:lnTo>
                  <a:lnTo>
                    <a:pt x="29" y="147"/>
                  </a:lnTo>
                  <a:lnTo>
                    <a:pt x="34" y="140"/>
                  </a:lnTo>
                  <a:lnTo>
                    <a:pt x="34" y="140"/>
                  </a:lnTo>
                  <a:lnTo>
                    <a:pt x="38" y="140"/>
                  </a:lnTo>
                  <a:lnTo>
                    <a:pt x="41" y="140"/>
                  </a:lnTo>
                  <a:lnTo>
                    <a:pt x="41" y="142"/>
                  </a:lnTo>
                  <a:lnTo>
                    <a:pt x="41" y="142"/>
                  </a:lnTo>
                  <a:lnTo>
                    <a:pt x="38" y="144"/>
                  </a:lnTo>
                  <a:lnTo>
                    <a:pt x="36" y="144"/>
                  </a:lnTo>
                  <a:lnTo>
                    <a:pt x="34" y="144"/>
                  </a:lnTo>
                  <a:lnTo>
                    <a:pt x="31" y="144"/>
                  </a:lnTo>
                  <a:lnTo>
                    <a:pt x="31" y="147"/>
                  </a:lnTo>
                  <a:lnTo>
                    <a:pt x="26" y="149"/>
                  </a:lnTo>
                  <a:lnTo>
                    <a:pt x="26" y="151"/>
                  </a:lnTo>
                  <a:lnTo>
                    <a:pt x="24" y="156"/>
                  </a:lnTo>
                  <a:lnTo>
                    <a:pt x="22" y="159"/>
                  </a:lnTo>
                  <a:lnTo>
                    <a:pt x="22" y="156"/>
                  </a:lnTo>
                  <a:lnTo>
                    <a:pt x="19" y="154"/>
                  </a:lnTo>
                  <a:lnTo>
                    <a:pt x="19" y="154"/>
                  </a:lnTo>
                  <a:lnTo>
                    <a:pt x="22" y="151"/>
                  </a:lnTo>
                  <a:lnTo>
                    <a:pt x="22" y="151"/>
                  </a:lnTo>
                  <a:lnTo>
                    <a:pt x="17" y="154"/>
                  </a:lnTo>
                  <a:lnTo>
                    <a:pt x="15" y="156"/>
                  </a:lnTo>
                  <a:lnTo>
                    <a:pt x="15" y="161"/>
                  </a:lnTo>
                  <a:lnTo>
                    <a:pt x="15" y="161"/>
                  </a:lnTo>
                  <a:lnTo>
                    <a:pt x="15" y="161"/>
                  </a:lnTo>
                  <a:lnTo>
                    <a:pt x="15" y="161"/>
                  </a:lnTo>
                  <a:lnTo>
                    <a:pt x="15" y="161"/>
                  </a:lnTo>
                  <a:lnTo>
                    <a:pt x="12" y="161"/>
                  </a:lnTo>
                  <a:lnTo>
                    <a:pt x="12" y="161"/>
                  </a:lnTo>
                  <a:lnTo>
                    <a:pt x="12" y="163"/>
                  </a:lnTo>
                  <a:lnTo>
                    <a:pt x="12" y="163"/>
                  </a:lnTo>
                  <a:lnTo>
                    <a:pt x="8" y="168"/>
                  </a:lnTo>
                  <a:lnTo>
                    <a:pt x="8" y="170"/>
                  </a:lnTo>
                  <a:lnTo>
                    <a:pt x="5" y="173"/>
                  </a:lnTo>
                  <a:lnTo>
                    <a:pt x="3" y="175"/>
                  </a:lnTo>
                  <a:lnTo>
                    <a:pt x="3" y="178"/>
                  </a:lnTo>
                  <a:lnTo>
                    <a:pt x="3" y="180"/>
                  </a:lnTo>
                  <a:lnTo>
                    <a:pt x="0" y="182"/>
                  </a:lnTo>
                  <a:lnTo>
                    <a:pt x="0" y="182"/>
                  </a:lnTo>
                  <a:lnTo>
                    <a:pt x="0" y="185"/>
                  </a:lnTo>
                  <a:lnTo>
                    <a:pt x="0" y="187"/>
                  </a:lnTo>
                  <a:lnTo>
                    <a:pt x="3" y="196"/>
                  </a:lnTo>
                  <a:lnTo>
                    <a:pt x="3" y="199"/>
                  </a:lnTo>
                  <a:lnTo>
                    <a:pt x="0" y="204"/>
                  </a:lnTo>
                  <a:lnTo>
                    <a:pt x="0" y="206"/>
                  </a:lnTo>
                  <a:lnTo>
                    <a:pt x="0" y="208"/>
                  </a:lnTo>
                  <a:lnTo>
                    <a:pt x="3" y="208"/>
                  </a:lnTo>
                  <a:lnTo>
                    <a:pt x="12" y="222"/>
                  </a:lnTo>
                  <a:lnTo>
                    <a:pt x="17" y="227"/>
                  </a:lnTo>
                  <a:lnTo>
                    <a:pt x="17" y="230"/>
                  </a:lnTo>
                  <a:lnTo>
                    <a:pt x="19" y="237"/>
                  </a:lnTo>
                  <a:lnTo>
                    <a:pt x="19" y="237"/>
                  </a:lnTo>
                  <a:lnTo>
                    <a:pt x="19" y="239"/>
                  </a:lnTo>
                  <a:lnTo>
                    <a:pt x="19" y="241"/>
                  </a:lnTo>
                  <a:lnTo>
                    <a:pt x="22" y="241"/>
                  </a:lnTo>
                  <a:lnTo>
                    <a:pt x="22" y="241"/>
                  </a:lnTo>
                  <a:lnTo>
                    <a:pt x="24" y="244"/>
                  </a:lnTo>
                  <a:lnTo>
                    <a:pt x="26" y="246"/>
                  </a:lnTo>
                  <a:lnTo>
                    <a:pt x="36" y="270"/>
                  </a:lnTo>
                  <a:lnTo>
                    <a:pt x="36" y="272"/>
                  </a:lnTo>
                  <a:lnTo>
                    <a:pt x="34" y="277"/>
                  </a:lnTo>
                  <a:lnTo>
                    <a:pt x="36" y="279"/>
                  </a:lnTo>
                  <a:lnTo>
                    <a:pt x="36" y="282"/>
                  </a:lnTo>
                  <a:lnTo>
                    <a:pt x="36" y="282"/>
                  </a:lnTo>
                  <a:lnTo>
                    <a:pt x="36" y="282"/>
                  </a:lnTo>
                  <a:lnTo>
                    <a:pt x="38" y="284"/>
                  </a:lnTo>
                  <a:lnTo>
                    <a:pt x="38" y="284"/>
                  </a:lnTo>
                  <a:lnTo>
                    <a:pt x="38" y="286"/>
                  </a:lnTo>
                  <a:lnTo>
                    <a:pt x="38" y="289"/>
                  </a:lnTo>
                  <a:lnTo>
                    <a:pt x="36" y="296"/>
                  </a:lnTo>
                  <a:lnTo>
                    <a:pt x="36" y="305"/>
                  </a:lnTo>
                  <a:lnTo>
                    <a:pt x="36" y="305"/>
                  </a:lnTo>
                  <a:lnTo>
                    <a:pt x="34" y="305"/>
                  </a:lnTo>
                  <a:lnTo>
                    <a:pt x="34" y="308"/>
                  </a:lnTo>
                  <a:lnTo>
                    <a:pt x="31" y="315"/>
                  </a:lnTo>
                  <a:lnTo>
                    <a:pt x="29" y="322"/>
                  </a:lnTo>
                  <a:lnTo>
                    <a:pt x="26" y="327"/>
                  </a:lnTo>
                  <a:lnTo>
                    <a:pt x="26" y="331"/>
                  </a:lnTo>
                  <a:lnTo>
                    <a:pt x="26" y="334"/>
                  </a:lnTo>
                  <a:lnTo>
                    <a:pt x="26" y="334"/>
                  </a:lnTo>
                  <a:lnTo>
                    <a:pt x="26" y="336"/>
                  </a:lnTo>
                  <a:lnTo>
                    <a:pt x="26" y="338"/>
                  </a:lnTo>
                  <a:lnTo>
                    <a:pt x="26" y="346"/>
                  </a:lnTo>
                  <a:lnTo>
                    <a:pt x="26" y="348"/>
                  </a:lnTo>
                  <a:lnTo>
                    <a:pt x="29" y="348"/>
                  </a:lnTo>
                  <a:lnTo>
                    <a:pt x="31" y="357"/>
                  </a:lnTo>
                  <a:lnTo>
                    <a:pt x="31" y="360"/>
                  </a:lnTo>
                  <a:lnTo>
                    <a:pt x="29" y="362"/>
                  </a:lnTo>
                  <a:lnTo>
                    <a:pt x="29" y="365"/>
                  </a:lnTo>
                  <a:lnTo>
                    <a:pt x="29" y="367"/>
                  </a:lnTo>
                  <a:lnTo>
                    <a:pt x="29" y="369"/>
                  </a:lnTo>
                  <a:lnTo>
                    <a:pt x="29" y="372"/>
                  </a:lnTo>
                  <a:lnTo>
                    <a:pt x="26" y="374"/>
                  </a:lnTo>
                  <a:lnTo>
                    <a:pt x="26" y="374"/>
                  </a:lnTo>
                  <a:lnTo>
                    <a:pt x="24" y="376"/>
                  </a:lnTo>
                  <a:lnTo>
                    <a:pt x="24" y="379"/>
                  </a:lnTo>
                  <a:lnTo>
                    <a:pt x="26" y="383"/>
                  </a:lnTo>
                  <a:lnTo>
                    <a:pt x="31" y="393"/>
                  </a:lnTo>
                  <a:lnTo>
                    <a:pt x="36" y="398"/>
                  </a:lnTo>
                  <a:lnTo>
                    <a:pt x="36" y="400"/>
                  </a:lnTo>
                  <a:lnTo>
                    <a:pt x="36" y="400"/>
                  </a:lnTo>
                  <a:lnTo>
                    <a:pt x="38" y="402"/>
                  </a:lnTo>
                  <a:lnTo>
                    <a:pt x="41" y="407"/>
                  </a:lnTo>
                  <a:lnTo>
                    <a:pt x="43" y="409"/>
                  </a:lnTo>
                  <a:lnTo>
                    <a:pt x="55" y="436"/>
                  </a:lnTo>
                  <a:lnTo>
                    <a:pt x="57" y="440"/>
                  </a:lnTo>
                  <a:lnTo>
                    <a:pt x="67" y="447"/>
                  </a:lnTo>
                  <a:lnTo>
                    <a:pt x="69" y="452"/>
                  </a:lnTo>
                  <a:lnTo>
                    <a:pt x="71" y="459"/>
                  </a:lnTo>
                  <a:lnTo>
                    <a:pt x="74" y="462"/>
                  </a:lnTo>
                  <a:lnTo>
                    <a:pt x="71" y="469"/>
                  </a:lnTo>
                  <a:lnTo>
                    <a:pt x="71" y="471"/>
                  </a:lnTo>
                  <a:lnTo>
                    <a:pt x="71" y="469"/>
                  </a:lnTo>
                  <a:lnTo>
                    <a:pt x="74" y="466"/>
                  </a:lnTo>
                  <a:lnTo>
                    <a:pt x="78" y="471"/>
                  </a:lnTo>
                  <a:lnTo>
                    <a:pt x="78" y="473"/>
                  </a:lnTo>
                  <a:lnTo>
                    <a:pt x="78" y="476"/>
                  </a:lnTo>
                  <a:lnTo>
                    <a:pt x="78" y="478"/>
                  </a:lnTo>
                  <a:lnTo>
                    <a:pt x="78" y="478"/>
                  </a:lnTo>
                  <a:lnTo>
                    <a:pt x="81" y="483"/>
                  </a:lnTo>
                  <a:lnTo>
                    <a:pt x="83" y="490"/>
                  </a:lnTo>
                  <a:lnTo>
                    <a:pt x="88" y="497"/>
                  </a:lnTo>
                  <a:lnTo>
                    <a:pt x="88" y="499"/>
                  </a:lnTo>
                  <a:lnTo>
                    <a:pt x="88" y="502"/>
                  </a:lnTo>
                  <a:lnTo>
                    <a:pt x="88" y="499"/>
                  </a:lnTo>
                  <a:lnTo>
                    <a:pt x="86" y="497"/>
                  </a:lnTo>
                  <a:lnTo>
                    <a:pt x="83" y="495"/>
                  </a:lnTo>
                  <a:lnTo>
                    <a:pt x="83" y="490"/>
                  </a:lnTo>
                  <a:lnTo>
                    <a:pt x="83" y="488"/>
                  </a:lnTo>
                  <a:lnTo>
                    <a:pt x="78" y="483"/>
                  </a:lnTo>
                  <a:lnTo>
                    <a:pt x="76" y="480"/>
                  </a:lnTo>
                  <a:lnTo>
                    <a:pt x="78" y="488"/>
                  </a:lnTo>
                  <a:lnTo>
                    <a:pt x="78" y="490"/>
                  </a:lnTo>
                  <a:lnTo>
                    <a:pt x="71" y="502"/>
                  </a:lnTo>
                  <a:lnTo>
                    <a:pt x="69" y="507"/>
                  </a:lnTo>
                  <a:lnTo>
                    <a:pt x="67" y="509"/>
                  </a:lnTo>
                  <a:lnTo>
                    <a:pt x="69" y="509"/>
                  </a:lnTo>
                  <a:lnTo>
                    <a:pt x="71" y="509"/>
                  </a:lnTo>
                  <a:lnTo>
                    <a:pt x="71" y="509"/>
                  </a:lnTo>
                  <a:lnTo>
                    <a:pt x="71" y="509"/>
                  </a:lnTo>
                  <a:lnTo>
                    <a:pt x="71" y="509"/>
                  </a:lnTo>
                  <a:lnTo>
                    <a:pt x="74" y="507"/>
                  </a:lnTo>
                  <a:lnTo>
                    <a:pt x="74" y="507"/>
                  </a:lnTo>
                  <a:lnTo>
                    <a:pt x="76" y="504"/>
                  </a:lnTo>
                  <a:lnTo>
                    <a:pt x="76" y="504"/>
                  </a:lnTo>
                  <a:lnTo>
                    <a:pt x="76" y="504"/>
                  </a:lnTo>
                  <a:lnTo>
                    <a:pt x="76" y="502"/>
                  </a:lnTo>
                  <a:lnTo>
                    <a:pt x="76" y="502"/>
                  </a:lnTo>
                  <a:lnTo>
                    <a:pt x="76" y="502"/>
                  </a:lnTo>
                  <a:lnTo>
                    <a:pt x="76" y="499"/>
                  </a:lnTo>
                  <a:lnTo>
                    <a:pt x="78" y="499"/>
                  </a:lnTo>
                  <a:lnTo>
                    <a:pt x="78" y="499"/>
                  </a:lnTo>
                  <a:lnTo>
                    <a:pt x="78" y="504"/>
                  </a:lnTo>
                  <a:lnTo>
                    <a:pt x="81" y="507"/>
                  </a:lnTo>
                  <a:lnTo>
                    <a:pt x="88" y="511"/>
                  </a:lnTo>
                  <a:lnTo>
                    <a:pt x="88" y="511"/>
                  </a:lnTo>
                  <a:lnTo>
                    <a:pt x="88" y="511"/>
                  </a:lnTo>
                  <a:lnTo>
                    <a:pt x="90" y="514"/>
                  </a:lnTo>
                  <a:lnTo>
                    <a:pt x="90" y="518"/>
                  </a:lnTo>
                  <a:lnTo>
                    <a:pt x="90" y="518"/>
                  </a:lnTo>
                  <a:lnTo>
                    <a:pt x="93" y="521"/>
                  </a:lnTo>
                  <a:lnTo>
                    <a:pt x="93" y="521"/>
                  </a:lnTo>
                  <a:lnTo>
                    <a:pt x="95" y="525"/>
                  </a:lnTo>
                  <a:lnTo>
                    <a:pt x="97" y="525"/>
                  </a:lnTo>
                  <a:lnTo>
                    <a:pt x="97" y="525"/>
                  </a:lnTo>
                  <a:lnTo>
                    <a:pt x="97" y="525"/>
                  </a:lnTo>
                  <a:lnTo>
                    <a:pt x="97" y="523"/>
                  </a:lnTo>
                  <a:lnTo>
                    <a:pt x="102" y="528"/>
                  </a:lnTo>
                  <a:lnTo>
                    <a:pt x="105" y="533"/>
                  </a:lnTo>
                  <a:lnTo>
                    <a:pt x="107" y="535"/>
                  </a:lnTo>
                  <a:lnTo>
                    <a:pt x="109" y="537"/>
                  </a:lnTo>
                  <a:lnTo>
                    <a:pt x="112" y="537"/>
                  </a:lnTo>
                  <a:lnTo>
                    <a:pt x="112" y="540"/>
                  </a:lnTo>
                  <a:lnTo>
                    <a:pt x="114" y="540"/>
                  </a:lnTo>
                  <a:lnTo>
                    <a:pt x="116" y="537"/>
                  </a:lnTo>
                  <a:lnTo>
                    <a:pt x="116" y="537"/>
                  </a:lnTo>
                  <a:lnTo>
                    <a:pt x="116" y="535"/>
                  </a:lnTo>
                  <a:lnTo>
                    <a:pt x="116" y="533"/>
                  </a:lnTo>
                  <a:lnTo>
                    <a:pt x="116" y="533"/>
                  </a:lnTo>
                  <a:lnTo>
                    <a:pt x="119" y="533"/>
                  </a:lnTo>
                  <a:lnTo>
                    <a:pt x="119" y="535"/>
                  </a:lnTo>
                  <a:lnTo>
                    <a:pt x="119" y="535"/>
                  </a:lnTo>
                  <a:lnTo>
                    <a:pt x="121" y="533"/>
                  </a:lnTo>
                  <a:lnTo>
                    <a:pt x="119" y="530"/>
                  </a:lnTo>
                  <a:lnTo>
                    <a:pt x="116" y="528"/>
                  </a:lnTo>
                  <a:lnTo>
                    <a:pt x="116" y="525"/>
                  </a:lnTo>
                  <a:lnTo>
                    <a:pt x="116" y="525"/>
                  </a:lnTo>
                  <a:lnTo>
                    <a:pt x="119" y="523"/>
                  </a:lnTo>
                  <a:lnTo>
                    <a:pt x="119" y="523"/>
                  </a:lnTo>
                  <a:lnTo>
                    <a:pt x="116" y="523"/>
                  </a:lnTo>
                  <a:lnTo>
                    <a:pt x="119" y="521"/>
                  </a:lnTo>
                  <a:lnTo>
                    <a:pt x="119" y="521"/>
                  </a:lnTo>
                  <a:lnTo>
                    <a:pt x="121" y="521"/>
                  </a:lnTo>
                  <a:lnTo>
                    <a:pt x="121" y="518"/>
                  </a:lnTo>
                  <a:lnTo>
                    <a:pt x="119" y="516"/>
                  </a:lnTo>
                  <a:lnTo>
                    <a:pt x="119" y="514"/>
                  </a:lnTo>
                  <a:lnTo>
                    <a:pt x="121" y="507"/>
                  </a:lnTo>
                  <a:lnTo>
                    <a:pt x="121" y="504"/>
                  </a:lnTo>
                  <a:lnTo>
                    <a:pt x="123" y="504"/>
                  </a:lnTo>
                  <a:lnTo>
                    <a:pt x="126" y="504"/>
                  </a:lnTo>
                  <a:lnTo>
                    <a:pt x="128" y="502"/>
                  </a:lnTo>
                  <a:lnTo>
                    <a:pt x="131" y="499"/>
                  </a:lnTo>
                  <a:lnTo>
                    <a:pt x="140" y="507"/>
                  </a:lnTo>
                  <a:lnTo>
                    <a:pt x="142" y="509"/>
                  </a:lnTo>
                  <a:lnTo>
                    <a:pt x="142" y="511"/>
                  </a:lnTo>
                  <a:lnTo>
                    <a:pt x="142" y="511"/>
                  </a:lnTo>
                  <a:lnTo>
                    <a:pt x="145" y="514"/>
                  </a:lnTo>
                  <a:lnTo>
                    <a:pt x="147" y="514"/>
                  </a:lnTo>
                  <a:lnTo>
                    <a:pt x="152" y="518"/>
                  </a:lnTo>
                  <a:lnTo>
                    <a:pt x="154" y="518"/>
                  </a:lnTo>
                  <a:lnTo>
                    <a:pt x="154" y="518"/>
                  </a:lnTo>
                  <a:lnTo>
                    <a:pt x="157" y="518"/>
                  </a:lnTo>
                  <a:lnTo>
                    <a:pt x="161" y="516"/>
                  </a:lnTo>
                  <a:lnTo>
                    <a:pt x="161" y="514"/>
                  </a:lnTo>
                  <a:lnTo>
                    <a:pt x="161" y="514"/>
                  </a:lnTo>
                  <a:lnTo>
                    <a:pt x="164" y="511"/>
                  </a:lnTo>
                  <a:lnTo>
                    <a:pt x="164" y="511"/>
                  </a:lnTo>
                  <a:lnTo>
                    <a:pt x="164" y="509"/>
                  </a:lnTo>
                  <a:lnTo>
                    <a:pt x="166" y="509"/>
                  </a:lnTo>
                  <a:lnTo>
                    <a:pt x="168" y="509"/>
                  </a:lnTo>
                  <a:lnTo>
                    <a:pt x="171" y="509"/>
                  </a:lnTo>
                  <a:lnTo>
                    <a:pt x="171" y="511"/>
                  </a:lnTo>
                  <a:lnTo>
                    <a:pt x="171" y="511"/>
                  </a:lnTo>
                  <a:lnTo>
                    <a:pt x="168" y="516"/>
                  </a:lnTo>
                  <a:lnTo>
                    <a:pt x="173" y="518"/>
                  </a:lnTo>
                  <a:lnTo>
                    <a:pt x="178" y="518"/>
                  </a:lnTo>
                  <a:lnTo>
                    <a:pt x="175" y="521"/>
                  </a:lnTo>
                  <a:lnTo>
                    <a:pt x="175" y="521"/>
                  </a:lnTo>
                  <a:lnTo>
                    <a:pt x="175" y="521"/>
                  </a:lnTo>
                  <a:lnTo>
                    <a:pt x="175" y="523"/>
                  </a:lnTo>
                  <a:lnTo>
                    <a:pt x="178" y="523"/>
                  </a:lnTo>
                  <a:lnTo>
                    <a:pt x="180" y="523"/>
                  </a:lnTo>
                  <a:lnTo>
                    <a:pt x="180" y="523"/>
                  </a:lnTo>
                  <a:lnTo>
                    <a:pt x="180" y="521"/>
                  </a:lnTo>
                  <a:lnTo>
                    <a:pt x="183" y="521"/>
                  </a:lnTo>
                  <a:lnTo>
                    <a:pt x="185" y="523"/>
                  </a:lnTo>
                  <a:lnTo>
                    <a:pt x="187" y="523"/>
                  </a:lnTo>
                  <a:lnTo>
                    <a:pt x="192" y="523"/>
                  </a:lnTo>
                  <a:lnTo>
                    <a:pt x="192" y="521"/>
                  </a:lnTo>
                  <a:lnTo>
                    <a:pt x="197" y="518"/>
                  </a:lnTo>
                  <a:lnTo>
                    <a:pt x="199" y="516"/>
                  </a:lnTo>
                  <a:lnTo>
                    <a:pt x="199" y="516"/>
                  </a:lnTo>
                  <a:lnTo>
                    <a:pt x="199" y="518"/>
                  </a:lnTo>
                  <a:lnTo>
                    <a:pt x="197" y="521"/>
                  </a:lnTo>
                  <a:lnTo>
                    <a:pt x="197" y="521"/>
                  </a:lnTo>
                  <a:lnTo>
                    <a:pt x="194" y="523"/>
                  </a:lnTo>
                  <a:lnTo>
                    <a:pt x="192" y="523"/>
                  </a:lnTo>
                  <a:lnTo>
                    <a:pt x="192" y="523"/>
                  </a:lnTo>
                  <a:lnTo>
                    <a:pt x="190" y="523"/>
                  </a:lnTo>
                  <a:lnTo>
                    <a:pt x="190" y="523"/>
                  </a:lnTo>
                  <a:lnTo>
                    <a:pt x="190" y="525"/>
                  </a:lnTo>
                  <a:lnTo>
                    <a:pt x="190" y="525"/>
                  </a:lnTo>
                  <a:lnTo>
                    <a:pt x="190" y="525"/>
                  </a:lnTo>
                  <a:lnTo>
                    <a:pt x="190" y="528"/>
                  </a:lnTo>
                  <a:lnTo>
                    <a:pt x="194" y="528"/>
                  </a:lnTo>
                  <a:lnTo>
                    <a:pt x="197" y="528"/>
                  </a:lnTo>
                  <a:lnTo>
                    <a:pt x="199" y="525"/>
                  </a:lnTo>
                  <a:lnTo>
                    <a:pt x="199" y="523"/>
                  </a:lnTo>
                  <a:lnTo>
                    <a:pt x="199" y="523"/>
                  </a:lnTo>
                  <a:lnTo>
                    <a:pt x="201" y="521"/>
                  </a:lnTo>
                  <a:lnTo>
                    <a:pt x="201" y="521"/>
                  </a:lnTo>
                  <a:lnTo>
                    <a:pt x="201" y="523"/>
                  </a:lnTo>
                  <a:lnTo>
                    <a:pt x="201" y="523"/>
                  </a:lnTo>
                  <a:lnTo>
                    <a:pt x="204" y="523"/>
                  </a:lnTo>
                  <a:lnTo>
                    <a:pt x="204" y="523"/>
                  </a:lnTo>
                  <a:lnTo>
                    <a:pt x="204" y="521"/>
                  </a:lnTo>
                  <a:lnTo>
                    <a:pt x="206" y="521"/>
                  </a:lnTo>
                  <a:lnTo>
                    <a:pt x="209" y="523"/>
                  </a:lnTo>
                  <a:lnTo>
                    <a:pt x="209" y="523"/>
                  </a:lnTo>
                  <a:lnTo>
                    <a:pt x="211" y="523"/>
                  </a:lnTo>
                  <a:lnTo>
                    <a:pt x="216" y="530"/>
                  </a:lnTo>
                  <a:lnTo>
                    <a:pt x="218" y="533"/>
                  </a:lnTo>
                  <a:lnTo>
                    <a:pt x="218" y="533"/>
                  </a:lnTo>
                  <a:lnTo>
                    <a:pt x="220" y="535"/>
                  </a:lnTo>
                  <a:lnTo>
                    <a:pt x="220" y="537"/>
                  </a:lnTo>
                  <a:lnTo>
                    <a:pt x="220" y="537"/>
                  </a:lnTo>
                  <a:lnTo>
                    <a:pt x="218" y="537"/>
                  </a:lnTo>
                  <a:lnTo>
                    <a:pt x="218" y="535"/>
                  </a:lnTo>
                  <a:lnTo>
                    <a:pt x="216" y="533"/>
                  </a:lnTo>
                  <a:lnTo>
                    <a:pt x="216" y="530"/>
                  </a:lnTo>
                  <a:lnTo>
                    <a:pt x="213" y="530"/>
                  </a:lnTo>
                  <a:lnTo>
                    <a:pt x="211" y="530"/>
                  </a:lnTo>
                  <a:lnTo>
                    <a:pt x="209" y="525"/>
                  </a:lnTo>
                  <a:lnTo>
                    <a:pt x="209" y="525"/>
                  </a:lnTo>
                  <a:lnTo>
                    <a:pt x="209" y="525"/>
                  </a:lnTo>
                  <a:lnTo>
                    <a:pt x="209" y="523"/>
                  </a:lnTo>
                  <a:lnTo>
                    <a:pt x="206" y="523"/>
                  </a:lnTo>
                  <a:lnTo>
                    <a:pt x="206" y="523"/>
                  </a:lnTo>
                  <a:lnTo>
                    <a:pt x="206" y="523"/>
                  </a:lnTo>
                  <a:lnTo>
                    <a:pt x="204" y="523"/>
                  </a:lnTo>
                  <a:lnTo>
                    <a:pt x="204" y="523"/>
                  </a:lnTo>
                  <a:lnTo>
                    <a:pt x="201" y="523"/>
                  </a:lnTo>
                  <a:lnTo>
                    <a:pt x="201" y="523"/>
                  </a:lnTo>
                  <a:lnTo>
                    <a:pt x="199" y="525"/>
                  </a:lnTo>
                  <a:lnTo>
                    <a:pt x="199" y="525"/>
                  </a:lnTo>
                  <a:lnTo>
                    <a:pt x="199" y="525"/>
                  </a:lnTo>
                  <a:lnTo>
                    <a:pt x="199" y="528"/>
                  </a:lnTo>
                  <a:lnTo>
                    <a:pt x="199" y="528"/>
                  </a:lnTo>
                  <a:lnTo>
                    <a:pt x="197" y="528"/>
                  </a:lnTo>
                  <a:lnTo>
                    <a:pt x="197" y="528"/>
                  </a:lnTo>
                  <a:lnTo>
                    <a:pt x="194" y="528"/>
                  </a:lnTo>
                  <a:lnTo>
                    <a:pt x="194" y="530"/>
                  </a:lnTo>
                  <a:lnTo>
                    <a:pt x="194" y="530"/>
                  </a:lnTo>
                  <a:lnTo>
                    <a:pt x="197" y="530"/>
                  </a:lnTo>
                  <a:lnTo>
                    <a:pt x="197" y="533"/>
                  </a:lnTo>
                  <a:lnTo>
                    <a:pt x="194" y="530"/>
                  </a:lnTo>
                  <a:lnTo>
                    <a:pt x="190" y="528"/>
                  </a:lnTo>
                  <a:lnTo>
                    <a:pt x="178" y="525"/>
                  </a:lnTo>
                  <a:lnTo>
                    <a:pt x="173" y="523"/>
                  </a:lnTo>
                  <a:lnTo>
                    <a:pt x="161" y="518"/>
                  </a:lnTo>
                  <a:lnTo>
                    <a:pt x="161" y="518"/>
                  </a:lnTo>
                  <a:lnTo>
                    <a:pt x="154" y="521"/>
                  </a:lnTo>
                  <a:lnTo>
                    <a:pt x="152" y="521"/>
                  </a:lnTo>
                  <a:lnTo>
                    <a:pt x="152" y="521"/>
                  </a:lnTo>
                  <a:lnTo>
                    <a:pt x="147" y="516"/>
                  </a:lnTo>
                  <a:lnTo>
                    <a:pt x="145" y="516"/>
                  </a:lnTo>
                  <a:lnTo>
                    <a:pt x="145" y="516"/>
                  </a:lnTo>
                  <a:lnTo>
                    <a:pt x="142" y="516"/>
                  </a:lnTo>
                  <a:lnTo>
                    <a:pt x="135" y="521"/>
                  </a:lnTo>
                  <a:lnTo>
                    <a:pt x="135" y="521"/>
                  </a:lnTo>
                  <a:lnTo>
                    <a:pt x="133" y="521"/>
                  </a:lnTo>
                  <a:lnTo>
                    <a:pt x="133" y="521"/>
                  </a:lnTo>
                  <a:lnTo>
                    <a:pt x="133" y="518"/>
                  </a:lnTo>
                  <a:lnTo>
                    <a:pt x="131" y="518"/>
                  </a:lnTo>
                  <a:lnTo>
                    <a:pt x="131" y="521"/>
                  </a:lnTo>
                  <a:lnTo>
                    <a:pt x="128" y="523"/>
                  </a:lnTo>
                  <a:lnTo>
                    <a:pt x="126" y="525"/>
                  </a:lnTo>
                  <a:lnTo>
                    <a:pt x="126" y="525"/>
                  </a:lnTo>
                  <a:lnTo>
                    <a:pt x="126" y="530"/>
                  </a:lnTo>
                  <a:lnTo>
                    <a:pt x="131" y="533"/>
                  </a:lnTo>
                  <a:lnTo>
                    <a:pt x="133" y="535"/>
                  </a:lnTo>
                  <a:lnTo>
                    <a:pt x="133" y="540"/>
                  </a:lnTo>
                  <a:lnTo>
                    <a:pt x="131" y="544"/>
                  </a:lnTo>
                  <a:lnTo>
                    <a:pt x="131" y="547"/>
                  </a:lnTo>
                  <a:lnTo>
                    <a:pt x="131" y="549"/>
                  </a:lnTo>
                  <a:lnTo>
                    <a:pt x="133" y="549"/>
                  </a:lnTo>
                  <a:lnTo>
                    <a:pt x="138" y="554"/>
                  </a:lnTo>
                  <a:lnTo>
                    <a:pt x="140" y="554"/>
                  </a:lnTo>
                  <a:lnTo>
                    <a:pt x="135" y="556"/>
                  </a:lnTo>
                  <a:lnTo>
                    <a:pt x="135" y="556"/>
                  </a:lnTo>
                  <a:lnTo>
                    <a:pt x="138" y="556"/>
                  </a:lnTo>
                  <a:lnTo>
                    <a:pt x="135" y="559"/>
                  </a:lnTo>
                  <a:lnTo>
                    <a:pt x="138" y="559"/>
                  </a:lnTo>
                  <a:lnTo>
                    <a:pt x="140" y="559"/>
                  </a:lnTo>
                  <a:lnTo>
                    <a:pt x="140" y="559"/>
                  </a:lnTo>
                  <a:lnTo>
                    <a:pt x="140" y="561"/>
                  </a:lnTo>
                  <a:lnTo>
                    <a:pt x="142" y="566"/>
                  </a:lnTo>
                  <a:lnTo>
                    <a:pt x="142" y="580"/>
                  </a:lnTo>
                  <a:lnTo>
                    <a:pt x="145" y="585"/>
                  </a:lnTo>
                  <a:lnTo>
                    <a:pt x="145" y="585"/>
                  </a:lnTo>
                  <a:lnTo>
                    <a:pt x="147" y="587"/>
                  </a:lnTo>
                  <a:lnTo>
                    <a:pt x="147" y="587"/>
                  </a:lnTo>
                  <a:lnTo>
                    <a:pt x="149" y="587"/>
                  </a:lnTo>
                  <a:lnTo>
                    <a:pt x="149" y="589"/>
                  </a:lnTo>
                  <a:lnTo>
                    <a:pt x="149" y="589"/>
                  </a:lnTo>
                  <a:lnTo>
                    <a:pt x="149" y="589"/>
                  </a:lnTo>
                  <a:lnTo>
                    <a:pt x="149" y="589"/>
                  </a:lnTo>
                  <a:lnTo>
                    <a:pt x="149" y="592"/>
                  </a:lnTo>
                  <a:lnTo>
                    <a:pt x="149" y="592"/>
                  </a:lnTo>
                  <a:lnTo>
                    <a:pt x="152" y="592"/>
                  </a:lnTo>
                  <a:lnTo>
                    <a:pt x="149" y="594"/>
                  </a:lnTo>
                  <a:lnTo>
                    <a:pt x="147" y="594"/>
                  </a:lnTo>
                  <a:lnTo>
                    <a:pt x="145" y="592"/>
                  </a:lnTo>
                  <a:lnTo>
                    <a:pt x="142" y="592"/>
                  </a:lnTo>
                  <a:lnTo>
                    <a:pt x="142" y="589"/>
                  </a:lnTo>
                  <a:lnTo>
                    <a:pt x="142" y="587"/>
                  </a:lnTo>
                  <a:lnTo>
                    <a:pt x="140" y="585"/>
                  </a:lnTo>
                  <a:lnTo>
                    <a:pt x="140" y="585"/>
                  </a:lnTo>
                  <a:lnTo>
                    <a:pt x="138" y="585"/>
                  </a:lnTo>
                  <a:lnTo>
                    <a:pt x="138" y="582"/>
                  </a:lnTo>
                  <a:lnTo>
                    <a:pt x="138" y="582"/>
                  </a:lnTo>
                  <a:lnTo>
                    <a:pt x="135" y="582"/>
                  </a:lnTo>
                  <a:lnTo>
                    <a:pt x="135" y="582"/>
                  </a:lnTo>
                  <a:lnTo>
                    <a:pt x="135" y="580"/>
                  </a:lnTo>
                  <a:lnTo>
                    <a:pt x="133" y="580"/>
                  </a:lnTo>
                  <a:lnTo>
                    <a:pt x="133" y="578"/>
                  </a:lnTo>
                  <a:lnTo>
                    <a:pt x="133" y="578"/>
                  </a:lnTo>
                  <a:lnTo>
                    <a:pt x="131" y="578"/>
                  </a:lnTo>
                  <a:lnTo>
                    <a:pt x="131" y="575"/>
                  </a:lnTo>
                  <a:lnTo>
                    <a:pt x="131" y="575"/>
                  </a:lnTo>
                  <a:lnTo>
                    <a:pt x="128" y="575"/>
                  </a:lnTo>
                  <a:lnTo>
                    <a:pt x="126" y="573"/>
                  </a:lnTo>
                  <a:lnTo>
                    <a:pt x="126" y="570"/>
                  </a:lnTo>
                  <a:lnTo>
                    <a:pt x="126" y="570"/>
                  </a:lnTo>
                  <a:lnTo>
                    <a:pt x="123" y="570"/>
                  </a:lnTo>
                  <a:lnTo>
                    <a:pt x="121" y="570"/>
                  </a:lnTo>
                  <a:lnTo>
                    <a:pt x="121" y="568"/>
                  </a:lnTo>
                  <a:lnTo>
                    <a:pt x="121" y="568"/>
                  </a:lnTo>
                  <a:lnTo>
                    <a:pt x="121" y="566"/>
                  </a:lnTo>
                  <a:lnTo>
                    <a:pt x="121" y="566"/>
                  </a:lnTo>
                  <a:lnTo>
                    <a:pt x="121" y="563"/>
                  </a:lnTo>
                  <a:lnTo>
                    <a:pt x="121" y="563"/>
                  </a:lnTo>
                  <a:lnTo>
                    <a:pt x="123" y="554"/>
                  </a:lnTo>
                  <a:lnTo>
                    <a:pt x="123" y="554"/>
                  </a:lnTo>
                  <a:lnTo>
                    <a:pt x="123" y="554"/>
                  </a:lnTo>
                  <a:lnTo>
                    <a:pt x="126" y="554"/>
                  </a:lnTo>
                  <a:lnTo>
                    <a:pt x="123" y="554"/>
                  </a:lnTo>
                  <a:lnTo>
                    <a:pt x="123" y="551"/>
                  </a:lnTo>
                  <a:lnTo>
                    <a:pt x="123" y="551"/>
                  </a:lnTo>
                  <a:lnTo>
                    <a:pt x="123" y="549"/>
                  </a:lnTo>
                  <a:lnTo>
                    <a:pt x="123" y="544"/>
                  </a:lnTo>
                  <a:lnTo>
                    <a:pt x="123" y="544"/>
                  </a:lnTo>
                  <a:lnTo>
                    <a:pt x="121" y="542"/>
                  </a:lnTo>
                  <a:lnTo>
                    <a:pt x="116" y="542"/>
                  </a:lnTo>
                  <a:lnTo>
                    <a:pt x="114" y="542"/>
                  </a:lnTo>
                  <a:lnTo>
                    <a:pt x="114" y="542"/>
                  </a:lnTo>
                  <a:lnTo>
                    <a:pt x="109" y="547"/>
                  </a:lnTo>
                  <a:lnTo>
                    <a:pt x="109" y="551"/>
                  </a:lnTo>
                  <a:lnTo>
                    <a:pt x="109" y="559"/>
                  </a:lnTo>
                  <a:lnTo>
                    <a:pt x="109" y="563"/>
                  </a:lnTo>
                  <a:lnTo>
                    <a:pt x="109" y="566"/>
                  </a:lnTo>
                  <a:lnTo>
                    <a:pt x="107" y="568"/>
                  </a:lnTo>
                  <a:lnTo>
                    <a:pt x="105" y="570"/>
                  </a:lnTo>
                  <a:lnTo>
                    <a:pt x="105" y="578"/>
                  </a:lnTo>
                  <a:lnTo>
                    <a:pt x="105" y="578"/>
                  </a:lnTo>
                  <a:lnTo>
                    <a:pt x="107" y="578"/>
                  </a:lnTo>
                  <a:lnTo>
                    <a:pt x="107" y="578"/>
                  </a:lnTo>
                  <a:lnTo>
                    <a:pt x="109" y="580"/>
                  </a:lnTo>
                  <a:lnTo>
                    <a:pt x="109" y="582"/>
                  </a:lnTo>
                  <a:lnTo>
                    <a:pt x="109" y="587"/>
                  </a:lnTo>
                  <a:lnTo>
                    <a:pt x="112" y="589"/>
                  </a:lnTo>
                  <a:lnTo>
                    <a:pt x="112" y="592"/>
                  </a:lnTo>
                  <a:lnTo>
                    <a:pt x="112" y="594"/>
                  </a:lnTo>
                  <a:lnTo>
                    <a:pt x="112" y="596"/>
                  </a:lnTo>
                  <a:lnTo>
                    <a:pt x="112" y="599"/>
                  </a:lnTo>
                  <a:lnTo>
                    <a:pt x="109" y="606"/>
                  </a:lnTo>
                  <a:lnTo>
                    <a:pt x="109" y="611"/>
                  </a:lnTo>
                  <a:lnTo>
                    <a:pt x="107" y="613"/>
                  </a:lnTo>
                  <a:lnTo>
                    <a:pt x="109" y="620"/>
                  </a:lnTo>
                  <a:lnTo>
                    <a:pt x="112" y="622"/>
                  </a:lnTo>
                  <a:lnTo>
                    <a:pt x="112" y="625"/>
                  </a:lnTo>
                  <a:lnTo>
                    <a:pt x="112" y="627"/>
                  </a:lnTo>
                  <a:lnTo>
                    <a:pt x="112" y="627"/>
                  </a:lnTo>
                  <a:lnTo>
                    <a:pt x="119" y="634"/>
                  </a:lnTo>
                  <a:lnTo>
                    <a:pt x="121" y="641"/>
                  </a:lnTo>
                  <a:lnTo>
                    <a:pt x="123" y="646"/>
                  </a:lnTo>
                  <a:lnTo>
                    <a:pt x="131" y="653"/>
                  </a:lnTo>
                  <a:lnTo>
                    <a:pt x="133" y="653"/>
                  </a:lnTo>
                  <a:lnTo>
                    <a:pt x="135" y="653"/>
                  </a:lnTo>
                  <a:lnTo>
                    <a:pt x="138" y="653"/>
                  </a:lnTo>
                  <a:lnTo>
                    <a:pt x="140" y="653"/>
                  </a:lnTo>
                  <a:lnTo>
                    <a:pt x="142" y="653"/>
                  </a:lnTo>
                  <a:lnTo>
                    <a:pt x="142" y="656"/>
                  </a:lnTo>
                  <a:lnTo>
                    <a:pt x="147" y="653"/>
                  </a:lnTo>
                  <a:lnTo>
                    <a:pt x="149" y="656"/>
                  </a:lnTo>
                  <a:lnTo>
                    <a:pt x="152" y="656"/>
                  </a:lnTo>
                  <a:lnTo>
                    <a:pt x="154" y="660"/>
                  </a:lnTo>
                  <a:lnTo>
                    <a:pt x="157" y="672"/>
                  </a:lnTo>
                  <a:lnTo>
                    <a:pt x="159" y="677"/>
                  </a:lnTo>
                  <a:lnTo>
                    <a:pt x="157" y="684"/>
                  </a:lnTo>
                  <a:lnTo>
                    <a:pt x="157" y="684"/>
                  </a:lnTo>
                  <a:lnTo>
                    <a:pt x="157" y="684"/>
                  </a:lnTo>
                  <a:lnTo>
                    <a:pt x="159" y="684"/>
                  </a:lnTo>
                  <a:lnTo>
                    <a:pt x="159" y="684"/>
                  </a:lnTo>
                  <a:lnTo>
                    <a:pt x="159" y="684"/>
                  </a:lnTo>
                  <a:lnTo>
                    <a:pt x="159" y="686"/>
                  </a:lnTo>
                  <a:lnTo>
                    <a:pt x="159" y="686"/>
                  </a:lnTo>
                  <a:lnTo>
                    <a:pt x="159" y="686"/>
                  </a:lnTo>
                  <a:lnTo>
                    <a:pt x="157" y="686"/>
                  </a:lnTo>
                  <a:lnTo>
                    <a:pt x="154" y="686"/>
                  </a:lnTo>
                  <a:lnTo>
                    <a:pt x="154" y="686"/>
                  </a:lnTo>
                  <a:lnTo>
                    <a:pt x="152" y="693"/>
                  </a:lnTo>
                  <a:lnTo>
                    <a:pt x="152" y="696"/>
                  </a:lnTo>
                  <a:lnTo>
                    <a:pt x="149" y="696"/>
                  </a:lnTo>
                  <a:lnTo>
                    <a:pt x="147" y="698"/>
                  </a:lnTo>
                  <a:lnTo>
                    <a:pt x="145" y="698"/>
                  </a:lnTo>
                  <a:lnTo>
                    <a:pt x="145" y="698"/>
                  </a:lnTo>
                  <a:lnTo>
                    <a:pt x="142" y="696"/>
                  </a:lnTo>
                  <a:lnTo>
                    <a:pt x="140" y="696"/>
                  </a:lnTo>
                  <a:lnTo>
                    <a:pt x="140" y="696"/>
                  </a:lnTo>
                  <a:lnTo>
                    <a:pt x="138" y="698"/>
                  </a:lnTo>
                  <a:lnTo>
                    <a:pt x="135" y="701"/>
                  </a:lnTo>
                  <a:lnTo>
                    <a:pt x="135" y="703"/>
                  </a:lnTo>
                  <a:lnTo>
                    <a:pt x="138" y="703"/>
                  </a:lnTo>
                  <a:lnTo>
                    <a:pt x="138" y="705"/>
                  </a:lnTo>
                  <a:lnTo>
                    <a:pt x="140" y="705"/>
                  </a:lnTo>
                  <a:lnTo>
                    <a:pt x="140" y="708"/>
                  </a:lnTo>
                  <a:lnTo>
                    <a:pt x="138" y="708"/>
                  </a:lnTo>
                  <a:lnTo>
                    <a:pt x="135" y="708"/>
                  </a:lnTo>
                  <a:lnTo>
                    <a:pt x="135" y="710"/>
                  </a:lnTo>
                  <a:lnTo>
                    <a:pt x="135" y="712"/>
                  </a:lnTo>
                  <a:lnTo>
                    <a:pt x="138" y="717"/>
                  </a:lnTo>
                  <a:lnTo>
                    <a:pt x="138" y="724"/>
                  </a:lnTo>
                  <a:lnTo>
                    <a:pt x="135" y="729"/>
                  </a:lnTo>
                  <a:lnTo>
                    <a:pt x="135" y="729"/>
                  </a:lnTo>
                  <a:lnTo>
                    <a:pt x="138" y="734"/>
                  </a:lnTo>
                  <a:lnTo>
                    <a:pt x="138" y="734"/>
                  </a:lnTo>
                  <a:lnTo>
                    <a:pt x="138" y="736"/>
                  </a:lnTo>
                  <a:lnTo>
                    <a:pt x="138" y="736"/>
                  </a:lnTo>
                  <a:lnTo>
                    <a:pt x="138" y="738"/>
                  </a:lnTo>
                  <a:lnTo>
                    <a:pt x="138" y="738"/>
                  </a:lnTo>
                  <a:lnTo>
                    <a:pt x="140" y="738"/>
                  </a:lnTo>
                  <a:lnTo>
                    <a:pt x="140" y="741"/>
                  </a:lnTo>
                  <a:lnTo>
                    <a:pt x="140" y="743"/>
                  </a:lnTo>
                  <a:lnTo>
                    <a:pt x="140" y="743"/>
                  </a:lnTo>
                  <a:lnTo>
                    <a:pt x="140" y="746"/>
                  </a:lnTo>
                  <a:lnTo>
                    <a:pt x="142" y="746"/>
                  </a:lnTo>
                  <a:lnTo>
                    <a:pt x="145" y="748"/>
                  </a:lnTo>
                  <a:lnTo>
                    <a:pt x="152" y="755"/>
                  </a:lnTo>
                  <a:lnTo>
                    <a:pt x="154" y="760"/>
                  </a:lnTo>
                  <a:lnTo>
                    <a:pt x="159" y="769"/>
                  </a:lnTo>
                  <a:lnTo>
                    <a:pt x="159" y="774"/>
                  </a:lnTo>
                  <a:lnTo>
                    <a:pt x="159" y="776"/>
                  </a:lnTo>
                  <a:lnTo>
                    <a:pt x="161" y="776"/>
                  </a:lnTo>
                  <a:lnTo>
                    <a:pt x="164" y="779"/>
                  </a:lnTo>
                  <a:lnTo>
                    <a:pt x="166" y="779"/>
                  </a:lnTo>
                  <a:lnTo>
                    <a:pt x="166" y="781"/>
                  </a:lnTo>
                  <a:lnTo>
                    <a:pt x="168" y="783"/>
                  </a:lnTo>
                  <a:lnTo>
                    <a:pt x="168" y="786"/>
                  </a:lnTo>
                  <a:lnTo>
                    <a:pt x="168" y="788"/>
                  </a:lnTo>
                  <a:lnTo>
                    <a:pt x="168" y="791"/>
                  </a:lnTo>
                  <a:lnTo>
                    <a:pt x="168" y="793"/>
                  </a:lnTo>
                  <a:lnTo>
                    <a:pt x="168" y="795"/>
                  </a:lnTo>
                  <a:lnTo>
                    <a:pt x="171" y="798"/>
                  </a:lnTo>
                  <a:lnTo>
                    <a:pt x="173" y="802"/>
                  </a:lnTo>
                  <a:lnTo>
                    <a:pt x="173" y="805"/>
                  </a:lnTo>
                  <a:lnTo>
                    <a:pt x="175" y="807"/>
                  </a:lnTo>
                  <a:lnTo>
                    <a:pt x="178" y="809"/>
                  </a:lnTo>
                  <a:lnTo>
                    <a:pt x="180" y="812"/>
                  </a:lnTo>
                  <a:lnTo>
                    <a:pt x="180" y="819"/>
                  </a:lnTo>
                  <a:lnTo>
                    <a:pt x="183" y="826"/>
                  </a:lnTo>
                  <a:lnTo>
                    <a:pt x="183" y="828"/>
                  </a:lnTo>
                  <a:lnTo>
                    <a:pt x="190" y="831"/>
                  </a:lnTo>
                  <a:lnTo>
                    <a:pt x="192" y="833"/>
                  </a:lnTo>
                  <a:lnTo>
                    <a:pt x="194" y="836"/>
                  </a:lnTo>
                  <a:lnTo>
                    <a:pt x="197" y="843"/>
                  </a:lnTo>
                  <a:lnTo>
                    <a:pt x="199" y="847"/>
                  </a:lnTo>
                  <a:lnTo>
                    <a:pt x="201" y="852"/>
                  </a:lnTo>
                  <a:lnTo>
                    <a:pt x="204" y="854"/>
                  </a:lnTo>
                  <a:lnTo>
                    <a:pt x="206" y="857"/>
                  </a:lnTo>
                  <a:lnTo>
                    <a:pt x="213" y="859"/>
                  </a:lnTo>
                  <a:lnTo>
                    <a:pt x="216" y="862"/>
                  </a:lnTo>
                  <a:lnTo>
                    <a:pt x="216" y="864"/>
                  </a:lnTo>
                  <a:lnTo>
                    <a:pt x="216" y="866"/>
                  </a:lnTo>
                  <a:lnTo>
                    <a:pt x="216" y="869"/>
                  </a:lnTo>
                  <a:lnTo>
                    <a:pt x="216" y="871"/>
                  </a:lnTo>
                  <a:lnTo>
                    <a:pt x="218" y="873"/>
                  </a:lnTo>
                  <a:lnTo>
                    <a:pt x="218" y="876"/>
                  </a:lnTo>
                  <a:lnTo>
                    <a:pt x="218" y="876"/>
                  </a:lnTo>
                  <a:lnTo>
                    <a:pt x="216" y="876"/>
                  </a:lnTo>
                  <a:lnTo>
                    <a:pt x="216" y="876"/>
                  </a:lnTo>
                  <a:lnTo>
                    <a:pt x="216" y="873"/>
                  </a:lnTo>
                  <a:lnTo>
                    <a:pt x="216" y="871"/>
                  </a:lnTo>
                  <a:lnTo>
                    <a:pt x="211" y="880"/>
                  </a:lnTo>
                  <a:lnTo>
                    <a:pt x="211" y="883"/>
                  </a:lnTo>
                  <a:lnTo>
                    <a:pt x="211" y="885"/>
                  </a:lnTo>
                  <a:lnTo>
                    <a:pt x="211" y="888"/>
                  </a:lnTo>
                  <a:lnTo>
                    <a:pt x="213" y="890"/>
                  </a:lnTo>
                  <a:lnTo>
                    <a:pt x="218" y="895"/>
                  </a:lnTo>
                  <a:lnTo>
                    <a:pt x="220" y="897"/>
                  </a:lnTo>
                  <a:lnTo>
                    <a:pt x="220" y="897"/>
                  </a:lnTo>
                  <a:lnTo>
                    <a:pt x="223" y="897"/>
                  </a:lnTo>
                  <a:lnTo>
                    <a:pt x="225" y="897"/>
                  </a:lnTo>
                  <a:lnTo>
                    <a:pt x="228" y="897"/>
                  </a:lnTo>
                  <a:lnTo>
                    <a:pt x="228" y="897"/>
                  </a:lnTo>
                  <a:lnTo>
                    <a:pt x="230" y="899"/>
                  </a:lnTo>
                  <a:lnTo>
                    <a:pt x="230" y="899"/>
                  </a:lnTo>
                  <a:lnTo>
                    <a:pt x="232" y="902"/>
                  </a:lnTo>
                  <a:lnTo>
                    <a:pt x="232" y="902"/>
                  </a:lnTo>
                  <a:lnTo>
                    <a:pt x="232" y="907"/>
                  </a:lnTo>
                  <a:lnTo>
                    <a:pt x="232" y="911"/>
                  </a:lnTo>
                  <a:lnTo>
                    <a:pt x="230" y="916"/>
                  </a:lnTo>
                  <a:lnTo>
                    <a:pt x="230" y="921"/>
                  </a:lnTo>
                  <a:lnTo>
                    <a:pt x="225" y="928"/>
                  </a:lnTo>
                  <a:lnTo>
                    <a:pt x="223" y="930"/>
                  </a:lnTo>
                  <a:lnTo>
                    <a:pt x="225" y="930"/>
                  </a:lnTo>
                  <a:lnTo>
                    <a:pt x="228" y="935"/>
                  </a:lnTo>
                  <a:lnTo>
                    <a:pt x="228" y="935"/>
                  </a:lnTo>
                  <a:lnTo>
                    <a:pt x="228" y="937"/>
                  </a:lnTo>
                  <a:lnTo>
                    <a:pt x="228" y="937"/>
                  </a:lnTo>
                  <a:lnTo>
                    <a:pt x="228" y="940"/>
                  </a:lnTo>
                  <a:lnTo>
                    <a:pt x="228" y="942"/>
                  </a:lnTo>
                  <a:lnTo>
                    <a:pt x="225" y="947"/>
                  </a:lnTo>
                  <a:lnTo>
                    <a:pt x="223" y="949"/>
                  </a:lnTo>
                  <a:lnTo>
                    <a:pt x="225" y="951"/>
                  </a:lnTo>
                  <a:lnTo>
                    <a:pt x="225" y="954"/>
                  </a:lnTo>
                  <a:lnTo>
                    <a:pt x="225" y="956"/>
                  </a:lnTo>
                  <a:lnTo>
                    <a:pt x="225" y="959"/>
                  </a:lnTo>
                  <a:lnTo>
                    <a:pt x="223" y="961"/>
                  </a:lnTo>
                  <a:lnTo>
                    <a:pt x="223" y="963"/>
                  </a:lnTo>
                  <a:lnTo>
                    <a:pt x="220" y="963"/>
                  </a:lnTo>
                  <a:lnTo>
                    <a:pt x="220" y="968"/>
                  </a:lnTo>
                  <a:lnTo>
                    <a:pt x="218" y="970"/>
                  </a:lnTo>
                  <a:lnTo>
                    <a:pt x="218" y="970"/>
                  </a:lnTo>
                  <a:lnTo>
                    <a:pt x="220" y="973"/>
                  </a:lnTo>
                  <a:lnTo>
                    <a:pt x="223" y="975"/>
                  </a:lnTo>
                  <a:lnTo>
                    <a:pt x="225" y="975"/>
                  </a:lnTo>
                  <a:lnTo>
                    <a:pt x="228" y="975"/>
                  </a:lnTo>
                  <a:lnTo>
                    <a:pt x="230" y="980"/>
                  </a:lnTo>
                  <a:lnTo>
                    <a:pt x="232" y="985"/>
                  </a:lnTo>
                  <a:lnTo>
                    <a:pt x="235" y="989"/>
                  </a:lnTo>
                  <a:lnTo>
                    <a:pt x="239" y="989"/>
                  </a:lnTo>
                  <a:lnTo>
                    <a:pt x="249" y="989"/>
                  </a:lnTo>
                  <a:lnTo>
                    <a:pt x="263" y="992"/>
                  </a:lnTo>
                  <a:lnTo>
                    <a:pt x="268" y="994"/>
                  </a:lnTo>
                  <a:lnTo>
                    <a:pt x="272" y="996"/>
                  </a:lnTo>
                  <a:lnTo>
                    <a:pt x="277" y="996"/>
                  </a:lnTo>
                  <a:lnTo>
                    <a:pt x="284" y="999"/>
                  </a:lnTo>
                  <a:lnTo>
                    <a:pt x="294" y="1006"/>
                  </a:lnTo>
                  <a:lnTo>
                    <a:pt x="296" y="1006"/>
                  </a:lnTo>
                  <a:lnTo>
                    <a:pt x="298" y="1006"/>
                  </a:lnTo>
                  <a:lnTo>
                    <a:pt x="301" y="1006"/>
                  </a:lnTo>
                  <a:lnTo>
                    <a:pt x="301" y="1006"/>
                  </a:lnTo>
                  <a:lnTo>
                    <a:pt x="303" y="1008"/>
                  </a:lnTo>
                  <a:lnTo>
                    <a:pt x="306" y="1008"/>
                  </a:lnTo>
                  <a:lnTo>
                    <a:pt x="308" y="1011"/>
                  </a:lnTo>
                  <a:lnTo>
                    <a:pt x="308" y="1011"/>
                  </a:lnTo>
                  <a:lnTo>
                    <a:pt x="310" y="1011"/>
                  </a:lnTo>
                  <a:lnTo>
                    <a:pt x="310" y="1011"/>
                  </a:lnTo>
                  <a:lnTo>
                    <a:pt x="313" y="1008"/>
                  </a:lnTo>
                  <a:lnTo>
                    <a:pt x="317" y="1008"/>
                  </a:lnTo>
                  <a:lnTo>
                    <a:pt x="320" y="1011"/>
                  </a:lnTo>
                  <a:lnTo>
                    <a:pt x="322" y="1011"/>
                  </a:lnTo>
                  <a:lnTo>
                    <a:pt x="322" y="1011"/>
                  </a:lnTo>
                  <a:lnTo>
                    <a:pt x="324" y="1011"/>
                  </a:lnTo>
                  <a:lnTo>
                    <a:pt x="327" y="1013"/>
                  </a:lnTo>
                  <a:lnTo>
                    <a:pt x="332" y="1018"/>
                  </a:lnTo>
                  <a:lnTo>
                    <a:pt x="336" y="1020"/>
                  </a:lnTo>
                  <a:lnTo>
                    <a:pt x="346" y="1032"/>
                  </a:lnTo>
                  <a:lnTo>
                    <a:pt x="348" y="1034"/>
                  </a:lnTo>
                  <a:lnTo>
                    <a:pt x="351" y="1034"/>
                  </a:lnTo>
                  <a:lnTo>
                    <a:pt x="351" y="1034"/>
                  </a:lnTo>
                  <a:lnTo>
                    <a:pt x="351" y="1034"/>
                  </a:lnTo>
                  <a:lnTo>
                    <a:pt x="353" y="1037"/>
                  </a:lnTo>
                  <a:lnTo>
                    <a:pt x="351" y="1037"/>
                  </a:lnTo>
                  <a:lnTo>
                    <a:pt x="351" y="1039"/>
                  </a:lnTo>
                  <a:lnTo>
                    <a:pt x="353" y="1039"/>
                  </a:lnTo>
                  <a:lnTo>
                    <a:pt x="353" y="1041"/>
                  </a:lnTo>
                  <a:lnTo>
                    <a:pt x="353" y="1041"/>
                  </a:lnTo>
                  <a:lnTo>
                    <a:pt x="353" y="1044"/>
                  </a:lnTo>
                  <a:lnTo>
                    <a:pt x="353" y="1046"/>
                  </a:lnTo>
                  <a:lnTo>
                    <a:pt x="353" y="1046"/>
                  </a:lnTo>
                  <a:lnTo>
                    <a:pt x="353" y="1049"/>
                  </a:lnTo>
                  <a:lnTo>
                    <a:pt x="355" y="1049"/>
                  </a:lnTo>
                  <a:lnTo>
                    <a:pt x="355" y="1049"/>
                  </a:lnTo>
                  <a:lnTo>
                    <a:pt x="355" y="1051"/>
                  </a:lnTo>
                  <a:lnTo>
                    <a:pt x="355" y="1051"/>
                  </a:lnTo>
                  <a:lnTo>
                    <a:pt x="360" y="1056"/>
                  </a:lnTo>
                  <a:lnTo>
                    <a:pt x="362" y="1058"/>
                  </a:lnTo>
                  <a:lnTo>
                    <a:pt x="365" y="1058"/>
                  </a:lnTo>
                  <a:lnTo>
                    <a:pt x="365" y="1058"/>
                  </a:lnTo>
                  <a:lnTo>
                    <a:pt x="362" y="1058"/>
                  </a:lnTo>
                  <a:lnTo>
                    <a:pt x="362" y="1058"/>
                  </a:lnTo>
                  <a:lnTo>
                    <a:pt x="362" y="1056"/>
                  </a:lnTo>
                  <a:lnTo>
                    <a:pt x="365" y="1058"/>
                  </a:lnTo>
                  <a:lnTo>
                    <a:pt x="374" y="1063"/>
                  </a:lnTo>
                  <a:lnTo>
                    <a:pt x="384" y="1067"/>
                  </a:lnTo>
                  <a:lnTo>
                    <a:pt x="388" y="1070"/>
                  </a:lnTo>
                  <a:lnTo>
                    <a:pt x="391" y="1072"/>
                  </a:lnTo>
                  <a:lnTo>
                    <a:pt x="393" y="1075"/>
                  </a:lnTo>
                  <a:lnTo>
                    <a:pt x="395" y="1075"/>
                  </a:lnTo>
                  <a:lnTo>
                    <a:pt x="398" y="1072"/>
                  </a:lnTo>
                  <a:lnTo>
                    <a:pt x="412" y="1075"/>
                  </a:lnTo>
                  <a:lnTo>
                    <a:pt x="414" y="1075"/>
                  </a:lnTo>
                  <a:lnTo>
                    <a:pt x="414" y="1075"/>
                  </a:lnTo>
                  <a:lnTo>
                    <a:pt x="414" y="1075"/>
                  </a:lnTo>
                  <a:lnTo>
                    <a:pt x="417" y="1075"/>
                  </a:lnTo>
                  <a:lnTo>
                    <a:pt x="419" y="1075"/>
                  </a:lnTo>
                  <a:lnTo>
                    <a:pt x="421" y="1075"/>
                  </a:lnTo>
                  <a:lnTo>
                    <a:pt x="424" y="1077"/>
                  </a:lnTo>
                  <a:lnTo>
                    <a:pt x="426" y="1082"/>
                  </a:lnTo>
                  <a:lnTo>
                    <a:pt x="429" y="1089"/>
                  </a:lnTo>
                  <a:lnTo>
                    <a:pt x="431" y="1093"/>
                  </a:lnTo>
                  <a:lnTo>
                    <a:pt x="431" y="1098"/>
                  </a:lnTo>
                  <a:lnTo>
                    <a:pt x="433" y="1101"/>
                  </a:lnTo>
                  <a:lnTo>
                    <a:pt x="431" y="1103"/>
                  </a:lnTo>
                  <a:lnTo>
                    <a:pt x="431" y="1108"/>
                  </a:lnTo>
                  <a:lnTo>
                    <a:pt x="431" y="1108"/>
                  </a:lnTo>
                  <a:lnTo>
                    <a:pt x="429" y="1110"/>
                  </a:lnTo>
                  <a:lnTo>
                    <a:pt x="429" y="1112"/>
                  </a:lnTo>
                  <a:lnTo>
                    <a:pt x="429" y="1115"/>
                  </a:lnTo>
                  <a:lnTo>
                    <a:pt x="431" y="1115"/>
                  </a:lnTo>
                  <a:lnTo>
                    <a:pt x="431" y="1117"/>
                  </a:lnTo>
                  <a:lnTo>
                    <a:pt x="431" y="1117"/>
                  </a:lnTo>
                  <a:lnTo>
                    <a:pt x="433" y="1117"/>
                  </a:lnTo>
                  <a:lnTo>
                    <a:pt x="433" y="1115"/>
                  </a:lnTo>
                  <a:lnTo>
                    <a:pt x="436" y="1117"/>
                  </a:lnTo>
                  <a:lnTo>
                    <a:pt x="436" y="1120"/>
                  </a:lnTo>
                  <a:lnTo>
                    <a:pt x="436" y="1120"/>
                  </a:lnTo>
                  <a:lnTo>
                    <a:pt x="438" y="1120"/>
                  </a:lnTo>
                  <a:lnTo>
                    <a:pt x="438" y="1122"/>
                  </a:lnTo>
                  <a:lnTo>
                    <a:pt x="440" y="1122"/>
                  </a:lnTo>
                  <a:lnTo>
                    <a:pt x="440" y="1122"/>
                  </a:lnTo>
                  <a:lnTo>
                    <a:pt x="443" y="1120"/>
                  </a:lnTo>
                  <a:lnTo>
                    <a:pt x="443" y="1120"/>
                  </a:lnTo>
                  <a:lnTo>
                    <a:pt x="443" y="1120"/>
                  </a:lnTo>
                  <a:lnTo>
                    <a:pt x="443" y="1115"/>
                  </a:lnTo>
                  <a:lnTo>
                    <a:pt x="445" y="1115"/>
                  </a:lnTo>
                  <a:lnTo>
                    <a:pt x="445" y="1115"/>
                  </a:lnTo>
                  <a:lnTo>
                    <a:pt x="447" y="1115"/>
                  </a:lnTo>
                  <a:lnTo>
                    <a:pt x="447" y="1115"/>
                  </a:lnTo>
                  <a:lnTo>
                    <a:pt x="447" y="1115"/>
                  </a:lnTo>
                  <a:lnTo>
                    <a:pt x="450" y="1115"/>
                  </a:lnTo>
                  <a:lnTo>
                    <a:pt x="452" y="1117"/>
                  </a:lnTo>
                  <a:lnTo>
                    <a:pt x="455" y="1117"/>
                  </a:lnTo>
                  <a:lnTo>
                    <a:pt x="457" y="1117"/>
                  </a:lnTo>
                  <a:lnTo>
                    <a:pt x="459" y="1117"/>
                  </a:lnTo>
                  <a:lnTo>
                    <a:pt x="471" y="1134"/>
                  </a:lnTo>
                  <a:lnTo>
                    <a:pt x="474" y="1138"/>
                  </a:lnTo>
                  <a:lnTo>
                    <a:pt x="485" y="1146"/>
                  </a:lnTo>
                  <a:lnTo>
                    <a:pt x="490" y="1150"/>
                  </a:lnTo>
                  <a:lnTo>
                    <a:pt x="492" y="1157"/>
                  </a:lnTo>
                  <a:lnTo>
                    <a:pt x="495" y="1157"/>
                  </a:lnTo>
                  <a:lnTo>
                    <a:pt x="500" y="1162"/>
                  </a:lnTo>
                  <a:lnTo>
                    <a:pt x="500" y="1164"/>
                  </a:lnTo>
                  <a:lnTo>
                    <a:pt x="504" y="1172"/>
                  </a:lnTo>
                  <a:lnTo>
                    <a:pt x="514" y="1179"/>
                  </a:lnTo>
                  <a:lnTo>
                    <a:pt x="526" y="1202"/>
                  </a:lnTo>
                  <a:lnTo>
                    <a:pt x="528" y="1214"/>
                  </a:lnTo>
                  <a:lnTo>
                    <a:pt x="530" y="1221"/>
                  </a:lnTo>
                  <a:lnTo>
                    <a:pt x="530" y="1224"/>
                  </a:lnTo>
                  <a:lnTo>
                    <a:pt x="530" y="1226"/>
                  </a:lnTo>
                  <a:lnTo>
                    <a:pt x="530" y="1238"/>
                  </a:lnTo>
                  <a:lnTo>
                    <a:pt x="530" y="1240"/>
                  </a:lnTo>
                  <a:lnTo>
                    <a:pt x="530" y="1243"/>
                  </a:lnTo>
                  <a:lnTo>
                    <a:pt x="528" y="1243"/>
                  </a:lnTo>
                  <a:lnTo>
                    <a:pt x="528" y="1245"/>
                  </a:lnTo>
                  <a:lnTo>
                    <a:pt x="526" y="1247"/>
                  </a:lnTo>
                  <a:lnTo>
                    <a:pt x="528" y="1252"/>
                  </a:lnTo>
                  <a:lnTo>
                    <a:pt x="528" y="1254"/>
                  </a:lnTo>
                  <a:lnTo>
                    <a:pt x="528" y="1257"/>
                  </a:lnTo>
                  <a:lnTo>
                    <a:pt x="526" y="1262"/>
                  </a:lnTo>
                  <a:lnTo>
                    <a:pt x="526" y="1262"/>
                  </a:lnTo>
                  <a:lnTo>
                    <a:pt x="528" y="1264"/>
                  </a:lnTo>
                  <a:lnTo>
                    <a:pt x="528" y="1266"/>
                  </a:lnTo>
                  <a:lnTo>
                    <a:pt x="528" y="1266"/>
                  </a:lnTo>
                  <a:lnTo>
                    <a:pt x="530" y="1262"/>
                  </a:lnTo>
                  <a:lnTo>
                    <a:pt x="530" y="1262"/>
                  </a:lnTo>
                  <a:lnTo>
                    <a:pt x="533" y="1259"/>
                  </a:lnTo>
                  <a:lnTo>
                    <a:pt x="533" y="1259"/>
                  </a:lnTo>
                  <a:lnTo>
                    <a:pt x="535" y="1262"/>
                  </a:lnTo>
                  <a:lnTo>
                    <a:pt x="535" y="1262"/>
                  </a:lnTo>
                  <a:lnTo>
                    <a:pt x="537" y="1264"/>
                  </a:lnTo>
                  <a:lnTo>
                    <a:pt x="540" y="1264"/>
                  </a:lnTo>
                  <a:lnTo>
                    <a:pt x="540" y="1269"/>
                  </a:lnTo>
                  <a:lnTo>
                    <a:pt x="542" y="1271"/>
                  </a:lnTo>
                  <a:lnTo>
                    <a:pt x="542" y="1273"/>
                  </a:lnTo>
                  <a:lnTo>
                    <a:pt x="540" y="1273"/>
                  </a:lnTo>
                  <a:lnTo>
                    <a:pt x="540" y="1273"/>
                  </a:lnTo>
                  <a:lnTo>
                    <a:pt x="540" y="1271"/>
                  </a:lnTo>
                  <a:lnTo>
                    <a:pt x="537" y="1269"/>
                  </a:lnTo>
                  <a:lnTo>
                    <a:pt x="537" y="1266"/>
                  </a:lnTo>
                  <a:lnTo>
                    <a:pt x="535" y="1264"/>
                  </a:lnTo>
                  <a:lnTo>
                    <a:pt x="535" y="1264"/>
                  </a:lnTo>
                  <a:lnTo>
                    <a:pt x="535" y="1262"/>
                  </a:lnTo>
                  <a:lnTo>
                    <a:pt x="533" y="1262"/>
                  </a:lnTo>
                  <a:lnTo>
                    <a:pt x="530" y="1264"/>
                  </a:lnTo>
                  <a:lnTo>
                    <a:pt x="530" y="1264"/>
                  </a:lnTo>
                  <a:lnTo>
                    <a:pt x="533" y="1264"/>
                  </a:lnTo>
                  <a:lnTo>
                    <a:pt x="535" y="1266"/>
                  </a:lnTo>
                  <a:lnTo>
                    <a:pt x="537" y="1271"/>
                  </a:lnTo>
                  <a:lnTo>
                    <a:pt x="537" y="1273"/>
                  </a:lnTo>
                  <a:lnTo>
                    <a:pt x="537" y="1278"/>
                  </a:lnTo>
                  <a:lnTo>
                    <a:pt x="537" y="1280"/>
                  </a:lnTo>
                  <a:lnTo>
                    <a:pt x="537" y="1283"/>
                  </a:lnTo>
                  <a:lnTo>
                    <a:pt x="537" y="1285"/>
                  </a:lnTo>
                  <a:lnTo>
                    <a:pt x="537" y="1285"/>
                  </a:lnTo>
                  <a:lnTo>
                    <a:pt x="544" y="1285"/>
                  </a:lnTo>
                  <a:lnTo>
                    <a:pt x="554" y="1285"/>
                  </a:lnTo>
                  <a:lnTo>
                    <a:pt x="561" y="1285"/>
                  </a:lnTo>
                  <a:lnTo>
                    <a:pt x="568" y="1288"/>
                  </a:lnTo>
                  <a:lnTo>
                    <a:pt x="575" y="1288"/>
                  </a:lnTo>
                  <a:lnTo>
                    <a:pt x="585" y="1288"/>
                  </a:lnTo>
                  <a:lnTo>
                    <a:pt x="592" y="1288"/>
                  </a:lnTo>
                  <a:lnTo>
                    <a:pt x="599" y="1288"/>
                  </a:lnTo>
                  <a:lnTo>
                    <a:pt x="608" y="1290"/>
                  </a:lnTo>
                  <a:lnTo>
                    <a:pt x="615" y="1290"/>
                  </a:lnTo>
                  <a:lnTo>
                    <a:pt x="623" y="1290"/>
                  </a:lnTo>
                  <a:lnTo>
                    <a:pt x="630" y="1290"/>
                  </a:lnTo>
                  <a:lnTo>
                    <a:pt x="639" y="1290"/>
                  </a:lnTo>
                  <a:lnTo>
                    <a:pt x="646" y="1290"/>
                  </a:lnTo>
                  <a:lnTo>
                    <a:pt x="653" y="1292"/>
                  </a:lnTo>
                  <a:lnTo>
                    <a:pt x="670" y="1292"/>
                  </a:lnTo>
                  <a:lnTo>
                    <a:pt x="677" y="1292"/>
                  </a:lnTo>
                  <a:lnTo>
                    <a:pt x="684" y="1292"/>
                  </a:lnTo>
                  <a:lnTo>
                    <a:pt x="693" y="1295"/>
                  </a:lnTo>
                  <a:lnTo>
                    <a:pt x="701" y="1295"/>
                  </a:lnTo>
                  <a:lnTo>
                    <a:pt x="708" y="1295"/>
                  </a:lnTo>
                  <a:lnTo>
                    <a:pt x="715" y="1295"/>
                  </a:lnTo>
                  <a:lnTo>
                    <a:pt x="724" y="1295"/>
                  </a:lnTo>
                  <a:lnTo>
                    <a:pt x="731" y="1295"/>
                  </a:lnTo>
                  <a:lnTo>
                    <a:pt x="738" y="1297"/>
                  </a:lnTo>
                  <a:lnTo>
                    <a:pt x="748" y="1297"/>
                  </a:lnTo>
                  <a:lnTo>
                    <a:pt x="755" y="1297"/>
                  </a:lnTo>
                  <a:lnTo>
                    <a:pt x="762" y="1297"/>
                  </a:lnTo>
                  <a:lnTo>
                    <a:pt x="769" y="1297"/>
                  </a:lnTo>
                  <a:lnTo>
                    <a:pt x="779" y="1297"/>
                  </a:lnTo>
                  <a:lnTo>
                    <a:pt x="786" y="1297"/>
                  </a:lnTo>
                  <a:lnTo>
                    <a:pt x="790" y="1297"/>
                  </a:lnTo>
                  <a:lnTo>
                    <a:pt x="790" y="1299"/>
                  </a:lnTo>
                  <a:lnTo>
                    <a:pt x="790" y="1297"/>
                  </a:lnTo>
                  <a:lnTo>
                    <a:pt x="795" y="1295"/>
                  </a:lnTo>
                  <a:lnTo>
                    <a:pt x="805" y="1297"/>
                  </a:lnTo>
                  <a:lnTo>
                    <a:pt x="809" y="1297"/>
                  </a:lnTo>
                  <a:lnTo>
                    <a:pt x="812" y="1297"/>
                  </a:lnTo>
                  <a:lnTo>
                    <a:pt x="812" y="1295"/>
                  </a:lnTo>
                  <a:lnTo>
                    <a:pt x="812" y="1292"/>
                  </a:lnTo>
                  <a:lnTo>
                    <a:pt x="812" y="1290"/>
                  </a:lnTo>
                  <a:lnTo>
                    <a:pt x="814" y="1288"/>
                  </a:lnTo>
                  <a:lnTo>
                    <a:pt x="819" y="1285"/>
                  </a:lnTo>
                  <a:lnTo>
                    <a:pt x="819" y="1285"/>
                  </a:lnTo>
                  <a:lnTo>
                    <a:pt x="821" y="1283"/>
                  </a:lnTo>
                  <a:lnTo>
                    <a:pt x="819" y="1273"/>
                  </a:lnTo>
                  <a:lnTo>
                    <a:pt x="819" y="1271"/>
                  </a:lnTo>
                  <a:lnTo>
                    <a:pt x="821" y="1271"/>
                  </a:lnTo>
                  <a:lnTo>
                    <a:pt x="821" y="1269"/>
                  </a:lnTo>
                  <a:lnTo>
                    <a:pt x="821" y="1269"/>
                  </a:lnTo>
                  <a:lnTo>
                    <a:pt x="819" y="1264"/>
                  </a:lnTo>
                  <a:lnTo>
                    <a:pt x="814" y="1262"/>
                  </a:lnTo>
                  <a:lnTo>
                    <a:pt x="805" y="1259"/>
                  </a:lnTo>
                  <a:lnTo>
                    <a:pt x="802" y="1257"/>
                  </a:lnTo>
                  <a:lnTo>
                    <a:pt x="800" y="1252"/>
                  </a:lnTo>
                  <a:lnTo>
                    <a:pt x="800" y="1247"/>
                  </a:lnTo>
                  <a:lnTo>
                    <a:pt x="802" y="1243"/>
                  </a:lnTo>
                  <a:lnTo>
                    <a:pt x="802" y="1238"/>
                  </a:lnTo>
                  <a:lnTo>
                    <a:pt x="802" y="1231"/>
                  </a:lnTo>
                  <a:lnTo>
                    <a:pt x="802" y="1228"/>
                  </a:lnTo>
                  <a:lnTo>
                    <a:pt x="800" y="1226"/>
                  </a:lnTo>
                  <a:lnTo>
                    <a:pt x="800" y="1224"/>
                  </a:lnTo>
                  <a:lnTo>
                    <a:pt x="802" y="1219"/>
                  </a:lnTo>
                  <a:lnTo>
                    <a:pt x="802" y="1219"/>
                  </a:lnTo>
                  <a:lnTo>
                    <a:pt x="802" y="1217"/>
                  </a:lnTo>
                  <a:lnTo>
                    <a:pt x="802" y="1217"/>
                  </a:lnTo>
                  <a:lnTo>
                    <a:pt x="802" y="1214"/>
                  </a:lnTo>
                  <a:lnTo>
                    <a:pt x="802" y="1214"/>
                  </a:lnTo>
                  <a:lnTo>
                    <a:pt x="800" y="1212"/>
                  </a:lnTo>
                  <a:lnTo>
                    <a:pt x="802" y="1212"/>
                  </a:lnTo>
                  <a:lnTo>
                    <a:pt x="807" y="1212"/>
                  </a:lnTo>
                  <a:lnTo>
                    <a:pt x="809" y="1212"/>
                  </a:lnTo>
                  <a:lnTo>
                    <a:pt x="812" y="1209"/>
                  </a:lnTo>
                  <a:lnTo>
                    <a:pt x="816" y="1202"/>
                  </a:lnTo>
                  <a:lnTo>
                    <a:pt x="819" y="1200"/>
                  </a:lnTo>
                  <a:lnTo>
                    <a:pt x="819" y="1200"/>
                  </a:lnTo>
                  <a:lnTo>
                    <a:pt x="821" y="1198"/>
                  </a:lnTo>
                  <a:lnTo>
                    <a:pt x="824" y="1195"/>
                  </a:lnTo>
                  <a:lnTo>
                    <a:pt x="824" y="1195"/>
                  </a:lnTo>
                  <a:lnTo>
                    <a:pt x="824" y="1193"/>
                  </a:lnTo>
                  <a:lnTo>
                    <a:pt x="824" y="1191"/>
                  </a:lnTo>
                  <a:lnTo>
                    <a:pt x="824" y="1188"/>
                  </a:lnTo>
                  <a:lnTo>
                    <a:pt x="826" y="1188"/>
                  </a:lnTo>
                  <a:lnTo>
                    <a:pt x="826" y="1188"/>
                  </a:lnTo>
                  <a:lnTo>
                    <a:pt x="826" y="1186"/>
                  </a:lnTo>
                  <a:lnTo>
                    <a:pt x="826" y="1183"/>
                  </a:lnTo>
                  <a:lnTo>
                    <a:pt x="826" y="1181"/>
                  </a:lnTo>
                  <a:lnTo>
                    <a:pt x="828" y="1179"/>
                  </a:lnTo>
                  <a:lnTo>
                    <a:pt x="831" y="1179"/>
                  </a:lnTo>
                  <a:lnTo>
                    <a:pt x="831" y="1176"/>
                  </a:lnTo>
                  <a:lnTo>
                    <a:pt x="831" y="1174"/>
                  </a:lnTo>
                  <a:lnTo>
                    <a:pt x="831" y="1172"/>
                  </a:lnTo>
                  <a:lnTo>
                    <a:pt x="831" y="1172"/>
                  </a:lnTo>
                  <a:lnTo>
                    <a:pt x="831" y="1172"/>
                  </a:lnTo>
                  <a:lnTo>
                    <a:pt x="831" y="1169"/>
                  </a:lnTo>
                  <a:lnTo>
                    <a:pt x="831" y="1169"/>
                  </a:lnTo>
                  <a:lnTo>
                    <a:pt x="831" y="1167"/>
                  </a:lnTo>
                  <a:lnTo>
                    <a:pt x="831" y="1167"/>
                  </a:lnTo>
                  <a:lnTo>
                    <a:pt x="831" y="1162"/>
                  </a:lnTo>
                  <a:lnTo>
                    <a:pt x="831" y="1160"/>
                  </a:lnTo>
                  <a:lnTo>
                    <a:pt x="831" y="1157"/>
                  </a:lnTo>
                  <a:lnTo>
                    <a:pt x="833" y="1157"/>
                  </a:lnTo>
                  <a:lnTo>
                    <a:pt x="833" y="1155"/>
                  </a:lnTo>
                  <a:lnTo>
                    <a:pt x="833" y="1155"/>
                  </a:lnTo>
                  <a:lnTo>
                    <a:pt x="831" y="1153"/>
                  </a:lnTo>
                  <a:lnTo>
                    <a:pt x="831" y="1150"/>
                  </a:lnTo>
                  <a:lnTo>
                    <a:pt x="831" y="1150"/>
                  </a:lnTo>
                  <a:lnTo>
                    <a:pt x="831" y="1146"/>
                  </a:lnTo>
                  <a:lnTo>
                    <a:pt x="833" y="1146"/>
                  </a:lnTo>
                  <a:lnTo>
                    <a:pt x="838" y="1143"/>
                  </a:lnTo>
                  <a:lnTo>
                    <a:pt x="840" y="1141"/>
                  </a:lnTo>
                  <a:lnTo>
                    <a:pt x="842" y="1141"/>
                  </a:lnTo>
                  <a:lnTo>
                    <a:pt x="842" y="1138"/>
                  </a:lnTo>
                  <a:lnTo>
                    <a:pt x="845" y="1131"/>
                  </a:lnTo>
                  <a:lnTo>
                    <a:pt x="847" y="1129"/>
                  </a:lnTo>
                  <a:lnTo>
                    <a:pt x="847" y="1129"/>
                  </a:lnTo>
                  <a:lnTo>
                    <a:pt x="852" y="1129"/>
                  </a:lnTo>
                  <a:lnTo>
                    <a:pt x="864" y="1122"/>
                  </a:lnTo>
                  <a:lnTo>
                    <a:pt x="866" y="1122"/>
                  </a:lnTo>
                  <a:lnTo>
                    <a:pt x="869" y="1117"/>
                  </a:lnTo>
                  <a:lnTo>
                    <a:pt x="873" y="1115"/>
                  </a:lnTo>
                  <a:lnTo>
                    <a:pt x="876" y="1112"/>
                  </a:lnTo>
                  <a:lnTo>
                    <a:pt x="878" y="1110"/>
                  </a:lnTo>
                  <a:lnTo>
                    <a:pt x="878" y="1108"/>
                  </a:lnTo>
                  <a:close/>
                  <a:moveTo>
                    <a:pt x="62" y="544"/>
                  </a:moveTo>
                  <a:lnTo>
                    <a:pt x="62" y="544"/>
                  </a:lnTo>
                  <a:lnTo>
                    <a:pt x="62" y="544"/>
                  </a:lnTo>
                  <a:lnTo>
                    <a:pt x="62" y="544"/>
                  </a:lnTo>
                  <a:lnTo>
                    <a:pt x="62" y="544"/>
                  </a:lnTo>
                  <a:lnTo>
                    <a:pt x="62" y="544"/>
                  </a:lnTo>
                  <a:lnTo>
                    <a:pt x="62" y="544"/>
                  </a:lnTo>
                  <a:lnTo>
                    <a:pt x="62" y="544"/>
                  </a:lnTo>
                  <a:lnTo>
                    <a:pt x="62" y="544"/>
                  </a:lnTo>
                  <a:lnTo>
                    <a:pt x="62" y="544"/>
                  </a:lnTo>
                  <a:close/>
                  <a:moveTo>
                    <a:pt x="121" y="535"/>
                  </a:moveTo>
                  <a:lnTo>
                    <a:pt x="121" y="535"/>
                  </a:lnTo>
                  <a:lnTo>
                    <a:pt x="121" y="535"/>
                  </a:lnTo>
                  <a:lnTo>
                    <a:pt x="121" y="535"/>
                  </a:lnTo>
                  <a:lnTo>
                    <a:pt x="119" y="535"/>
                  </a:lnTo>
                  <a:lnTo>
                    <a:pt x="119" y="535"/>
                  </a:lnTo>
                  <a:lnTo>
                    <a:pt x="119" y="535"/>
                  </a:lnTo>
                  <a:lnTo>
                    <a:pt x="121" y="537"/>
                  </a:lnTo>
                  <a:lnTo>
                    <a:pt x="121" y="537"/>
                  </a:lnTo>
                  <a:lnTo>
                    <a:pt x="121" y="535"/>
                  </a:lnTo>
                  <a:lnTo>
                    <a:pt x="121" y="535"/>
                  </a:lnTo>
                  <a:lnTo>
                    <a:pt x="121" y="535"/>
                  </a:lnTo>
                  <a:lnTo>
                    <a:pt x="121" y="535"/>
                  </a:lnTo>
                  <a:close/>
                  <a:moveTo>
                    <a:pt x="126" y="540"/>
                  </a:moveTo>
                  <a:lnTo>
                    <a:pt x="126" y="542"/>
                  </a:lnTo>
                  <a:lnTo>
                    <a:pt x="126" y="542"/>
                  </a:lnTo>
                  <a:lnTo>
                    <a:pt x="126" y="544"/>
                  </a:lnTo>
                  <a:lnTo>
                    <a:pt x="126" y="542"/>
                  </a:lnTo>
                  <a:lnTo>
                    <a:pt x="126" y="542"/>
                  </a:lnTo>
                  <a:lnTo>
                    <a:pt x="126" y="542"/>
                  </a:lnTo>
                  <a:lnTo>
                    <a:pt x="126" y="542"/>
                  </a:lnTo>
                  <a:lnTo>
                    <a:pt x="126" y="540"/>
                  </a:lnTo>
                  <a:lnTo>
                    <a:pt x="126" y="540"/>
                  </a:lnTo>
                  <a:lnTo>
                    <a:pt x="126" y="540"/>
                  </a:lnTo>
                  <a:lnTo>
                    <a:pt x="126" y="540"/>
                  </a:lnTo>
                  <a:close/>
                  <a:moveTo>
                    <a:pt x="334" y="1063"/>
                  </a:moveTo>
                  <a:lnTo>
                    <a:pt x="332" y="1063"/>
                  </a:lnTo>
                  <a:lnTo>
                    <a:pt x="332" y="1063"/>
                  </a:lnTo>
                  <a:lnTo>
                    <a:pt x="329" y="1063"/>
                  </a:lnTo>
                  <a:lnTo>
                    <a:pt x="329" y="1063"/>
                  </a:lnTo>
                  <a:lnTo>
                    <a:pt x="329" y="1063"/>
                  </a:lnTo>
                  <a:lnTo>
                    <a:pt x="329" y="1063"/>
                  </a:lnTo>
                  <a:lnTo>
                    <a:pt x="332" y="1063"/>
                  </a:lnTo>
                  <a:lnTo>
                    <a:pt x="332" y="1063"/>
                  </a:lnTo>
                  <a:lnTo>
                    <a:pt x="334" y="1065"/>
                  </a:lnTo>
                  <a:lnTo>
                    <a:pt x="334" y="1065"/>
                  </a:lnTo>
                  <a:lnTo>
                    <a:pt x="334" y="1063"/>
                  </a:lnTo>
                  <a:lnTo>
                    <a:pt x="334" y="1063"/>
                  </a:lnTo>
                  <a:close/>
                  <a:moveTo>
                    <a:pt x="360" y="1134"/>
                  </a:moveTo>
                  <a:lnTo>
                    <a:pt x="360" y="1134"/>
                  </a:lnTo>
                  <a:lnTo>
                    <a:pt x="358" y="1134"/>
                  </a:lnTo>
                  <a:lnTo>
                    <a:pt x="358" y="1134"/>
                  </a:lnTo>
                  <a:lnTo>
                    <a:pt x="358" y="1136"/>
                  </a:lnTo>
                  <a:lnTo>
                    <a:pt x="358" y="1136"/>
                  </a:lnTo>
                  <a:lnTo>
                    <a:pt x="358" y="1136"/>
                  </a:lnTo>
                  <a:lnTo>
                    <a:pt x="358" y="1136"/>
                  </a:lnTo>
                  <a:lnTo>
                    <a:pt x="358" y="1136"/>
                  </a:lnTo>
                  <a:lnTo>
                    <a:pt x="360" y="1136"/>
                  </a:lnTo>
                  <a:lnTo>
                    <a:pt x="360" y="1134"/>
                  </a:lnTo>
                  <a:lnTo>
                    <a:pt x="360" y="1134"/>
                  </a:lnTo>
                  <a:lnTo>
                    <a:pt x="360" y="113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rgbClr val="F8F8F8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47" name="Freeform 52">
              <a:extLst>
                <a:ext uri="{FF2B5EF4-FFF2-40B4-BE49-F238E27FC236}">
                  <a16:creationId xmlns:a16="http://schemas.microsoft.com/office/drawing/2014/main" id="{8D197ADC-D7E3-4516-BD3C-84D9FB69B8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3878" y="2284389"/>
              <a:ext cx="1098905" cy="1274457"/>
            </a:xfrm>
            <a:custGeom>
              <a:avLst/>
              <a:gdLst>
                <a:gd name="T0" fmla="*/ 629 w 651"/>
                <a:gd name="T1" fmla="*/ 293 h 755"/>
                <a:gd name="T2" fmla="*/ 618 w 651"/>
                <a:gd name="T3" fmla="*/ 447 h 755"/>
                <a:gd name="T4" fmla="*/ 606 w 651"/>
                <a:gd name="T5" fmla="*/ 601 h 755"/>
                <a:gd name="T6" fmla="*/ 592 w 651"/>
                <a:gd name="T7" fmla="*/ 755 h 755"/>
                <a:gd name="T8" fmla="*/ 592 w 651"/>
                <a:gd name="T9" fmla="*/ 755 h 755"/>
                <a:gd name="T10" fmla="*/ 592 w 651"/>
                <a:gd name="T11" fmla="*/ 755 h 755"/>
                <a:gd name="T12" fmla="*/ 592 w 651"/>
                <a:gd name="T13" fmla="*/ 755 h 755"/>
                <a:gd name="T14" fmla="*/ 592 w 651"/>
                <a:gd name="T15" fmla="*/ 755 h 755"/>
                <a:gd name="T16" fmla="*/ 580 w 651"/>
                <a:gd name="T17" fmla="*/ 755 h 755"/>
                <a:gd name="T18" fmla="*/ 549 w 651"/>
                <a:gd name="T19" fmla="*/ 752 h 755"/>
                <a:gd name="T20" fmla="*/ 518 w 651"/>
                <a:gd name="T21" fmla="*/ 750 h 755"/>
                <a:gd name="T22" fmla="*/ 485 w 651"/>
                <a:gd name="T23" fmla="*/ 745 h 755"/>
                <a:gd name="T24" fmla="*/ 454 w 651"/>
                <a:gd name="T25" fmla="*/ 743 h 755"/>
                <a:gd name="T26" fmla="*/ 421 w 651"/>
                <a:gd name="T27" fmla="*/ 741 h 755"/>
                <a:gd name="T28" fmla="*/ 391 w 651"/>
                <a:gd name="T29" fmla="*/ 738 h 755"/>
                <a:gd name="T30" fmla="*/ 355 w 651"/>
                <a:gd name="T31" fmla="*/ 724 h 755"/>
                <a:gd name="T32" fmla="*/ 208 w 651"/>
                <a:gd name="T33" fmla="*/ 651 h 755"/>
                <a:gd name="T34" fmla="*/ 0 w 651"/>
                <a:gd name="T35" fmla="*/ 544 h 755"/>
                <a:gd name="T36" fmla="*/ 5 w 651"/>
                <a:gd name="T37" fmla="*/ 530 h 755"/>
                <a:gd name="T38" fmla="*/ 12 w 651"/>
                <a:gd name="T39" fmla="*/ 523 h 755"/>
                <a:gd name="T40" fmla="*/ 36 w 651"/>
                <a:gd name="T41" fmla="*/ 516 h 755"/>
                <a:gd name="T42" fmla="*/ 43 w 651"/>
                <a:gd name="T43" fmla="*/ 494 h 755"/>
                <a:gd name="T44" fmla="*/ 29 w 651"/>
                <a:gd name="T45" fmla="*/ 480 h 755"/>
                <a:gd name="T46" fmla="*/ 26 w 651"/>
                <a:gd name="T47" fmla="*/ 449 h 755"/>
                <a:gd name="T48" fmla="*/ 26 w 651"/>
                <a:gd name="T49" fmla="*/ 435 h 755"/>
                <a:gd name="T50" fmla="*/ 40 w 651"/>
                <a:gd name="T51" fmla="*/ 423 h 755"/>
                <a:gd name="T52" fmla="*/ 48 w 651"/>
                <a:gd name="T53" fmla="*/ 412 h 755"/>
                <a:gd name="T54" fmla="*/ 52 w 651"/>
                <a:gd name="T55" fmla="*/ 400 h 755"/>
                <a:gd name="T56" fmla="*/ 55 w 651"/>
                <a:gd name="T57" fmla="*/ 390 h 755"/>
                <a:gd name="T58" fmla="*/ 57 w 651"/>
                <a:gd name="T59" fmla="*/ 378 h 755"/>
                <a:gd name="T60" fmla="*/ 57 w 651"/>
                <a:gd name="T61" fmla="*/ 367 h 755"/>
                <a:gd name="T62" fmla="*/ 71 w 651"/>
                <a:gd name="T63" fmla="*/ 350 h 755"/>
                <a:gd name="T64" fmla="*/ 102 w 651"/>
                <a:gd name="T65" fmla="*/ 331 h 755"/>
                <a:gd name="T66" fmla="*/ 88 w 651"/>
                <a:gd name="T67" fmla="*/ 314 h 755"/>
                <a:gd name="T68" fmla="*/ 83 w 651"/>
                <a:gd name="T69" fmla="*/ 307 h 755"/>
                <a:gd name="T70" fmla="*/ 78 w 651"/>
                <a:gd name="T71" fmla="*/ 303 h 755"/>
                <a:gd name="T72" fmla="*/ 78 w 651"/>
                <a:gd name="T73" fmla="*/ 293 h 755"/>
                <a:gd name="T74" fmla="*/ 76 w 651"/>
                <a:gd name="T75" fmla="*/ 284 h 755"/>
                <a:gd name="T76" fmla="*/ 64 w 651"/>
                <a:gd name="T77" fmla="*/ 258 h 755"/>
                <a:gd name="T78" fmla="*/ 62 w 651"/>
                <a:gd name="T79" fmla="*/ 236 h 755"/>
                <a:gd name="T80" fmla="*/ 62 w 651"/>
                <a:gd name="T81" fmla="*/ 220 h 755"/>
                <a:gd name="T82" fmla="*/ 71 w 651"/>
                <a:gd name="T83" fmla="*/ 213 h 755"/>
                <a:gd name="T84" fmla="*/ 66 w 651"/>
                <a:gd name="T85" fmla="*/ 180 h 755"/>
                <a:gd name="T86" fmla="*/ 66 w 651"/>
                <a:gd name="T87" fmla="*/ 146 h 755"/>
                <a:gd name="T88" fmla="*/ 71 w 651"/>
                <a:gd name="T89" fmla="*/ 128 h 755"/>
                <a:gd name="T90" fmla="*/ 69 w 651"/>
                <a:gd name="T91" fmla="*/ 106 h 755"/>
                <a:gd name="T92" fmla="*/ 71 w 651"/>
                <a:gd name="T93" fmla="*/ 99 h 755"/>
                <a:gd name="T94" fmla="*/ 95 w 651"/>
                <a:gd name="T95" fmla="*/ 99 h 755"/>
                <a:gd name="T96" fmla="*/ 100 w 651"/>
                <a:gd name="T97" fmla="*/ 101 h 755"/>
                <a:gd name="T98" fmla="*/ 107 w 651"/>
                <a:gd name="T99" fmla="*/ 99 h 755"/>
                <a:gd name="T100" fmla="*/ 111 w 651"/>
                <a:gd name="T101" fmla="*/ 111 h 755"/>
                <a:gd name="T102" fmla="*/ 128 w 651"/>
                <a:gd name="T103" fmla="*/ 116 h 755"/>
                <a:gd name="T104" fmla="*/ 140 w 651"/>
                <a:gd name="T105" fmla="*/ 94 h 755"/>
                <a:gd name="T106" fmla="*/ 145 w 651"/>
                <a:gd name="T107" fmla="*/ 61 h 755"/>
                <a:gd name="T108" fmla="*/ 152 w 651"/>
                <a:gd name="T109" fmla="*/ 7 h 755"/>
                <a:gd name="T110" fmla="*/ 216 w 651"/>
                <a:gd name="T111" fmla="*/ 7 h 755"/>
                <a:gd name="T112" fmla="*/ 324 w 651"/>
                <a:gd name="T113" fmla="*/ 19 h 755"/>
                <a:gd name="T114" fmla="*/ 431 w 651"/>
                <a:gd name="T115" fmla="*/ 30 h 755"/>
                <a:gd name="T116" fmla="*/ 542 w 651"/>
                <a:gd name="T117" fmla="*/ 42 h 755"/>
                <a:gd name="T118" fmla="*/ 651 w 651"/>
                <a:gd name="T119" fmla="*/ 52 h 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51" h="755">
                  <a:moveTo>
                    <a:pt x="641" y="161"/>
                  </a:moveTo>
                  <a:lnTo>
                    <a:pt x="639" y="182"/>
                  </a:lnTo>
                  <a:lnTo>
                    <a:pt x="637" y="206"/>
                  </a:lnTo>
                  <a:lnTo>
                    <a:pt x="637" y="227"/>
                  </a:lnTo>
                  <a:lnTo>
                    <a:pt x="634" y="248"/>
                  </a:lnTo>
                  <a:lnTo>
                    <a:pt x="632" y="272"/>
                  </a:lnTo>
                  <a:lnTo>
                    <a:pt x="629" y="293"/>
                  </a:lnTo>
                  <a:lnTo>
                    <a:pt x="627" y="314"/>
                  </a:lnTo>
                  <a:lnTo>
                    <a:pt x="627" y="336"/>
                  </a:lnTo>
                  <a:lnTo>
                    <a:pt x="625" y="359"/>
                  </a:lnTo>
                  <a:lnTo>
                    <a:pt x="622" y="381"/>
                  </a:lnTo>
                  <a:lnTo>
                    <a:pt x="620" y="402"/>
                  </a:lnTo>
                  <a:lnTo>
                    <a:pt x="620" y="426"/>
                  </a:lnTo>
                  <a:lnTo>
                    <a:pt x="618" y="447"/>
                  </a:lnTo>
                  <a:lnTo>
                    <a:pt x="615" y="468"/>
                  </a:lnTo>
                  <a:lnTo>
                    <a:pt x="613" y="490"/>
                  </a:lnTo>
                  <a:lnTo>
                    <a:pt x="613" y="513"/>
                  </a:lnTo>
                  <a:lnTo>
                    <a:pt x="611" y="535"/>
                  </a:lnTo>
                  <a:lnTo>
                    <a:pt x="608" y="556"/>
                  </a:lnTo>
                  <a:lnTo>
                    <a:pt x="606" y="580"/>
                  </a:lnTo>
                  <a:lnTo>
                    <a:pt x="606" y="601"/>
                  </a:lnTo>
                  <a:lnTo>
                    <a:pt x="603" y="622"/>
                  </a:lnTo>
                  <a:lnTo>
                    <a:pt x="601" y="643"/>
                  </a:lnTo>
                  <a:lnTo>
                    <a:pt x="599" y="667"/>
                  </a:lnTo>
                  <a:lnTo>
                    <a:pt x="599" y="688"/>
                  </a:lnTo>
                  <a:lnTo>
                    <a:pt x="596" y="710"/>
                  </a:lnTo>
                  <a:lnTo>
                    <a:pt x="594" y="733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92" y="755"/>
                  </a:lnTo>
                  <a:lnTo>
                    <a:pt x="589" y="755"/>
                  </a:lnTo>
                  <a:lnTo>
                    <a:pt x="585" y="755"/>
                  </a:lnTo>
                  <a:lnTo>
                    <a:pt x="580" y="755"/>
                  </a:lnTo>
                  <a:lnTo>
                    <a:pt x="575" y="755"/>
                  </a:lnTo>
                  <a:lnTo>
                    <a:pt x="573" y="755"/>
                  </a:lnTo>
                  <a:lnTo>
                    <a:pt x="568" y="752"/>
                  </a:lnTo>
                  <a:lnTo>
                    <a:pt x="563" y="752"/>
                  </a:lnTo>
                  <a:lnTo>
                    <a:pt x="558" y="752"/>
                  </a:lnTo>
                  <a:lnTo>
                    <a:pt x="554" y="752"/>
                  </a:lnTo>
                  <a:lnTo>
                    <a:pt x="549" y="752"/>
                  </a:lnTo>
                  <a:lnTo>
                    <a:pt x="544" y="752"/>
                  </a:lnTo>
                  <a:lnTo>
                    <a:pt x="540" y="750"/>
                  </a:lnTo>
                  <a:lnTo>
                    <a:pt x="535" y="750"/>
                  </a:lnTo>
                  <a:lnTo>
                    <a:pt x="530" y="750"/>
                  </a:lnTo>
                  <a:lnTo>
                    <a:pt x="525" y="750"/>
                  </a:lnTo>
                  <a:lnTo>
                    <a:pt x="521" y="750"/>
                  </a:lnTo>
                  <a:lnTo>
                    <a:pt x="518" y="750"/>
                  </a:lnTo>
                  <a:lnTo>
                    <a:pt x="514" y="748"/>
                  </a:lnTo>
                  <a:lnTo>
                    <a:pt x="509" y="748"/>
                  </a:lnTo>
                  <a:lnTo>
                    <a:pt x="504" y="748"/>
                  </a:lnTo>
                  <a:lnTo>
                    <a:pt x="499" y="748"/>
                  </a:lnTo>
                  <a:lnTo>
                    <a:pt x="495" y="748"/>
                  </a:lnTo>
                  <a:lnTo>
                    <a:pt x="490" y="748"/>
                  </a:lnTo>
                  <a:lnTo>
                    <a:pt x="485" y="745"/>
                  </a:lnTo>
                  <a:lnTo>
                    <a:pt x="480" y="745"/>
                  </a:lnTo>
                  <a:lnTo>
                    <a:pt x="476" y="745"/>
                  </a:lnTo>
                  <a:lnTo>
                    <a:pt x="471" y="745"/>
                  </a:lnTo>
                  <a:lnTo>
                    <a:pt x="466" y="745"/>
                  </a:lnTo>
                  <a:lnTo>
                    <a:pt x="462" y="743"/>
                  </a:lnTo>
                  <a:lnTo>
                    <a:pt x="459" y="743"/>
                  </a:lnTo>
                  <a:lnTo>
                    <a:pt x="454" y="743"/>
                  </a:lnTo>
                  <a:lnTo>
                    <a:pt x="450" y="743"/>
                  </a:lnTo>
                  <a:lnTo>
                    <a:pt x="445" y="743"/>
                  </a:lnTo>
                  <a:lnTo>
                    <a:pt x="440" y="743"/>
                  </a:lnTo>
                  <a:lnTo>
                    <a:pt x="435" y="741"/>
                  </a:lnTo>
                  <a:lnTo>
                    <a:pt x="431" y="741"/>
                  </a:lnTo>
                  <a:lnTo>
                    <a:pt x="426" y="741"/>
                  </a:lnTo>
                  <a:lnTo>
                    <a:pt x="421" y="741"/>
                  </a:lnTo>
                  <a:lnTo>
                    <a:pt x="417" y="741"/>
                  </a:lnTo>
                  <a:lnTo>
                    <a:pt x="412" y="738"/>
                  </a:lnTo>
                  <a:lnTo>
                    <a:pt x="409" y="738"/>
                  </a:lnTo>
                  <a:lnTo>
                    <a:pt x="405" y="738"/>
                  </a:lnTo>
                  <a:lnTo>
                    <a:pt x="400" y="738"/>
                  </a:lnTo>
                  <a:lnTo>
                    <a:pt x="395" y="738"/>
                  </a:lnTo>
                  <a:lnTo>
                    <a:pt x="391" y="738"/>
                  </a:lnTo>
                  <a:lnTo>
                    <a:pt x="383" y="736"/>
                  </a:lnTo>
                  <a:lnTo>
                    <a:pt x="379" y="736"/>
                  </a:lnTo>
                  <a:lnTo>
                    <a:pt x="374" y="733"/>
                  </a:lnTo>
                  <a:lnTo>
                    <a:pt x="369" y="731"/>
                  </a:lnTo>
                  <a:lnTo>
                    <a:pt x="365" y="729"/>
                  </a:lnTo>
                  <a:lnTo>
                    <a:pt x="360" y="726"/>
                  </a:lnTo>
                  <a:lnTo>
                    <a:pt x="355" y="724"/>
                  </a:lnTo>
                  <a:lnTo>
                    <a:pt x="348" y="722"/>
                  </a:lnTo>
                  <a:lnTo>
                    <a:pt x="343" y="717"/>
                  </a:lnTo>
                  <a:lnTo>
                    <a:pt x="339" y="714"/>
                  </a:lnTo>
                  <a:lnTo>
                    <a:pt x="334" y="712"/>
                  </a:lnTo>
                  <a:lnTo>
                    <a:pt x="291" y="693"/>
                  </a:lnTo>
                  <a:lnTo>
                    <a:pt x="251" y="672"/>
                  </a:lnTo>
                  <a:lnTo>
                    <a:pt x="208" y="651"/>
                  </a:lnTo>
                  <a:lnTo>
                    <a:pt x="168" y="632"/>
                  </a:lnTo>
                  <a:lnTo>
                    <a:pt x="126" y="610"/>
                  </a:lnTo>
                  <a:lnTo>
                    <a:pt x="85" y="589"/>
                  </a:lnTo>
                  <a:lnTo>
                    <a:pt x="45" y="568"/>
                  </a:lnTo>
                  <a:lnTo>
                    <a:pt x="5" y="546"/>
                  </a:lnTo>
                  <a:lnTo>
                    <a:pt x="0" y="544"/>
                  </a:lnTo>
                  <a:lnTo>
                    <a:pt x="0" y="544"/>
                  </a:lnTo>
                  <a:lnTo>
                    <a:pt x="0" y="544"/>
                  </a:lnTo>
                  <a:lnTo>
                    <a:pt x="0" y="544"/>
                  </a:lnTo>
                  <a:lnTo>
                    <a:pt x="0" y="544"/>
                  </a:lnTo>
                  <a:lnTo>
                    <a:pt x="3" y="537"/>
                  </a:lnTo>
                  <a:lnTo>
                    <a:pt x="5" y="535"/>
                  </a:lnTo>
                  <a:lnTo>
                    <a:pt x="3" y="532"/>
                  </a:lnTo>
                  <a:lnTo>
                    <a:pt x="5" y="530"/>
                  </a:lnTo>
                  <a:lnTo>
                    <a:pt x="7" y="530"/>
                  </a:lnTo>
                  <a:lnTo>
                    <a:pt x="7" y="530"/>
                  </a:lnTo>
                  <a:lnTo>
                    <a:pt x="10" y="528"/>
                  </a:lnTo>
                  <a:lnTo>
                    <a:pt x="10" y="528"/>
                  </a:lnTo>
                  <a:lnTo>
                    <a:pt x="10" y="528"/>
                  </a:lnTo>
                  <a:lnTo>
                    <a:pt x="12" y="525"/>
                  </a:lnTo>
                  <a:lnTo>
                    <a:pt x="12" y="523"/>
                  </a:lnTo>
                  <a:lnTo>
                    <a:pt x="14" y="520"/>
                  </a:lnTo>
                  <a:lnTo>
                    <a:pt x="14" y="518"/>
                  </a:lnTo>
                  <a:lnTo>
                    <a:pt x="19" y="516"/>
                  </a:lnTo>
                  <a:lnTo>
                    <a:pt x="29" y="518"/>
                  </a:lnTo>
                  <a:lnTo>
                    <a:pt x="33" y="518"/>
                  </a:lnTo>
                  <a:lnTo>
                    <a:pt x="36" y="518"/>
                  </a:lnTo>
                  <a:lnTo>
                    <a:pt x="36" y="516"/>
                  </a:lnTo>
                  <a:lnTo>
                    <a:pt x="36" y="513"/>
                  </a:lnTo>
                  <a:lnTo>
                    <a:pt x="36" y="511"/>
                  </a:lnTo>
                  <a:lnTo>
                    <a:pt x="38" y="509"/>
                  </a:lnTo>
                  <a:lnTo>
                    <a:pt x="43" y="506"/>
                  </a:lnTo>
                  <a:lnTo>
                    <a:pt x="43" y="506"/>
                  </a:lnTo>
                  <a:lnTo>
                    <a:pt x="45" y="504"/>
                  </a:lnTo>
                  <a:lnTo>
                    <a:pt x="43" y="494"/>
                  </a:lnTo>
                  <a:lnTo>
                    <a:pt x="43" y="492"/>
                  </a:lnTo>
                  <a:lnTo>
                    <a:pt x="45" y="492"/>
                  </a:lnTo>
                  <a:lnTo>
                    <a:pt x="45" y="490"/>
                  </a:lnTo>
                  <a:lnTo>
                    <a:pt x="45" y="490"/>
                  </a:lnTo>
                  <a:lnTo>
                    <a:pt x="43" y="485"/>
                  </a:lnTo>
                  <a:lnTo>
                    <a:pt x="38" y="483"/>
                  </a:lnTo>
                  <a:lnTo>
                    <a:pt x="29" y="480"/>
                  </a:lnTo>
                  <a:lnTo>
                    <a:pt x="26" y="478"/>
                  </a:lnTo>
                  <a:lnTo>
                    <a:pt x="24" y="473"/>
                  </a:lnTo>
                  <a:lnTo>
                    <a:pt x="24" y="468"/>
                  </a:lnTo>
                  <a:lnTo>
                    <a:pt x="26" y="464"/>
                  </a:lnTo>
                  <a:lnTo>
                    <a:pt x="26" y="459"/>
                  </a:lnTo>
                  <a:lnTo>
                    <a:pt x="26" y="452"/>
                  </a:lnTo>
                  <a:lnTo>
                    <a:pt x="26" y="449"/>
                  </a:lnTo>
                  <a:lnTo>
                    <a:pt x="24" y="447"/>
                  </a:lnTo>
                  <a:lnTo>
                    <a:pt x="24" y="445"/>
                  </a:lnTo>
                  <a:lnTo>
                    <a:pt x="26" y="440"/>
                  </a:lnTo>
                  <a:lnTo>
                    <a:pt x="26" y="440"/>
                  </a:lnTo>
                  <a:lnTo>
                    <a:pt x="26" y="438"/>
                  </a:lnTo>
                  <a:lnTo>
                    <a:pt x="26" y="438"/>
                  </a:lnTo>
                  <a:lnTo>
                    <a:pt x="26" y="435"/>
                  </a:lnTo>
                  <a:lnTo>
                    <a:pt x="26" y="435"/>
                  </a:lnTo>
                  <a:lnTo>
                    <a:pt x="24" y="433"/>
                  </a:lnTo>
                  <a:lnTo>
                    <a:pt x="26" y="433"/>
                  </a:lnTo>
                  <a:lnTo>
                    <a:pt x="31" y="433"/>
                  </a:lnTo>
                  <a:lnTo>
                    <a:pt x="33" y="433"/>
                  </a:lnTo>
                  <a:lnTo>
                    <a:pt x="36" y="430"/>
                  </a:lnTo>
                  <a:lnTo>
                    <a:pt x="40" y="423"/>
                  </a:lnTo>
                  <a:lnTo>
                    <a:pt x="43" y="421"/>
                  </a:lnTo>
                  <a:lnTo>
                    <a:pt x="43" y="421"/>
                  </a:lnTo>
                  <a:lnTo>
                    <a:pt x="45" y="419"/>
                  </a:lnTo>
                  <a:lnTo>
                    <a:pt x="48" y="416"/>
                  </a:lnTo>
                  <a:lnTo>
                    <a:pt x="48" y="416"/>
                  </a:lnTo>
                  <a:lnTo>
                    <a:pt x="48" y="414"/>
                  </a:lnTo>
                  <a:lnTo>
                    <a:pt x="48" y="412"/>
                  </a:lnTo>
                  <a:lnTo>
                    <a:pt x="48" y="409"/>
                  </a:lnTo>
                  <a:lnTo>
                    <a:pt x="50" y="409"/>
                  </a:lnTo>
                  <a:lnTo>
                    <a:pt x="50" y="409"/>
                  </a:lnTo>
                  <a:lnTo>
                    <a:pt x="50" y="407"/>
                  </a:lnTo>
                  <a:lnTo>
                    <a:pt x="50" y="404"/>
                  </a:lnTo>
                  <a:lnTo>
                    <a:pt x="50" y="402"/>
                  </a:lnTo>
                  <a:lnTo>
                    <a:pt x="52" y="400"/>
                  </a:lnTo>
                  <a:lnTo>
                    <a:pt x="55" y="400"/>
                  </a:lnTo>
                  <a:lnTo>
                    <a:pt x="55" y="397"/>
                  </a:lnTo>
                  <a:lnTo>
                    <a:pt x="55" y="395"/>
                  </a:lnTo>
                  <a:lnTo>
                    <a:pt x="55" y="393"/>
                  </a:lnTo>
                  <a:lnTo>
                    <a:pt x="55" y="393"/>
                  </a:lnTo>
                  <a:lnTo>
                    <a:pt x="55" y="393"/>
                  </a:lnTo>
                  <a:lnTo>
                    <a:pt x="55" y="390"/>
                  </a:lnTo>
                  <a:lnTo>
                    <a:pt x="55" y="390"/>
                  </a:lnTo>
                  <a:lnTo>
                    <a:pt x="55" y="388"/>
                  </a:lnTo>
                  <a:lnTo>
                    <a:pt x="55" y="388"/>
                  </a:lnTo>
                  <a:lnTo>
                    <a:pt x="55" y="383"/>
                  </a:lnTo>
                  <a:lnTo>
                    <a:pt x="55" y="381"/>
                  </a:lnTo>
                  <a:lnTo>
                    <a:pt x="55" y="378"/>
                  </a:lnTo>
                  <a:lnTo>
                    <a:pt x="57" y="378"/>
                  </a:lnTo>
                  <a:lnTo>
                    <a:pt x="57" y="376"/>
                  </a:lnTo>
                  <a:lnTo>
                    <a:pt x="57" y="376"/>
                  </a:lnTo>
                  <a:lnTo>
                    <a:pt x="55" y="374"/>
                  </a:lnTo>
                  <a:lnTo>
                    <a:pt x="55" y="371"/>
                  </a:lnTo>
                  <a:lnTo>
                    <a:pt x="55" y="371"/>
                  </a:lnTo>
                  <a:lnTo>
                    <a:pt x="55" y="367"/>
                  </a:lnTo>
                  <a:lnTo>
                    <a:pt x="57" y="367"/>
                  </a:lnTo>
                  <a:lnTo>
                    <a:pt x="62" y="364"/>
                  </a:lnTo>
                  <a:lnTo>
                    <a:pt x="64" y="362"/>
                  </a:lnTo>
                  <a:lnTo>
                    <a:pt x="66" y="362"/>
                  </a:lnTo>
                  <a:lnTo>
                    <a:pt x="66" y="359"/>
                  </a:lnTo>
                  <a:lnTo>
                    <a:pt x="69" y="352"/>
                  </a:lnTo>
                  <a:lnTo>
                    <a:pt x="71" y="350"/>
                  </a:lnTo>
                  <a:lnTo>
                    <a:pt x="71" y="350"/>
                  </a:lnTo>
                  <a:lnTo>
                    <a:pt x="76" y="350"/>
                  </a:lnTo>
                  <a:lnTo>
                    <a:pt x="88" y="343"/>
                  </a:lnTo>
                  <a:lnTo>
                    <a:pt x="90" y="343"/>
                  </a:lnTo>
                  <a:lnTo>
                    <a:pt x="93" y="338"/>
                  </a:lnTo>
                  <a:lnTo>
                    <a:pt x="97" y="336"/>
                  </a:lnTo>
                  <a:lnTo>
                    <a:pt x="100" y="333"/>
                  </a:lnTo>
                  <a:lnTo>
                    <a:pt x="102" y="331"/>
                  </a:lnTo>
                  <a:lnTo>
                    <a:pt x="102" y="329"/>
                  </a:lnTo>
                  <a:lnTo>
                    <a:pt x="102" y="329"/>
                  </a:lnTo>
                  <a:lnTo>
                    <a:pt x="100" y="326"/>
                  </a:lnTo>
                  <a:lnTo>
                    <a:pt x="97" y="324"/>
                  </a:lnTo>
                  <a:lnTo>
                    <a:pt x="97" y="322"/>
                  </a:lnTo>
                  <a:lnTo>
                    <a:pt x="95" y="322"/>
                  </a:lnTo>
                  <a:lnTo>
                    <a:pt x="88" y="314"/>
                  </a:lnTo>
                  <a:lnTo>
                    <a:pt x="85" y="312"/>
                  </a:lnTo>
                  <a:lnTo>
                    <a:pt x="85" y="312"/>
                  </a:lnTo>
                  <a:lnTo>
                    <a:pt x="83" y="310"/>
                  </a:lnTo>
                  <a:lnTo>
                    <a:pt x="83" y="310"/>
                  </a:lnTo>
                  <a:lnTo>
                    <a:pt x="83" y="310"/>
                  </a:lnTo>
                  <a:lnTo>
                    <a:pt x="83" y="307"/>
                  </a:lnTo>
                  <a:lnTo>
                    <a:pt x="83" y="307"/>
                  </a:lnTo>
                  <a:lnTo>
                    <a:pt x="81" y="307"/>
                  </a:lnTo>
                  <a:lnTo>
                    <a:pt x="81" y="307"/>
                  </a:lnTo>
                  <a:lnTo>
                    <a:pt x="81" y="307"/>
                  </a:lnTo>
                  <a:lnTo>
                    <a:pt x="78" y="307"/>
                  </a:lnTo>
                  <a:lnTo>
                    <a:pt x="78" y="305"/>
                  </a:lnTo>
                  <a:lnTo>
                    <a:pt x="78" y="305"/>
                  </a:lnTo>
                  <a:lnTo>
                    <a:pt x="78" y="303"/>
                  </a:lnTo>
                  <a:lnTo>
                    <a:pt x="78" y="303"/>
                  </a:lnTo>
                  <a:lnTo>
                    <a:pt x="78" y="300"/>
                  </a:lnTo>
                  <a:lnTo>
                    <a:pt x="81" y="300"/>
                  </a:lnTo>
                  <a:lnTo>
                    <a:pt x="78" y="298"/>
                  </a:lnTo>
                  <a:lnTo>
                    <a:pt x="78" y="298"/>
                  </a:lnTo>
                  <a:lnTo>
                    <a:pt x="78" y="296"/>
                  </a:lnTo>
                  <a:lnTo>
                    <a:pt x="78" y="293"/>
                  </a:lnTo>
                  <a:lnTo>
                    <a:pt x="76" y="293"/>
                  </a:lnTo>
                  <a:lnTo>
                    <a:pt x="76" y="291"/>
                  </a:lnTo>
                  <a:lnTo>
                    <a:pt x="76" y="291"/>
                  </a:lnTo>
                  <a:lnTo>
                    <a:pt x="76" y="286"/>
                  </a:lnTo>
                  <a:lnTo>
                    <a:pt x="76" y="286"/>
                  </a:lnTo>
                  <a:lnTo>
                    <a:pt x="76" y="286"/>
                  </a:lnTo>
                  <a:lnTo>
                    <a:pt x="76" y="284"/>
                  </a:lnTo>
                  <a:lnTo>
                    <a:pt x="71" y="270"/>
                  </a:lnTo>
                  <a:lnTo>
                    <a:pt x="69" y="270"/>
                  </a:lnTo>
                  <a:lnTo>
                    <a:pt x="66" y="267"/>
                  </a:lnTo>
                  <a:lnTo>
                    <a:pt x="64" y="265"/>
                  </a:lnTo>
                  <a:lnTo>
                    <a:pt x="66" y="262"/>
                  </a:lnTo>
                  <a:lnTo>
                    <a:pt x="64" y="260"/>
                  </a:lnTo>
                  <a:lnTo>
                    <a:pt x="64" y="258"/>
                  </a:lnTo>
                  <a:lnTo>
                    <a:pt x="64" y="255"/>
                  </a:lnTo>
                  <a:lnTo>
                    <a:pt x="62" y="255"/>
                  </a:lnTo>
                  <a:lnTo>
                    <a:pt x="62" y="255"/>
                  </a:lnTo>
                  <a:lnTo>
                    <a:pt x="59" y="253"/>
                  </a:lnTo>
                  <a:lnTo>
                    <a:pt x="62" y="239"/>
                  </a:lnTo>
                  <a:lnTo>
                    <a:pt x="62" y="236"/>
                  </a:lnTo>
                  <a:lnTo>
                    <a:pt x="62" y="236"/>
                  </a:lnTo>
                  <a:lnTo>
                    <a:pt x="62" y="232"/>
                  </a:lnTo>
                  <a:lnTo>
                    <a:pt x="64" y="229"/>
                  </a:lnTo>
                  <a:lnTo>
                    <a:pt x="64" y="227"/>
                  </a:lnTo>
                  <a:lnTo>
                    <a:pt x="64" y="227"/>
                  </a:lnTo>
                  <a:lnTo>
                    <a:pt x="62" y="225"/>
                  </a:lnTo>
                  <a:lnTo>
                    <a:pt x="62" y="222"/>
                  </a:lnTo>
                  <a:lnTo>
                    <a:pt x="62" y="220"/>
                  </a:lnTo>
                  <a:lnTo>
                    <a:pt x="64" y="220"/>
                  </a:lnTo>
                  <a:lnTo>
                    <a:pt x="64" y="220"/>
                  </a:lnTo>
                  <a:lnTo>
                    <a:pt x="66" y="220"/>
                  </a:lnTo>
                  <a:lnTo>
                    <a:pt x="69" y="220"/>
                  </a:lnTo>
                  <a:lnTo>
                    <a:pt x="69" y="220"/>
                  </a:lnTo>
                  <a:lnTo>
                    <a:pt x="69" y="215"/>
                  </a:lnTo>
                  <a:lnTo>
                    <a:pt x="71" y="213"/>
                  </a:lnTo>
                  <a:lnTo>
                    <a:pt x="71" y="208"/>
                  </a:lnTo>
                  <a:lnTo>
                    <a:pt x="69" y="201"/>
                  </a:lnTo>
                  <a:lnTo>
                    <a:pt x="71" y="199"/>
                  </a:lnTo>
                  <a:lnTo>
                    <a:pt x="71" y="194"/>
                  </a:lnTo>
                  <a:lnTo>
                    <a:pt x="71" y="191"/>
                  </a:lnTo>
                  <a:lnTo>
                    <a:pt x="69" y="184"/>
                  </a:lnTo>
                  <a:lnTo>
                    <a:pt x="66" y="180"/>
                  </a:lnTo>
                  <a:lnTo>
                    <a:pt x="66" y="175"/>
                  </a:lnTo>
                  <a:lnTo>
                    <a:pt x="69" y="168"/>
                  </a:lnTo>
                  <a:lnTo>
                    <a:pt x="69" y="163"/>
                  </a:lnTo>
                  <a:lnTo>
                    <a:pt x="69" y="161"/>
                  </a:lnTo>
                  <a:lnTo>
                    <a:pt x="69" y="158"/>
                  </a:lnTo>
                  <a:lnTo>
                    <a:pt x="66" y="149"/>
                  </a:lnTo>
                  <a:lnTo>
                    <a:pt x="66" y="146"/>
                  </a:lnTo>
                  <a:lnTo>
                    <a:pt x="66" y="142"/>
                  </a:lnTo>
                  <a:lnTo>
                    <a:pt x="69" y="135"/>
                  </a:lnTo>
                  <a:lnTo>
                    <a:pt x="69" y="135"/>
                  </a:lnTo>
                  <a:lnTo>
                    <a:pt x="71" y="130"/>
                  </a:lnTo>
                  <a:lnTo>
                    <a:pt x="71" y="130"/>
                  </a:lnTo>
                  <a:lnTo>
                    <a:pt x="71" y="128"/>
                  </a:lnTo>
                  <a:lnTo>
                    <a:pt x="71" y="128"/>
                  </a:lnTo>
                  <a:lnTo>
                    <a:pt x="69" y="120"/>
                  </a:lnTo>
                  <a:lnTo>
                    <a:pt x="66" y="118"/>
                  </a:lnTo>
                  <a:lnTo>
                    <a:pt x="66" y="116"/>
                  </a:lnTo>
                  <a:lnTo>
                    <a:pt x="66" y="111"/>
                  </a:lnTo>
                  <a:lnTo>
                    <a:pt x="69" y="111"/>
                  </a:lnTo>
                  <a:lnTo>
                    <a:pt x="69" y="109"/>
                  </a:lnTo>
                  <a:lnTo>
                    <a:pt x="69" y="106"/>
                  </a:lnTo>
                  <a:lnTo>
                    <a:pt x="69" y="104"/>
                  </a:lnTo>
                  <a:lnTo>
                    <a:pt x="69" y="104"/>
                  </a:lnTo>
                  <a:lnTo>
                    <a:pt x="69" y="101"/>
                  </a:lnTo>
                  <a:lnTo>
                    <a:pt x="71" y="101"/>
                  </a:lnTo>
                  <a:lnTo>
                    <a:pt x="71" y="101"/>
                  </a:lnTo>
                  <a:lnTo>
                    <a:pt x="71" y="99"/>
                  </a:lnTo>
                  <a:lnTo>
                    <a:pt x="71" y="99"/>
                  </a:lnTo>
                  <a:lnTo>
                    <a:pt x="76" y="99"/>
                  </a:lnTo>
                  <a:lnTo>
                    <a:pt x="78" y="97"/>
                  </a:lnTo>
                  <a:lnTo>
                    <a:pt x="85" y="97"/>
                  </a:lnTo>
                  <a:lnTo>
                    <a:pt x="88" y="97"/>
                  </a:lnTo>
                  <a:lnTo>
                    <a:pt x="88" y="97"/>
                  </a:lnTo>
                  <a:lnTo>
                    <a:pt x="88" y="97"/>
                  </a:lnTo>
                  <a:lnTo>
                    <a:pt x="95" y="99"/>
                  </a:lnTo>
                  <a:lnTo>
                    <a:pt x="95" y="99"/>
                  </a:lnTo>
                  <a:lnTo>
                    <a:pt x="95" y="99"/>
                  </a:lnTo>
                  <a:lnTo>
                    <a:pt x="95" y="99"/>
                  </a:lnTo>
                  <a:lnTo>
                    <a:pt x="97" y="101"/>
                  </a:lnTo>
                  <a:lnTo>
                    <a:pt x="97" y="101"/>
                  </a:lnTo>
                  <a:lnTo>
                    <a:pt x="97" y="101"/>
                  </a:lnTo>
                  <a:lnTo>
                    <a:pt x="100" y="101"/>
                  </a:lnTo>
                  <a:lnTo>
                    <a:pt x="100" y="101"/>
                  </a:lnTo>
                  <a:lnTo>
                    <a:pt x="100" y="101"/>
                  </a:lnTo>
                  <a:lnTo>
                    <a:pt x="104" y="99"/>
                  </a:lnTo>
                  <a:lnTo>
                    <a:pt x="104" y="99"/>
                  </a:lnTo>
                  <a:lnTo>
                    <a:pt x="104" y="99"/>
                  </a:lnTo>
                  <a:lnTo>
                    <a:pt x="104" y="99"/>
                  </a:lnTo>
                  <a:lnTo>
                    <a:pt x="107" y="99"/>
                  </a:lnTo>
                  <a:lnTo>
                    <a:pt x="107" y="99"/>
                  </a:lnTo>
                  <a:lnTo>
                    <a:pt x="107" y="101"/>
                  </a:lnTo>
                  <a:lnTo>
                    <a:pt x="109" y="101"/>
                  </a:lnTo>
                  <a:lnTo>
                    <a:pt x="109" y="101"/>
                  </a:lnTo>
                  <a:lnTo>
                    <a:pt x="109" y="104"/>
                  </a:lnTo>
                  <a:lnTo>
                    <a:pt x="111" y="104"/>
                  </a:lnTo>
                  <a:lnTo>
                    <a:pt x="111" y="111"/>
                  </a:lnTo>
                  <a:lnTo>
                    <a:pt x="114" y="111"/>
                  </a:lnTo>
                  <a:lnTo>
                    <a:pt x="114" y="113"/>
                  </a:lnTo>
                  <a:lnTo>
                    <a:pt x="116" y="116"/>
                  </a:lnTo>
                  <a:lnTo>
                    <a:pt x="119" y="118"/>
                  </a:lnTo>
                  <a:lnTo>
                    <a:pt x="121" y="118"/>
                  </a:lnTo>
                  <a:lnTo>
                    <a:pt x="126" y="118"/>
                  </a:lnTo>
                  <a:lnTo>
                    <a:pt x="128" y="116"/>
                  </a:lnTo>
                  <a:lnTo>
                    <a:pt x="130" y="111"/>
                  </a:lnTo>
                  <a:lnTo>
                    <a:pt x="133" y="106"/>
                  </a:lnTo>
                  <a:lnTo>
                    <a:pt x="135" y="101"/>
                  </a:lnTo>
                  <a:lnTo>
                    <a:pt x="137" y="99"/>
                  </a:lnTo>
                  <a:lnTo>
                    <a:pt x="140" y="97"/>
                  </a:lnTo>
                  <a:lnTo>
                    <a:pt x="140" y="97"/>
                  </a:lnTo>
                  <a:lnTo>
                    <a:pt x="140" y="94"/>
                  </a:lnTo>
                  <a:lnTo>
                    <a:pt x="140" y="90"/>
                  </a:lnTo>
                  <a:lnTo>
                    <a:pt x="140" y="90"/>
                  </a:lnTo>
                  <a:lnTo>
                    <a:pt x="142" y="87"/>
                  </a:lnTo>
                  <a:lnTo>
                    <a:pt x="142" y="83"/>
                  </a:lnTo>
                  <a:lnTo>
                    <a:pt x="142" y="75"/>
                  </a:lnTo>
                  <a:lnTo>
                    <a:pt x="145" y="68"/>
                  </a:lnTo>
                  <a:lnTo>
                    <a:pt x="145" y="61"/>
                  </a:lnTo>
                  <a:lnTo>
                    <a:pt x="145" y="52"/>
                  </a:lnTo>
                  <a:lnTo>
                    <a:pt x="147" y="45"/>
                  </a:lnTo>
                  <a:lnTo>
                    <a:pt x="147" y="35"/>
                  </a:lnTo>
                  <a:lnTo>
                    <a:pt x="149" y="28"/>
                  </a:lnTo>
                  <a:lnTo>
                    <a:pt x="149" y="21"/>
                  </a:lnTo>
                  <a:lnTo>
                    <a:pt x="152" y="14"/>
                  </a:lnTo>
                  <a:lnTo>
                    <a:pt x="152" y="7"/>
                  </a:lnTo>
                  <a:lnTo>
                    <a:pt x="152" y="2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68" y="0"/>
                  </a:lnTo>
                  <a:lnTo>
                    <a:pt x="182" y="2"/>
                  </a:lnTo>
                  <a:lnTo>
                    <a:pt x="199" y="4"/>
                  </a:lnTo>
                  <a:lnTo>
                    <a:pt x="216" y="7"/>
                  </a:lnTo>
                  <a:lnTo>
                    <a:pt x="230" y="9"/>
                  </a:lnTo>
                  <a:lnTo>
                    <a:pt x="246" y="9"/>
                  </a:lnTo>
                  <a:lnTo>
                    <a:pt x="260" y="12"/>
                  </a:lnTo>
                  <a:lnTo>
                    <a:pt x="277" y="14"/>
                  </a:lnTo>
                  <a:lnTo>
                    <a:pt x="291" y="16"/>
                  </a:lnTo>
                  <a:lnTo>
                    <a:pt x="308" y="19"/>
                  </a:lnTo>
                  <a:lnTo>
                    <a:pt x="324" y="19"/>
                  </a:lnTo>
                  <a:lnTo>
                    <a:pt x="339" y="21"/>
                  </a:lnTo>
                  <a:lnTo>
                    <a:pt x="355" y="23"/>
                  </a:lnTo>
                  <a:lnTo>
                    <a:pt x="369" y="23"/>
                  </a:lnTo>
                  <a:lnTo>
                    <a:pt x="386" y="26"/>
                  </a:lnTo>
                  <a:lnTo>
                    <a:pt x="400" y="28"/>
                  </a:lnTo>
                  <a:lnTo>
                    <a:pt x="417" y="30"/>
                  </a:lnTo>
                  <a:lnTo>
                    <a:pt x="431" y="30"/>
                  </a:lnTo>
                  <a:lnTo>
                    <a:pt x="447" y="33"/>
                  </a:lnTo>
                  <a:lnTo>
                    <a:pt x="464" y="35"/>
                  </a:lnTo>
                  <a:lnTo>
                    <a:pt x="478" y="35"/>
                  </a:lnTo>
                  <a:lnTo>
                    <a:pt x="495" y="38"/>
                  </a:lnTo>
                  <a:lnTo>
                    <a:pt x="509" y="38"/>
                  </a:lnTo>
                  <a:lnTo>
                    <a:pt x="525" y="40"/>
                  </a:lnTo>
                  <a:lnTo>
                    <a:pt x="542" y="42"/>
                  </a:lnTo>
                  <a:lnTo>
                    <a:pt x="556" y="42"/>
                  </a:lnTo>
                  <a:lnTo>
                    <a:pt x="573" y="45"/>
                  </a:lnTo>
                  <a:lnTo>
                    <a:pt x="587" y="45"/>
                  </a:lnTo>
                  <a:lnTo>
                    <a:pt x="603" y="47"/>
                  </a:lnTo>
                  <a:lnTo>
                    <a:pt x="618" y="49"/>
                  </a:lnTo>
                  <a:lnTo>
                    <a:pt x="634" y="49"/>
                  </a:lnTo>
                  <a:lnTo>
                    <a:pt x="651" y="52"/>
                  </a:lnTo>
                  <a:lnTo>
                    <a:pt x="648" y="73"/>
                  </a:lnTo>
                  <a:lnTo>
                    <a:pt x="646" y="94"/>
                  </a:lnTo>
                  <a:lnTo>
                    <a:pt x="644" y="118"/>
                  </a:lnTo>
                  <a:lnTo>
                    <a:pt x="644" y="139"/>
                  </a:lnTo>
                  <a:lnTo>
                    <a:pt x="641" y="161"/>
                  </a:lnTo>
                  <a:lnTo>
                    <a:pt x="641" y="16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rgbClr val="F8F8F8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48" name="Freeform 53">
              <a:extLst>
                <a:ext uri="{FF2B5EF4-FFF2-40B4-BE49-F238E27FC236}">
                  <a16:creationId xmlns:a16="http://schemas.microsoft.com/office/drawing/2014/main" id="{29EBDFB8-DC43-41A8-A8CE-E79B57ED8C1B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1974" y="2463320"/>
              <a:ext cx="850765" cy="779865"/>
            </a:xfrm>
            <a:custGeom>
              <a:avLst/>
              <a:gdLst>
                <a:gd name="T0" fmla="*/ 504 w 504"/>
                <a:gd name="T1" fmla="*/ 71 h 462"/>
                <a:gd name="T2" fmla="*/ 494 w 504"/>
                <a:gd name="T3" fmla="*/ 74 h 462"/>
                <a:gd name="T4" fmla="*/ 478 w 504"/>
                <a:gd name="T5" fmla="*/ 95 h 462"/>
                <a:gd name="T6" fmla="*/ 480 w 504"/>
                <a:gd name="T7" fmla="*/ 109 h 462"/>
                <a:gd name="T8" fmla="*/ 480 w 504"/>
                <a:gd name="T9" fmla="*/ 119 h 462"/>
                <a:gd name="T10" fmla="*/ 473 w 504"/>
                <a:gd name="T11" fmla="*/ 128 h 462"/>
                <a:gd name="T12" fmla="*/ 466 w 504"/>
                <a:gd name="T13" fmla="*/ 149 h 462"/>
                <a:gd name="T14" fmla="*/ 466 w 504"/>
                <a:gd name="T15" fmla="*/ 171 h 462"/>
                <a:gd name="T16" fmla="*/ 459 w 504"/>
                <a:gd name="T17" fmla="*/ 180 h 462"/>
                <a:gd name="T18" fmla="*/ 449 w 504"/>
                <a:gd name="T19" fmla="*/ 187 h 462"/>
                <a:gd name="T20" fmla="*/ 435 w 504"/>
                <a:gd name="T21" fmla="*/ 211 h 462"/>
                <a:gd name="T22" fmla="*/ 435 w 504"/>
                <a:gd name="T23" fmla="*/ 223 h 462"/>
                <a:gd name="T24" fmla="*/ 426 w 504"/>
                <a:gd name="T25" fmla="*/ 230 h 462"/>
                <a:gd name="T26" fmla="*/ 423 w 504"/>
                <a:gd name="T27" fmla="*/ 265 h 462"/>
                <a:gd name="T28" fmla="*/ 409 w 504"/>
                <a:gd name="T29" fmla="*/ 268 h 462"/>
                <a:gd name="T30" fmla="*/ 412 w 504"/>
                <a:gd name="T31" fmla="*/ 277 h 462"/>
                <a:gd name="T32" fmla="*/ 404 w 504"/>
                <a:gd name="T33" fmla="*/ 279 h 462"/>
                <a:gd name="T34" fmla="*/ 393 w 504"/>
                <a:gd name="T35" fmla="*/ 296 h 462"/>
                <a:gd name="T36" fmla="*/ 397 w 504"/>
                <a:gd name="T37" fmla="*/ 313 h 462"/>
                <a:gd name="T38" fmla="*/ 381 w 504"/>
                <a:gd name="T39" fmla="*/ 320 h 462"/>
                <a:gd name="T40" fmla="*/ 386 w 504"/>
                <a:gd name="T41" fmla="*/ 329 h 462"/>
                <a:gd name="T42" fmla="*/ 386 w 504"/>
                <a:gd name="T43" fmla="*/ 343 h 462"/>
                <a:gd name="T44" fmla="*/ 376 w 504"/>
                <a:gd name="T45" fmla="*/ 350 h 462"/>
                <a:gd name="T46" fmla="*/ 376 w 504"/>
                <a:gd name="T47" fmla="*/ 362 h 462"/>
                <a:gd name="T48" fmla="*/ 371 w 504"/>
                <a:gd name="T49" fmla="*/ 372 h 462"/>
                <a:gd name="T50" fmla="*/ 378 w 504"/>
                <a:gd name="T51" fmla="*/ 381 h 462"/>
                <a:gd name="T52" fmla="*/ 378 w 504"/>
                <a:gd name="T53" fmla="*/ 400 h 462"/>
                <a:gd name="T54" fmla="*/ 386 w 504"/>
                <a:gd name="T55" fmla="*/ 410 h 462"/>
                <a:gd name="T56" fmla="*/ 383 w 504"/>
                <a:gd name="T57" fmla="*/ 426 h 462"/>
                <a:gd name="T58" fmla="*/ 343 w 504"/>
                <a:gd name="T59" fmla="*/ 445 h 462"/>
                <a:gd name="T60" fmla="*/ 232 w 504"/>
                <a:gd name="T61" fmla="*/ 452 h 462"/>
                <a:gd name="T62" fmla="*/ 118 w 504"/>
                <a:gd name="T63" fmla="*/ 459 h 462"/>
                <a:gd name="T64" fmla="*/ 78 w 504"/>
                <a:gd name="T65" fmla="*/ 403 h 462"/>
                <a:gd name="T66" fmla="*/ 71 w 504"/>
                <a:gd name="T67" fmla="*/ 393 h 462"/>
                <a:gd name="T68" fmla="*/ 59 w 504"/>
                <a:gd name="T69" fmla="*/ 393 h 462"/>
                <a:gd name="T70" fmla="*/ 47 w 504"/>
                <a:gd name="T71" fmla="*/ 395 h 462"/>
                <a:gd name="T72" fmla="*/ 40 w 504"/>
                <a:gd name="T73" fmla="*/ 393 h 462"/>
                <a:gd name="T74" fmla="*/ 31 w 504"/>
                <a:gd name="T75" fmla="*/ 358 h 462"/>
                <a:gd name="T76" fmla="*/ 26 w 504"/>
                <a:gd name="T77" fmla="*/ 197 h 462"/>
                <a:gd name="T78" fmla="*/ 9 w 504"/>
                <a:gd name="T79" fmla="*/ 83 h 462"/>
                <a:gd name="T80" fmla="*/ 83 w 504"/>
                <a:gd name="T81" fmla="*/ 26 h 462"/>
                <a:gd name="T82" fmla="*/ 248 w 504"/>
                <a:gd name="T83" fmla="*/ 17 h 462"/>
                <a:gd name="T84" fmla="*/ 414 w 504"/>
                <a:gd name="T85" fmla="*/ 3 h 462"/>
                <a:gd name="T86" fmla="*/ 449 w 504"/>
                <a:gd name="T87" fmla="*/ 5 h 462"/>
                <a:gd name="T88" fmla="*/ 452 w 504"/>
                <a:gd name="T89" fmla="*/ 7 h 462"/>
                <a:gd name="T90" fmla="*/ 456 w 504"/>
                <a:gd name="T91" fmla="*/ 12 h 462"/>
                <a:gd name="T92" fmla="*/ 459 w 504"/>
                <a:gd name="T93" fmla="*/ 17 h 462"/>
                <a:gd name="T94" fmla="*/ 461 w 504"/>
                <a:gd name="T95" fmla="*/ 26 h 462"/>
                <a:gd name="T96" fmla="*/ 459 w 504"/>
                <a:gd name="T97" fmla="*/ 29 h 462"/>
                <a:gd name="T98" fmla="*/ 454 w 504"/>
                <a:gd name="T99" fmla="*/ 33 h 462"/>
                <a:gd name="T100" fmla="*/ 449 w 504"/>
                <a:gd name="T101" fmla="*/ 38 h 462"/>
                <a:gd name="T102" fmla="*/ 445 w 504"/>
                <a:gd name="T103" fmla="*/ 43 h 462"/>
                <a:gd name="T104" fmla="*/ 445 w 504"/>
                <a:gd name="T105" fmla="*/ 48 h 462"/>
                <a:gd name="T106" fmla="*/ 440 w 504"/>
                <a:gd name="T107" fmla="*/ 50 h 462"/>
                <a:gd name="T108" fmla="*/ 433 w 504"/>
                <a:gd name="T109" fmla="*/ 64 h 462"/>
                <a:gd name="T110" fmla="*/ 454 w 504"/>
                <a:gd name="T111" fmla="*/ 64 h 462"/>
                <a:gd name="T112" fmla="*/ 497 w 504"/>
                <a:gd name="T113" fmla="*/ 57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04" h="462">
                  <a:moveTo>
                    <a:pt x="499" y="57"/>
                  </a:moveTo>
                  <a:lnTo>
                    <a:pt x="499" y="59"/>
                  </a:lnTo>
                  <a:lnTo>
                    <a:pt x="499" y="62"/>
                  </a:lnTo>
                  <a:lnTo>
                    <a:pt x="504" y="64"/>
                  </a:lnTo>
                  <a:lnTo>
                    <a:pt x="504" y="69"/>
                  </a:lnTo>
                  <a:lnTo>
                    <a:pt x="504" y="71"/>
                  </a:lnTo>
                  <a:lnTo>
                    <a:pt x="504" y="71"/>
                  </a:lnTo>
                  <a:lnTo>
                    <a:pt x="499" y="69"/>
                  </a:lnTo>
                  <a:lnTo>
                    <a:pt x="497" y="69"/>
                  </a:lnTo>
                  <a:lnTo>
                    <a:pt x="494" y="69"/>
                  </a:lnTo>
                  <a:lnTo>
                    <a:pt x="494" y="71"/>
                  </a:lnTo>
                  <a:lnTo>
                    <a:pt x="494" y="74"/>
                  </a:lnTo>
                  <a:lnTo>
                    <a:pt x="497" y="76"/>
                  </a:lnTo>
                  <a:lnTo>
                    <a:pt x="499" y="76"/>
                  </a:lnTo>
                  <a:lnTo>
                    <a:pt x="499" y="78"/>
                  </a:lnTo>
                  <a:lnTo>
                    <a:pt x="494" y="85"/>
                  </a:lnTo>
                  <a:lnTo>
                    <a:pt x="480" y="93"/>
                  </a:lnTo>
                  <a:lnTo>
                    <a:pt x="478" y="95"/>
                  </a:lnTo>
                  <a:lnTo>
                    <a:pt x="478" y="97"/>
                  </a:lnTo>
                  <a:lnTo>
                    <a:pt x="480" y="100"/>
                  </a:lnTo>
                  <a:lnTo>
                    <a:pt x="483" y="102"/>
                  </a:lnTo>
                  <a:lnTo>
                    <a:pt x="483" y="104"/>
                  </a:lnTo>
                  <a:lnTo>
                    <a:pt x="483" y="107"/>
                  </a:lnTo>
                  <a:lnTo>
                    <a:pt x="480" y="109"/>
                  </a:lnTo>
                  <a:lnTo>
                    <a:pt x="480" y="109"/>
                  </a:lnTo>
                  <a:lnTo>
                    <a:pt x="480" y="111"/>
                  </a:lnTo>
                  <a:lnTo>
                    <a:pt x="483" y="114"/>
                  </a:lnTo>
                  <a:lnTo>
                    <a:pt x="483" y="116"/>
                  </a:lnTo>
                  <a:lnTo>
                    <a:pt x="483" y="119"/>
                  </a:lnTo>
                  <a:lnTo>
                    <a:pt x="480" y="119"/>
                  </a:lnTo>
                  <a:lnTo>
                    <a:pt x="478" y="119"/>
                  </a:lnTo>
                  <a:lnTo>
                    <a:pt x="475" y="121"/>
                  </a:lnTo>
                  <a:lnTo>
                    <a:pt x="475" y="121"/>
                  </a:lnTo>
                  <a:lnTo>
                    <a:pt x="473" y="123"/>
                  </a:lnTo>
                  <a:lnTo>
                    <a:pt x="475" y="126"/>
                  </a:lnTo>
                  <a:lnTo>
                    <a:pt x="473" y="128"/>
                  </a:lnTo>
                  <a:lnTo>
                    <a:pt x="473" y="130"/>
                  </a:lnTo>
                  <a:lnTo>
                    <a:pt x="471" y="133"/>
                  </a:lnTo>
                  <a:lnTo>
                    <a:pt x="466" y="137"/>
                  </a:lnTo>
                  <a:lnTo>
                    <a:pt x="466" y="140"/>
                  </a:lnTo>
                  <a:lnTo>
                    <a:pt x="466" y="142"/>
                  </a:lnTo>
                  <a:lnTo>
                    <a:pt x="466" y="149"/>
                  </a:lnTo>
                  <a:lnTo>
                    <a:pt x="466" y="152"/>
                  </a:lnTo>
                  <a:lnTo>
                    <a:pt x="468" y="156"/>
                  </a:lnTo>
                  <a:lnTo>
                    <a:pt x="471" y="161"/>
                  </a:lnTo>
                  <a:lnTo>
                    <a:pt x="471" y="166"/>
                  </a:lnTo>
                  <a:lnTo>
                    <a:pt x="468" y="171"/>
                  </a:lnTo>
                  <a:lnTo>
                    <a:pt x="466" y="171"/>
                  </a:lnTo>
                  <a:lnTo>
                    <a:pt x="464" y="171"/>
                  </a:lnTo>
                  <a:lnTo>
                    <a:pt x="461" y="171"/>
                  </a:lnTo>
                  <a:lnTo>
                    <a:pt x="461" y="173"/>
                  </a:lnTo>
                  <a:lnTo>
                    <a:pt x="461" y="175"/>
                  </a:lnTo>
                  <a:lnTo>
                    <a:pt x="461" y="178"/>
                  </a:lnTo>
                  <a:lnTo>
                    <a:pt x="459" y="180"/>
                  </a:lnTo>
                  <a:lnTo>
                    <a:pt x="459" y="180"/>
                  </a:lnTo>
                  <a:lnTo>
                    <a:pt x="454" y="182"/>
                  </a:lnTo>
                  <a:lnTo>
                    <a:pt x="452" y="185"/>
                  </a:lnTo>
                  <a:lnTo>
                    <a:pt x="449" y="185"/>
                  </a:lnTo>
                  <a:lnTo>
                    <a:pt x="449" y="187"/>
                  </a:lnTo>
                  <a:lnTo>
                    <a:pt x="449" y="187"/>
                  </a:lnTo>
                  <a:lnTo>
                    <a:pt x="452" y="187"/>
                  </a:lnTo>
                  <a:lnTo>
                    <a:pt x="454" y="192"/>
                  </a:lnTo>
                  <a:lnTo>
                    <a:pt x="454" y="197"/>
                  </a:lnTo>
                  <a:lnTo>
                    <a:pt x="452" y="201"/>
                  </a:lnTo>
                  <a:lnTo>
                    <a:pt x="447" y="204"/>
                  </a:lnTo>
                  <a:lnTo>
                    <a:pt x="435" y="211"/>
                  </a:lnTo>
                  <a:lnTo>
                    <a:pt x="435" y="211"/>
                  </a:lnTo>
                  <a:lnTo>
                    <a:pt x="435" y="213"/>
                  </a:lnTo>
                  <a:lnTo>
                    <a:pt x="438" y="216"/>
                  </a:lnTo>
                  <a:lnTo>
                    <a:pt x="438" y="218"/>
                  </a:lnTo>
                  <a:lnTo>
                    <a:pt x="435" y="220"/>
                  </a:lnTo>
                  <a:lnTo>
                    <a:pt x="435" y="223"/>
                  </a:lnTo>
                  <a:lnTo>
                    <a:pt x="433" y="223"/>
                  </a:lnTo>
                  <a:lnTo>
                    <a:pt x="430" y="223"/>
                  </a:lnTo>
                  <a:lnTo>
                    <a:pt x="428" y="220"/>
                  </a:lnTo>
                  <a:lnTo>
                    <a:pt x="428" y="223"/>
                  </a:lnTo>
                  <a:lnTo>
                    <a:pt x="426" y="225"/>
                  </a:lnTo>
                  <a:lnTo>
                    <a:pt x="426" y="230"/>
                  </a:lnTo>
                  <a:lnTo>
                    <a:pt x="426" y="235"/>
                  </a:lnTo>
                  <a:lnTo>
                    <a:pt x="428" y="242"/>
                  </a:lnTo>
                  <a:lnTo>
                    <a:pt x="428" y="253"/>
                  </a:lnTo>
                  <a:lnTo>
                    <a:pt x="428" y="258"/>
                  </a:lnTo>
                  <a:lnTo>
                    <a:pt x="428" y="261"/>
                  </a:lnTo>
                  <a:lnTo>
                    <a:pt x="423" y="265"/>
                  </a:lnTo>
                  <a:lnTo>
                    <a:pt x="421" y="268"/>
                  </a:lnTo>
                  <a:lnTo>
                    <a:pt x="419" y="268"/>
                  </a:lnTo>
                  <a:lnTo>
                    <a:pt x="414" y="270"/>
                  </a:lnTo>
                  <a:lnTo>
                    <a:pt x="412" y="270"/>
                  </a:lnTo>
                  <a:lnTo>
                    <a:pt x="412" y="270"/>
                  </a:lnTo>
                  <a:lnTo>
                    <a:pt x="409" y="268"/>
                  </a:lnTo>
                  <a:lnTo>
                    <a:pt x="409" y="270"/>
                  </a:lnTo>
                  <a:lnTo>
                    <a:pt x="409" y="270"/>
                  </a:lnTo>
                  <a:lnTo>
                    <a:pt x="412" y="272"/>
                  </a:lnTo>
                  <a:lnTo>
                    <a:pt x="412" y="275"/>
                  </a:lnTo>
                  <a:lnTo>
                    <a:pt x="412" y="275"/>
                  </a:lnTo>
                  <a:lnTo>
                    <a:pt x="412" y="277"/>
                  </a:lnTo>
                  <a:lnTo>
                    <a:pt x="412" y="279"/>
                  </a:lnTo>
                  <a:lnTo>
                    <a:pt x="409" y="279"/>
                  </a:lnTo>
                  <a:lnTo>
                    <a:pt x="409" y="282"/>
                  </a:lnTo>
                  <a:lnTo>
                    <a:pt x="409" y="282"/>
                  </a:lnTo>
                  <a:lnTo>
                    <a:pt x="407" y="279"/>
                  </a:lnTo>
                  <a:lnTo>
                    <a:pt x="404" y="279"/>
                  </a:lnTo>
                  <a:lnTo>
                    <a:pt x="404" y="279"/>
                  </a:lnTo>
                  <a:lnTo>
                    <a:pt x="404" y="282"/>
                  </a:lnTo>
                  <a:lnTo>
                    <a:pt x="402" y="291"/>
                  </a:lnTo>
                  <a:lnTo>
                    <a:pt x="400" y="291"/>
                  </a:lnTo>
                  <a:lnTo>
                    <a:pt x="400" y="294"/>
                  </a:lnTo>
                  <a:lnTo>
                    <a:pt x="393" y="296"/>
                  </a:lnTo>
                  <a:lnTo>
                    <a:pt x="393" y="298"/>
                  </a:lnTo>
                  <a:lnTo>
                    <a:pt x="393" y="301"/>
                  </a:lnTo>
                  <a:lnTo>
                    <a:pt x="400" y="303"/>
                  </a:lnTo>
                  <a:lnTo>
                    <a:pt x="402" y="308"/>
                  </a:lnTo>
                  <a:lnTo>
                    <a:pt x="400" y="310"/>
                  </a:lnTo>
                  <a:lnTo>
                    <a:pt x="397" y="313"/>
                  </a:lnTo>
                  <a:lnTo>
                    <a:pt x="397" y="313"/>
                  </a:lnTo>
                  <a:lnTo>
                    <a:pt x="395" y="313"/>
                  </a:lnTo>
                  <a:lnTo>
                    <a:pt x="393" y="313"/>
                  </a:lnTo>
                  <a:lnTo>
                    <a:pt x="386" y="317"/>
                  </a:lnTo>
                  <a:lnTo>
                    <a:pt x="381" y="320"/>
                  </a:lnTo>
                  <a:lnTo>
                    <a:pt x="381" y="320"/>
                  </a:lnTo>
                  <a:lnTo>
                    <a:pt x="381" y="322"/>
                  </a:lnTo>
                  <a:lnTo>
                    <a:pt x="381" y="322"/>
                  </a:lnTo>
                  <a:lnTo>
                    <a:pt x="383" y="322"/>
                  </a:lnTo>
                  <a:lnTo>
                    <a:pt x="386" y="324"/>
                  </a:lnTo>
                  <a:lnTo>
                    <a:pt x="386" y="327"/>
                  </a:lnTo>
                  <a:lnTo>
                    <a:pt x="386" y="329"/>
                  </a:lnTo>
                  <a:lnTo>
                    <a:pt x="383" y="332"/>
                  </a:lnTo>
                  <a:lnTo>
                    <a:pt x="386" y="336"/>
                  </a:lnTo>
                  <a:lnTo>
                    <a:pt x="386" y="339"/>
                  </a:lnTo>
                  <a:lnTo>
                    <a:pt x="386" y="341"/>
                  </a:lnTo>
                  <a:lnTo>
                    <a:pt x="386" y="343"/>
                  </a:lnTo>
                  <a:lnTo>
                    <a:pt x="386" y="343"/>
                  </a:lnTo>
                  <a:lnTo>
                    <a:pt x="381" y="346"/>
                  </a:lnTo>
                  <a:lnTo>
                    <a:pt x="381" y="346"/>
                  </a:lnTo>
                  <a:lnTo>
                    <a:pt x="381" y="346"/>
                  </a:lnTo>
                  <a:lnTo>
                    <a:pt x="378" y="348"/>
                  </a:lnTo>
                  <a:lnTo>
                    <a:pt x="376" y="348"/>
                  </a:lnTo>
                  <a:lnTo>
                    <a:pt x="376" y="350"/>
                  </a:lnTo>
                  <a:lnTo>
                    <a:pt x="374" y="355"/>
                  </a:lnTo>
                  <a:lnTo>
                    <a:pt x="371" y="358"/>
                  </a:lnTo>
                  <a:lnTo>
                    <a:pt x="369" y="358"/>
                  </a:lnTo>
                  <a:lnTo>
                    <a:pt x="369" y="360"/>
                  </a:lnTo>
                  <a:lnTo>
                    <a:pt x="371" y="362"/>
                  </a:lnTo>
                  <a:lnTo>
                    <a:pt x="376" y="362"/>
                  </a:lnTo>
                  <a:lnTo>
                    <a:pt x="378" y="365"/>
                  </a:lnTo>
                  <a:lnTo>
                    <a:pt x="378" y="367"/>
                  </a:lnTo>
                  <a:lnTo>
                    <a:pt x="378" y="369"/>
                  </a:lnTo>
                  <a:lnTo>
                    <a:pt x="376" y="372"/>
                  </a:lnTo>
                  <a:lnTo>
                    <a:pt x="374" y="372"/>
                  </a:lnTo>
                  <a:lnTo>
                    <a:pt x="371" y="372"/>
                  </a:lnTo>
                  <a:lnTo>
                    <a:pt x="369" y="374"/>
                  </a:lnTo>
                  <a:lnTo>
                    <a:pt x="369" y="377"/>
                  </a:lnTo>
                  <a:lnTo>
                    <a:pt x="371" y="377"/>
                  </a:lnTo>
                  <a:lnTo>
                    <a:pt x="374" y="379"/>
                  </a:lnTo>
                  <a:lnTo>
                    <a:pt x="376" y="379"/>
                  </a:lnTo>
                  <a:lnTo>
                    <a:pt x="378" y="381"/>
                  </a:lnTo>
                  <a:lnTo>
                    <a:pt x="381" y="384"/>
                  </a:lnTo>
                  <a:lnTo>
                    <a:pt x="381" y="386"/>
                  </a:lnTo>
                  <a:lnTo>
                    <a:pt x="383" y="388"/>
                  </a:lnTo>
                  <a:lnTo>
                    <a:pt x="383" y="393"/>
                  </a:lnTo>
                  <a:lnTo>
                    <a:pt x="381" y="395"/>
                  </a:lnTo>
                  <a:lnTo>
                    <a:pt x="378" y="400"/>
                  </a:lnTo>
                  <a:lnTo>
                    <a:pt x="378" y="403"/>
                  </a:lnTo>
                  <a:lnTo>
                    <a:pt x="378" y="405"/>
                  </a:lnTo>
                  <a:lnTo>
                    <a:pt x="381" y="405"/>
                  </a:lnTo>
                  <a:lnTo>
                    <a:pt x="383" y="407"/>
                  </a:lnTo>
                  <a:lnTo>
                    <a:pt x="386" y="407"/>
                  </a:lnTo>
                  <a:lnTo>
                    <a:pt x="386" y="410"/>
                  </a:lnTo>
                  <a:lnTo>
                    <a:pt x="386" y="417"/>
                  </a:lnTo>
                  <a:lnTo>
                    <a:pt x="388" y="419"/>
                  </a:lnTo>
                  <a:lnTo>
                    <a:pt x="388" y="422"/>
                  </a:lnTo>
                  <a:lnTo>
                    <a:pt x="388" y="424"/>
                  </a:lnTo>
                  <a:lnTo>
                    <a:pt x="386" y="426"/>
                  </a:lnTo>
                  <a:lnTo>
                    <a:pt x="383" y="426"/>
                  </a:lnTo>
                  <a:lnTo>
                    <a:pt x="383" y="426"/>
                  </a:lnTo>
                  <a:lnTo>
                    <a:pt x="381" y="429"/>
                  </a:lnTo>
                  <a:lnTo>
                    <a:pt x="383" y="440"/>
                  </a:lnTo>
                  <a:lnTo>
                    <a:pt x="381" y="443"/>
                  </a:lnTo>
                  <a:lnTo>
                    <a:pt x="362" y="443"/>
                  </a:lnTo>
                  <a:lnTo>
                    <a:pt x="343" y="445"/>
                  </a:lnTo>
                  <a:lnTo>
                    <a:pt x="324" y="445"/>
                  </a:lnTo>
                  <a:lnTo>
                    <a:pt x="305" y="448"/>
                  </a:lnTo>
                  <a:lnTo>
                    <a:pt x="289" y="450"/>
                  </a:lnTo>
                  <a:lnTo>
                    <a:pt x="270" y="450"/>
                  </a:lnTo>
                  <a:lnTo>
                    <a:pt x="251" y="452"/>
                  </a:lnTo>
                  <a:lnTo>
                    <a:pt x="232" y="452"/>
                  </a:lnTo>
                  <a:lnTo>
                    <a:pt x="213" y="455"/>
                  </a:lnTo>
                  <a:lnTo>
                    <a:pt x="194" y="455"/>
                  </a:lnTo>
                  <a:lnTo>
                    <a:pt x="175" y="457"/>
                  </a:lnTo>
                  <a:lnTo>
                    <a:pt x="156" y="457"/>
                  </a:lnTo>
                  <a:lnTo>
                    <a:pt x="137" y="459"/>
                  </a:lnTo>
                  <a:lnTo>
                    <a:pt x="118" y="459"/>
                  </a:lnTo>
                  <a:lnTo>
                    <a:pt x="102" y="462"/>
                  </a:lnTo>
                  <a:lnTo>
                    <a:pt x="83" y="462"/>
                  </a:lnTo>
                  <a:lnTo>
                    <a:pt x="80" y="448"/>
                  </a:lnTo>
                  <a:lnTo>
                    <a:pt x="80" y="433"/>
                  </a:lnTo>
                  <a:lnTo>
                    <a:pt x="78" y="417"/>
                  </a:lnTo>
                  <a:lnTo>
                    <a:pt x="78" y="403"/>
                  </a:lnTo>
                  <a:lnTo>
                    <a:pt x="78" y="395"/>
                  </a:lnTo>
                  <a:lnTo>
                    <a:pt x="78" y="395"/>
                  </a:lnTo>
                  <a:lnTo>
                    <a:pt x="76" y="393"/>
                  </a:lnTo>
                  <a:lnTo>
                    <a:pt x="76" y="393"/>
                  </a:lnTo>
                  <a:lnTo>
                    <a:pt x="71" y="391"/>
                  </a:lnTo>
                  <a:lnTo>
                    <a:pt x="71" y="393"/>
                  </a:lnTo>
                  <a:lnTo>
                    <a:pt x="69" y="393"/>
                  </a:lnTo>
                  <a:lnTo>
                    <a:pt x="66" y="393"/>
                  </a:lnTo>
                  <a:lnTo>
                    <a:pt x="61" y="391"/>
                  </a:lnTo>
                  <a:lnTo>
                    <a:pt x="61" y="391"/>
                  </a:lnTo>
                  <a:lnTo>
                    <a:pt x="59" y="393"/>
                  </a:lnTo>
                  <a:lnTo>
                    <a:pt x="59" y="393"/>
                  </a:lnTo>
                  <a:lnTo>
                    <a:pt x="52" y="391"/>
                  </a:lnTo>
                  <a:lnTo>
                    <a:pt x="52" y="391"/>
                  </a:lnTo>
                  <a:lnTo>
                    <a:pt x="50" y="393"/>
                  </a:lnTo>
                  <a:lnTo>
                    <a:pt x="50" y="395"/>
                  </a:lnTo>
                  <a:lnTo>
                    <a:pt x="50" y="395"/>
                  </a:lnTo>
                  <a:lnTo>
                    <a:pt x="47" y="395"/>
                  </a:lnTo>
                  <a:lnTo>
                    <a:pt x="45" y="395"/>
                  </a:lnTo>
                  <a:lnTo>
                    <a:pt x="43" y="395"/>
                  </a:lnTo>
                  <a:lnTo>
                    <a:pt x="43" y="393"/>
                  </a:lnTo>
                  <a:lnTo>
                    <a:pt x="43" y="393"/>
                  </a:lnTo>
                  <a:lnTo>
                    <a:pt x="43" y="393"/>
                  </a:lnTo>
                  <a:lnTo>
                    <a:pt x="40" y="393"/>
                  </a:lnTo>
                  <a:lnTo>
                    <a:pt x="38" y="391"/>
                  </a:lnTo>
                  <a:lnTo>
                    <a:pt x="35" y="391"/>
                  </a:lnTo>
                  <a:lnTo>
                    <a:pt x="35" y="388"/>
                  </a:lnTo>
                  <a:lnTo>
                    <a:pt x="33" y="386"/>
                  </a:lnTo>
                  <a:lnTo>
                    <a:pt x="31" y="386"/>
                  </a:lnTo>
                  <a:lnTo>
                    <a:pt x="31" y="358"/>
                  </a:lnTo>
                  <a:lnTo>
                    <a:pt x="31" y="332"/>
                  </a:lnTo>
                  <a:lnTo>
                    <a:pt x="28" y="303"/>
                  </a:lnTo>
                  <a:lnTo>
                    <a:pt x="28" y="277"/>
                  </a:lnTo>
                  <a:lnTo>
                    <a:pt x="28" y="249"/>
                  </a:lnTo>
                  <a:lnTo>
                    <a:pt x="26" y="223"/>
                  </a:lnTo>
                  <a:lnTo>
                    <a:pt x="26" y="197"/>
                  </a:lnTo>
                  <a:lnTo>
                    <a:pt x="26" y="168"/>
                  </a:lnTo>
                  <a:lnTo>
                    <a:pt x="21" y="152"/>
                  </a:lnTo>
                  <a:lnTo>
                    <a:pt x="19" y="135"/>
                  </a:lnTo>
                  <a:lnTo>
                    <a:pt x="17" y="116"/>
                  </a:lnTo>
                  <a:lnTo>
                    <a:pt x="14" y="100"/>
                  </a:lnTo>
                  <a:lnTo>
                    <a:pt x="9" y="83"/>
                  </a:lnTo>
                  <a:lnTo>
                    <a:pt x="7" y="66"/>
                  </a:lnTo>
                  <a:lnTo>
                    <a:pt x="5" y="48"/>
                  </a:lnTo>
                  <a:lnTo>
                    <a:pt x="0" y="31"/>
                  </a:lnTo>
                  <a:lnTo>
                    <a:pt x="28" y="29"/>
                  </a:lnTo>
                  <a:lnTo>
                    <a:pt x="57" y="29"/>
                  </a:lnTo>
                  <a:lnTo>
                    <a:pt x="83" y="26"/>
                  </a:lnTo>
                  <a:lnTo>
                    <a:pt x="111" y="26"/>
                  </a:lnTo>
                  <a:lnTo>
                    <a:pt x="140" y="24"/>
                  </a:lnTo>
                  <a:lnTo>
                    <a:pt x="166" y="22"/>
                  </a:lnTo>
                  <a:lnTo>
                    <a:pt x="194" y="19"/>
                  </a:lnTo>
                  <a:lnTo>
                    <a:pt x="222" y="19"/>
                  </a:lnTo>
                  <a:lnTo>
                    <a:pt x="248" y="17"/>
                  </a:lnTo>
                  <a:lnTo>
                    <a:pt x="277" y="14"/>
                  </a:lnTo>
                  <a:lnTo>
                    <a:pt x="303" y="12"/>
                  </a:lnTo>
                  <a:lnTo>
                    <a:pt x="331" y="10"/>
                  </a:lnTo>
                  <a:lnTo>
                    <a:pt x="360" y="7"/>
                  </a:lnTo>
                  <a:lnTo>
                    <a:pt x="386" y="5"/>
                  </a:lnTo>
                  <a:lnTo>
                    <a:pt x="414" y="3"/>
                  </a:lnTo>
                  <a:lnTo>
                    <a:pt x="442" y="0"/>
                  </a:lnTo>
                  <a:lnTo>
                    <a:pt x="449" y="0"/>
                  </a:lnTo>
                  <a:lnTo>
                    <a:pt x="449" y="0"/>
                  </a:lnTo>
                  <a:lnTo>
                    <a:pt x="449" y="0"/>
                  </a:lnTo>
                  <a:lnTo>
                    <a:pt x="449" y="3"/>
                  </a:lnTo>
                  <a:lnTo>
                    <a:pt x="449" y="5"/>
                  </a:lnTo>
                  <a:lnTo>
                    <a:pt x="452" y="5"/>
                  </a:lnTo>
                  <a:lnTo>
                    <a:pt x="452" y="5"/>
                  </a:lnTo>
                  <a:lnTo>
                    <a:pt x="452" y="5"/>
                  </a:lnTo>
                  <a:lnTo>
                    <a:pt x="452" y="5"/>
                  </a:lnTo>
                  <a:lnTo>
                    <a:pt x="452" y="7"/>
                  </a:lnTo>
                  <a:lnTo>
                    <a:pt x="452" y="7"/>
                  </a:lnTo>
                  <a:lnTo>
                    <a:pt x="452" y="10"/>
                  </a:lnTo>
                  <a:lnTo>
                    <a:pt x="454" y="10"/>
                  </a:lnTo>
                  <a:lnTo>
                    <a:pt x="454" y="10"/>
                  </a:lnTo>
                  <a:lnTo>
                    <a:pt x="454" y="10"/>
                  </a:lnTo>
                  <a:lnTo>
                    <a:pt x="454" y="12"/>
                  </a:lnTo>
                  <a:lnTo>
                    <a:pt x="456" y="12"/>
                  </a:lnTo>
                  <a:lnTo>
                    <a:pt x="459" y="12"/>
                  </a:lnTo>
                  <a:lnTo>
                    <a:pt x="459" y="14"/>
                  </a:lnTo>
                  <a:lnTo>
                    <a:pt x="459" y="14"/>
                  </a:lnTo>
                  <a:lnTo>
                    <a:pt x="459" y="14"/>
                  </a:lnTo>
                  <a:lnTo>
                    <a:pt x="459" y="14"/>
                  </a:lnTo>
                  <a:lnTo>
                    <a:pt x="459" y="17"/>
                  </a:lnTo>
                  <a:lnTo>
                    <a:pt x="459" y="17"/>
                  </a:lnTo>
                  <a:lnTo>
                    <a:pt x="459" y="17"/>
                  </a:lnTo>
                  <a:lnTo>
                    <a:pt x="459" y="19"/>
                  </a:lnTo>
                  <a:lnTo>
                    <a:pt x="459" y="22"/>
                  </a:lnTo>
                  <a:lnTo>
                    <a:pt x="461" y="24"/>
                  </a:lnTo>
                  <a:lnTo>
                    <a:pt x="461" y="26"/>
                  </a:lnTo>
                  <a:lnTo>
                    <a:pt x="461" y="26"/>
                  </a:lnTo>
                  <a:lnTo>
                    <a:pt x="459" y="26"/>
                  </a:lnTo>
                  <a:lnTo>
                    <a:pt x="459" y="26"/>
                  </a:lnTo>
                  <a:lnTo>
                    <a:pt x="459" y="29"/>
                  </a:lnTo>
                  <a:lnTo>
                    <a:pt x="459" y="29"/>
                  </a:lnTo>
                  <a:lnTo>
                    <a:pt x="459" y="29"/>
                  </a:lnTo>
                  <a:lnTo>
                    <a:pt x="459" y="29"/>
                  </a:lnTo>
                  <a:lnTo>
                    <a:pt x="456" y="29"/>
                  </a:lnTo>
                  <a:lnTo>
                    <a:pt x="454" y="31"/>
                  </a:lnTo>
                  <a:lnTo>
                    <a:pt x="454" y="31"/>
                  </a:lnTo>
                  <a:lnTo>
                    <a:pt x="454" y="31"/>
                  </a:lnTo>
                  <a:lnTo>
                    <a:pt x="454" y="33"/>
                  </a:lnTo>
                  <a:lnTo>
                    <a:pt x="454" y="33"/>
                  </a:lnTo>
                  <a:lnTo>
                    <a:pt x="454" y="36"/>
                  </a:lnTo>
                  <a:lnTo>
                    <a:pt x="454" y="36"/>
                  </a:lnTo>
                  <a:lnTo>
                    <a:pt x="454" y="36"/>
                  </a:lnTo>
                  <a:lnTo>
                    <a:pt x="449" y="38"/>
                  </a:lnTo>
                  <a:lnTo>
                    <a:pt x="449" y="38"/>
                  </a:lnTo>
                  <a:lnTo>
                    <a:pt x="447" y="40"/>
                  </a:lnTo>
                  <a:lnTo>
                    <a:pt x="447" y="40"/>
                  </a:lnTo>
                  <a:lnTo>
                    <a:pt x="445" y="40"/>
                  </a:lnTo>
                  <a:lnTo>
                    <a:pt x="445" y="40"/>
                  </a:lnTo>
                  <a:lnTo>
                    <a:pt x="445" y="40"/>
                  </a:lnTo>
                  <a:lnTo>
                    <a:pt x="445" y="43"/>
                  </a:lnTo>
                  <a:lnTo>
                    <a:pt x="445" y="43"/>
                  </a:lnTo>
                  <a:lnTo>
                    <a:pt x="445" y="45"/>
                  </a:lnTo>
                  <a:lnTo>
                    <a:pt x="445" y="45"/>
                  </a:lnTo>
                  <a:lnTo>
                    <a:pt x="445" y="45"/>
                  </a:lnTo>
                  <a:lnTo>
                    <a:pt x="445" y="45"/>
                  </a:lnTo>
                  <a:lnTo>
                    <a:pt x="445" y="48"/>
                  </a:lnTo>
                  <a:lnTo>
                    <a:pt x="442" y="48"/>
                  </a:lnTo>
                  <a:lnTo>
                    <a:pt x="442" y="48"/>
                  </a:lnTo>
                  <a:lnTo>
                    <a:pt x="442" y="48"/>
                  </a:lnTo>
                  <a:lnTo>
                    <a:pt x="440" y="48"/>
                  </a:lnTo>
                  <a:lnTo>
                    <a:pt x="440" y="48"/>
                  </a:lnTo>
                  <a:lnTo>
                    <a:pt x="440" y="50"/>
                  </a:lnTo>
                  <a:lnTo>
                    <a:pt x="440" y="50"/>
                  </a:lnTo>
                  <a:lnTo>
                    <a:pt x="438" y="50"/>
                  </a:lnTo>
                  <a:lnTo>
                    <a:pt x="438" y="52"/>
                  </a:lnTo>
                  <a:lnTo>
                    <a:pt x="435" y="55"/>
                  </a:lnTo>
                  <a:lnTo>
                    <a:pt x="435" y="57"/>
                  </a:lnTo>
                  <a:lnTo>
                    <a:pt x="433" y="64"/>
                  </a:lnTo>
                  <a:lnTo>
                    <a:pt x="433" y="64"/>
                  </a:lnTo>
                  <a:lnTo>
                    <a:pt x="433" y="64"/>
                  </a:lnTo>
                  <a:lnTo>
                    <a:pt x="433" y="66"/>
                  </a:lnTo>
                  <a:lnTo>
                    <a:pt x="433" y="66"/>
                  </a:lnTo>
                  <a:lnTo>
                    <a:pt x="440" y="64"/>
                  </a:lnTo>
                  <a:lnTo>
                    <a:pt x="454" y="64"/>
                  </a:lnTo>
                  <a:lnTo>
                    <a:pt x="468" y="62"/>
                  </a:lnTo>
                  <a:lnTo>
                    <a:pt x="483" y="59"/>
                  </a:lnTo>
                  <a:lnTo>
                    <a:pt x="497" y="59"/>
                  </a:lnTo>
                  <a:lnTo>
                    <a:pt x="497" y="59"/>
                  </a:lnTo>
                  <a:lnTo>
                    <a:pt x="497" y="57"/>
                  </a:lnTo>
                  <a:lnTo>
                    <a:pt x="497" y="57"/>
                  </a:lnTo>
                  <a:lnTo>
                    <a:pt x="499" y="57"/>
                  </a:lnTo>
                  <a:lnTo>
                    <a:pt x="499" y="5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rgbClr val="F8F8F8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49" name="Freeform 54">
              <a:extLst>
                <a:ext uri="{FF2B5EF4-FFF2-40B4-BE49-F238E27FC236}">
                  <a16:creationId xmlns:a16="http://schemas.microsoft.com/office/drawing/2014/main" id="{C24094EA-BA71-4486-8927-92A01F3D17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64511" y="2691202"/>
              <a:ext cx="661706" cy="1051638"/>
            </a:xfrm>
            <a:custGeom>
              <a:avLst/>
              <a:gdLst>
                <a:gd name="T0" fmla="*/ 52 w 392"/>
                <a:gd name="T1" fmla="*/ 623 h 623"/>
                <a:gd name="T2" fmla="*/ 392 w 392"/>
                <a:gd name="T3" fmla="*/ 483 h 623"/>
                <a:gd name="T4" fmla="*/ 378 w 392"/>
                <a:gd name="T5" fmla="*/ 464 h 623"/>
                <a:gd name="T6" fmla="*/ 378 w 392"/>
                <a:gd name="T7" fmla="*/ 450 h 623"/>
                <a:gd name="T8" fmla="*/ 378 w 392"/>
                <a:gd name="T9" fmla="*/ 421 h 623"/>
                <a:gd name="T10" fmla="*/ 371 w 392"/>
                <a:gd name="T11" fmla="*/ 405 h 623"/>
                <a:gd name="T12" fmla="*/ 364 w 392"/>
                <a:gd name="T13" fmla="*/ 381 h 623"/>
                <a:gd name="T14" fmla="*/ 369 w 392"/>
                <a:gd name="T15" fmla="*/ 360 h 623"/>
                <a:gd name="T16" fmla="*/ 369 w 392"/>
                <a:gd name="T17" fmla="*/ 341 h 623"/>
                <a:gd name="T18" fmla="*/ 376 w 392"/>
                <a:gd name="T19" fmla="*/ 336 h 623"/>
                <a:gd name="T20" fmla="*/ 378 w 392"/>
                <a:gd name="T21" fmla="*/ 329 h 623"/>
                <a:gd name="T22" fmla="*/ 380 w 392"/>
                <a:gd name="T23" fmla="*/ 327 h 623"/>
                <a:gd name="T24" fmla="*/ 371 w 392"/>
                <a:gd name="T25" fmla="*/ 315 h 623"/>
                <a:gd name="T26" fmla="*/ 369 w 392"/>
                <a:gd name="T27" fmla="*/ 303 h 623"/>
                <a:gd name="T28" fmla="*/ 354 w 392"/>
                <a:gd name="T29" fmla="*/ 284 h 623"/>
                <a:gd name="T30" fmla="*/ 350 w 392"/>
                <a:gd name="T31" fmla="*/ 270 h 623"/>
                <a:gd name="T32" fmla="*/ 345 w 392"/>
                <a:gd name="T33" fmla="*/ 263 h 623"/>
                <a:gd name="T34" fmla="*/ 338 w 392"/>
                <a:gd name="T35" fmla="*/ 242 h 623"/>
                <a:gd name="T36" fmla="*/ 324 w 392"/>
                <a:gd name="T37" fmla="*/ 197 h 623"/>
                <a:gd name="T38" fmla="*/ 300 w 392"/>
                <a:gd name="T39" fmla="*/ 123 h 623"/>
                <a:gd name="T40" fmla="*/ 276 w 392"/>
                <a:gd name="T41" fmla="*/ 47 h 623"/>
                <a:gd name="T42" fmla="*/ 262 w 392"/>
                <a:gd name="T43" fmla="*/ 2 h 623"/>
                <a:gd name="T44" fmla="*/ 182 w 392"/>
                <a:gd name="T45" fmla="*/ 10 h 623"/>
                <a:gd name="T46" fmla="*/ 68 w 392"/>
                <a:gd name="T47" fmla="*/ 21 h 623"/>
                <a:gd name="T48" fmla="*/ 2 w 392"/>
                <a:gd name="T49" fmla="*/ 31 h 623"/>
                <a:gd name="T50" fmla="*/ 11 w 392"/>
                <a:gd name="T51" fmla="*/ 52 h 623"/>
                <a:gd name="T52" fmla="*/ 11 w 392"/>
                <a:gd name="T53" fmla="*/ 135 h 623"/>
                <a:gd name="T54" fmla="*/ 11 w 392"/>
                <a:gd name="T55" fmla="*/ 270 h 623"/>
                <a:gd name="T56" fmla="*/ 11 w 392"/>
                <a:gd name="T57" fmla="*/ 374 h 623"/>
                <a:gd name="T58" fmla="*/ 11 w 392"/>
                <a:gd name="T59" fmla="*/ 421 h 623"/>
                <a:gd name="T60" fmla="*/ 26 w 392"/>
                <a:gd name="T61" fmla="*/ 514 h 623"/>
                <a:gd name="T62" fmla="*/ 40 w 392"/>
                <a:gd name="T63" fmla="*/ 606 h 623"/>
                <a:gd name="T64" fmla="*/ 49 w 392"/>
                <a:gd name="T65" fmla="*/ 604 h 623"/>
                <a:gd name="T66" fmla="*/ 61 w 392"/>
                <a:gd name="T67" fmla="*/ 608 h 623"/>
                <a:gd name="T68" fmla="*/ 68 w 392"/>
                <a:gd name="T69" fmla="*/ 611 h 623"/>
                <a:gd name="T70" fmla="*/ 71 w 392"/>
                <a:gd name="T71" fmla="*/ 585 h 623"/>
                <a:gd name="T72" fmla="*/ 73 w 392"/>
                <a:gd name="T73" fmla="*/ 575 h 623"/>
                <a:gd name="T74" fmla="*/ 73 w 392"/>
                <a:gd name="T75" fmla="*/ 563 h 623"/>
                <a:gd name="T76" fmla="*/ 78 w 392"/>
                <a:gd name="T77" fmla="*/ 561 h 623"/>
                <a:gd name="T78" fmla="*/ 85 w 392"/>
                <a:gd name="T79" fmla="*/ 566 h 623"/>
                <a:gd name="T80" fmla="*/ 87 w 392"/>
                <a:gd name="T81" fmla="*/ 589 h 623"/>
                <a:gd name="T82" fmla="*/ 92 w 392"/>
                <a:gd name="T83" fmla="*/ 597 h 623"/>
                <a:gd name="T84" fmla="*/ 99 w 392"/>
                <a:gd name="T85" fmla="*/ 599 h 623"/>
                <a:gd name="T86" fmla="*/ 101 w 392"/>
                <a:gd name="T87" fmla="*/ 601 h 623"/>
                <a:gd name="T88" fmla="*/ 97 w 392"/>
                <a:gd name="T89" fmla="*/ 618 h 623"/>
                <a:gd name="T90" fmla="*/ 82 w 392"/>
                <a:gd name="T91" fmla="*/ 620 h 623"/>
                <a:gd name="T92" fmla="*/ 130 w 392"/>
                <a:gd name="T93" fmla="*/ 606 h 623"/>
                <a:gd name="T94" fmla="*/ 125 w 392"/>
                <a:gd name="T95" fmla="*/ 601 h 623"/>
                <a:gd name="T96" fmla="*/ 130 w 392"/>
                <a:gd name="T97" fmla="*/ 604 h 623"/>
                <a:gd name="T98" fmla="*/ 139 w 392"/>
                <a:gd name="T99" fmla="*/ 597 h 623"/>
                <a:gd name="T100" fmla="*/ 144 w 392"/>
                <a:gd name="T101" fmla="*/ 585 h 623"/>
                <a:gd name="T102" fmla="*/ 139 w 392"/>
                <a:gd name="T103" fmla="*/ 575 h 623"/>
                <a:gd name="T104" fmla="*/ 142 w 392"/>
                <a:gd name="T105" fmla="*/ 559 h 623"/>
                <a:gd name="T106" fmla="*/ 125 w 392"/>
                <a:gd name="T107" fmla="*/ 547 h 623"/>
                <a:gd name="T108" fmla="*/ 116 w 392"/>
                <a:gd name="T109" fmla="*/ 535 h 623"/>
                <a:gd name="T110" fmla="*/ 139 w 392"/>
                <a:gd name="T111" fmla="*/ 518 h 623"/>
                <a:gd name="T112" fmla="*/ 257 w 392"/>
                <a:gd name="T113" fmla="*/ 504 h 623"/>
                <a:gd name="T114" fmla="*/ 376 w 392"/>
                <a:gd name="T115" fmla="*/ 488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92" h="623">
                  <a:moveTo>
                    <a:pt x="73" y="615"/>
                  </a:moveTo>
                  <a:lnTo>
                    <a:pt x="71" y="618"/>
                  </a:lnTo>
                  <a:lnTo>
                    <a:pt x="71" y="618"/>
                  </a:lnTo>
                  <a:lnTo>
                    <a:pt x="71" y="618"/>
                  </a:lnTo>
                  <a:lnTo>
                    <a:pt x="68" y="618"/>
                  </a:lnTo>
                  <a:lnTo>
                    <a:pt x="61" y="620"/>
                  </a:lnTo>
                  <a:lnTo>
                    <a:pt x="52" y="623"/>
                  </a:lnTo>
                  <a:lnTo>
                    <a:pt x="52" y="623"/>
                  </a:lnTo>
                  <a:lnTo>
                    <a:pt x="75" y="620"/>
                  </a:lnTo>
                  <a:lnTo>
                    <a:pt x="75" y="620"/>
                  </a:lnTo>
                  <a:lnTo>
                    <a:pt x="78" y="618"/>
                  </a:lnTo>
                  <a:lnTo>
                    <a:pt x="78" y="618"/>
                  </a:lnTo>
                  <a:lnTo>
                    <a:pt x="73" y="615"/>
                  </a:lnTo>
                  <a:close/>
                  <a:moveTo>
                    <a:pt x="392" y="483"/>
                  </a:moveTo>
                  <a:lnTo>
                    <a:pt x="392" y="481"/>
                  </a:lnTo>
                  <a:lnTo>
                    <a:pt x="390" y="476"/>
                  </a:lnTo>
                  <a:lnTo>
                    <a:pt x="385" y="471"/>
                  </a:lnTo>
                  <a:lnTo>
                    <a:pt x="383" y="466"/>
                  </a:lnTo>
                  <a:lnTo>
                    <a:pt x="380" y="466"/>
                  </a:lnTo>
                  <a:lnTo>
                    <a:pt x="378" y="464"/>
                  </a:lnTo>
                  <a:lnTo>
                    <a:pt x="378" y="464"/>
                  </a:lnTo>
                  <a:lnTo>
                    <a:pt x="378" y="459"/>
                  </a:lnTo>
                  <a:lnTo>
                    <a:pt x="378" y="457"/>
                  </a:lnTo>
                  <a:lnTo>
                    <a:pt x="376" y="455"/>
                  </a:lnTo>
                  <a:lnTo>
                    <a:pt x="376" y="455"/>
                  </a:lnTo>
                  <a:lnTo>
                    <a:pt x="376" y="452"/>
                  </a:lnTo>
                  <a:lnTo>
                    <a:pt x="378" y="450"/>
                  </a:lnTo>
                  <a:lnTo>
                    <a:pt x="378" y="450"/>
                  </a:lnTo>
                  <a:lnTo>
                    <a:pt x="378" y="440"/>
                  </a:lnTo>
                  <a:lnTo>
                    <a:pt x="378" y="436"/>
                  </a:lnTo>
                  <a:lnTo>
                    <a:pt x="378" y="431"/>
                  </a:lnTo>
                  <a:lnTo>
                    <a:pt x="378" y="429"/>
                  </a:lnTo>
                  <a:lnTo>
                    <a:pt x="378" y="426"/>
                  </a:lnTo>
                  <a:lnTo>
                    <a:pt x="378" y="424"/>
                  </a:lnTo>
                  <a:lnTo>
                    <a:pt x="378" y="421"/>
                  </a:lnTo>
                  <a:lnTo>
                    <a:pt x="378" y="419"/>
                  </a:lnTo>
                  <a:lnTo>
                    <a:pt x="378" y="417"/>
                  </a:lnTo>
                  <a:lnTo>
                    <a:pt x="376" y="417"/>
                  </a:lnTo>
                  <a:lnTo>
                    <a:pt x="376" y="412"/>
                  </a:lnTo>
                  <a:lnTo>
                    <a:pt x="376" y="410"/>
                  </a:lnTo>
                  <a:lnTo>
                    <a:pt x="376" y="410"/>
                  </a:lnTo>
                  <a:lnTo>
                    <a:pt x="371" y="405"/>
                  </a:lnTo>
                  <a:lnTo>
                    <a:pt x="369" y="402"/>
                  </a:lnTo>
                  <a:lnTo>
                    <a:pt x="364" y="388"/>
                  </a:lnTo>
                  <a:lnTo>
                    <a:pt x="364" y="386"/>
                  </a:lnTo>
                  <a:lnTo>
                    <a:pt x="364" y="384"/>
                  </a:lnTo>
                  <a:lnTo>
                    <a:pt x="364" y="384"/>
                  </a:lnTo>
                  <a:lnTo>
                    <a:pt x="364" y="381"/>
                  </a:lnTo>
                  <a:lnTo>
                    <a:pt x="364" y="381"/>
                  </a:lnTo>
                  <a:lnTo>
                    <a:pt x="364" y="376"/>
                  </a:lnTo>
                  <a:lnTo>
                    <a:pt x="366" y="372"/>
                  </a:lnTo>
                  <a:lnTo>
                    <a:pt x="369" y="367"/>
                  </a:lnTo>
                  <a:lnTo>
                    <a:pt x="369" y="365"/>
                  </a:lnTo>
                  <a:lnTo>
                    <a:pt x="369" y="362"/>
                  </a:lnTo>
                  <a:lnTo>
                    <a:pt x="369" y="362"/>
                  </a:lnTo>
                  <a:lnTo>
                    <a:pt x="369" y="360"/>
                  </a:lnTo>
                  <a:lnTo>
                    <a:pt x="369" y="358"/>
                  </a:lnTo>
                  <a:lnTo>
                    <a:pt x="369" y="355"/>
                  </a:lnTo>
                  <a:lnTo>
                    <a:pt x="369" y="353"/>
                  </a:lnTo>
                  <a:lnTo>
                    <a:pt x="369" y="350"/>
                  </a:lnTo>
                  <a:lnTo>
                    <a:pt x="369" y="348"/>
                  </a:lnTo>
                  <a:lnTo>
                    <a:pt x="369" y="346"/>
                  </a:lnTo>
                  <a:lnTo>
                    <a:pt x="369" y="341"/>
                  </a:lnTo>
                  <a:lnTo>
                    <a:pt x="371" y="341"/>
                  </a:lnTo>
                  <a:lnTo>
                    <a:pt x="371" y="341"/>
                  </a:lnTo>
                  <a:lnTo>
                    <a:pt x="371" y="339"/>
                  </a:lnTo>
                  <a:lnTo>
                    <a:pt x="373" y="339"/>
                  </a:lnTo>
                  <a:lnTo>
                    <a:pt x="376" y="339"/>
                  </a:lnTo>
                  <a:lnTo>
                    <a:pt x="376" y="336"/>
                  </a:lnTo>
                  <a:lnTo>
                    <a:pt x="376" y="336"/>
                  </a:lnTo>
                  <a:lnTo>
                    <a:pt x="376" y="334"/>
                  </a:lnTo>
                  <a:lnTo>
                    <a:pt x="376" y="334"/>
                  </a:lnTo>
                  <a:lnTo>
                    <a:pt x="378" y="334"/>
                  </a:lnTo>
                  <a:lnTo>
                    <a:pt x="378" y="334"/>
                  </a:lnTo>
                  <a:lnTo>
                    <a:pt x="380" y="334"/>
                  </a:lnTo>
                  <a:lnTo>
                    <a:pt x="380" y="331"/>
                  </a:lnTo>
                  <a:lnTo>
                    <a:pt x="378" y="329"/>
                  </a:lnTo>
                  <a:lnTo>
                    <a:pt x="380" y="329"/>
                  </a:lnTo>
                  <a:lnTo>
                    <a:pt x="380" y="329"/>
                  </a:lnTo>
                  <a:lnTo>
                    <a:pt x="380" y="329"/>
                  </a:lnTo>
                  <a:lnTo>
                    <a:pt x="383" y="327"/>
                  </a:lnTo>
                  <a:lnTo>
                    <a:pt x="380" y="327"/>
                  </a:lnTo>
                  <a:lnTo>
                    <a:pt x="380" y="327"/>
                  </a:lnTo>
                  <a:lnTo>
                    <a:pt x="380" y="327"/>
                  </a:lnTo>
                  <a:lnTo>
                    <a:pt x="380" y="324"/>
                  </a:lnTo>
                  <a:lnTo>
                    <a:pt x="378" y="324"/>
                  </a:lnTo>
                  <a:lnTo>
                    <a:pt x="373" y="322"/>
                  </a:lnTo>
                  <a:lnTo>
                    <a:pt x="371" y="320"/>
                  </a:lnTo>
                  <a:lnTo>
                    <a:pt x="371" y="320"/>
                  </a:lnTo>
                  <a:lnTo>
                    <a:pt x="371" y="315"/>
                  </a:lnTo>
                  <a:lnTo>
                    <a:pt x="371" y="315"/>
                  </a:lnTo>
                  <a:lnTo>
                    <a:pt x="371" y="313"/>
                  </a:lnTo>
                  <a:lnTo>
                    <a:pt x="371" y="313"/>
                  </a:lnTo>
                  <a:lnTo>
                    <a:pt x="371" y="310"/>
                  </a:lnTo>
                  <a:lnTo>
                    <a:pt x="371" y="308"/>
                  </a:lnTo>
                  <a:lnTo>
                    <a:pt x="371" y="308"/>
                  </a:lnTo>
                  <a:lnTo>
                    <a:pt x="369" y="305"/>
                  </a:lnTo>
                  <a:lnTo>
                    <a:pt x="369" y="303"/>
                  </a:lnTo>
                  <a:lnTo>
                    <a:pt x="366" y="298"/>
                  </a:lnTo>
                  <a:lnTo>
                    <a:pt x="366" y="298"/>
                  </a:lnTo>
                  <a:lnTo>
                    <a:pt x="364" y="296"/>
                  </a:lnTo>
                  <a:lnTo>
                    <a:pt x="357" y="287"/>
                  </a:lnTo>
                  <a:lnTo>
                    <a:pt x="357" y="287"/>
                  </a:lnTo>
                  <a:lnTo>
                    <a:pt x="357" y="284"/>
                  </a:lnTo>
                  <a:lnTo>
                    <a:pt x="354" y="284"/>
                  </a:lnTo>
                  <a:lnTo>
                    <a:pt x="354" y="284"/>
                  </a:lnTo>
                  <a:lnTo>
                    <a:pt x="354" y="282"/>
                  </a:lnTo>
                  <a:lnTo>
                    <a:pt x="354" y="279"/>
                  </a:lnTo>
                  <a:lnTo>
                    <a:pt x="352" y="277"/>
                  </a:lnTo>
                  <a:lnTo>
                    <a:pt x="350" y="272"/>
                  </a:lnTo>
                  <a:lnTo>
                    <a:pt x="350" y="272"/>
                  </a:lnTo>
                  <a:lnTo>
                    <a:pt x="350" y="270"/>
                  </a:lnTo>
                  <a:lnTo>
                    <a:pt x="347" y="270"/>
                  </a:lnTo>
                  <a:lnTo>
                    <a:pt x="350" y="268"/>
                  </a:lnTo>
                  <a:lnTo>
                    <a:pt x="347" y="268"/>
                  </a:lnTo>
                  <a:lnTo>
                    <a:pt x="345" y="265"/>
                  </a:lnTo>
                  <a:lnTo>
                    <a:pt x="345" y="265"/>
                  </a:lnTo>
                  <a:lnTo>
                    <a:pt x="345" y="263"/>
                  </a:lnTo>
                  <a:lnTo>
                    <a:pt x="345" y="263"/>
                  </a:lnTo>
                  <a:lnTo>
                    <a:pt x="343" y="263"/>
                  </a:lnTo>
                  <a:lnTo>
                    <a:pt x="343" y="258"/>
                  </a:lnTo>
                  <a:lnTo>
                    <a:pt x="338" y="249"/>
                  </a:lnTo>
                  <a:lnTo>
                    <a:pt x="338" y="249"/>
                  </a:lnTo>
                  <a:lnTo>
                    <a:pt x="338" y="244"/>
                  </a:lnTo>
                  <a:lnTo>
                    <a:pt x="338" y="244"/>
                  </a:lnTo>
                  <a:lnTo>
                    <a:pt x="338" y="242"/>
                  </a:lnTo>
                  <a:lnTo>
                    <a:pt x="336" y="237"/>
                  </a:lnTo>
                  <a:lnTo>
                    <a:pt x="333" y="234"/>
                  </a:lnTo>
                  <a:lnTo>
                    <a:pt x="333" y="227"/>
                  </a:lnTo>
                  <a:lnTo>
                    <a:pt x="331" y="220"/>
                  </a:lnTo>
                  <a:lnTo>
                    <a:pt x="328" y="213"/>
                  </a:lnTo>
                  <a:lnTo>
                    <a:pt x="326" y="206"/>
                  </a:lnTo>
                  <a:lnTo>
                    <a:pt x="324" y="197"/>
                  </a:lnTo>
                  <a:lnTo>
                    <a:pt x="319" y="187"/>
                  </a:lnTo>
                  <a:lnTo>
                    <a:pt x="317" y="178"/>
                  </a:lnTo>
                  <a:lnTo>
                    <a:pt x="314" y="166"/>
                  </a:lnTo>
                  <a:lnTo>
                    <a:pt x="309" y="156"/>
                  </a:lnTo>
                  <a:lnTo>
                    <a:pt x="307" y="144"/>
                  </a:lnTo>
                  <a:lnTo>
                    <a:pt x="302" y="133"/>
                  </a:lnTo>
                  <a:lnTo>
                    <a:pt x="300" y="123"/>
                  </a:lnTo>
                  <a:lnTo>
                    <a:pt x="295" y="111"/>
                  </a:lnTo>
                  <a:lnTo>
                    <a:pt x="293" y="100"/>
                  </a:lnTo>
                  <a:lnTo>
                    <a:pt x="288" y="88"/>
                  </a:lnTo>
                  <a:lnTo>
                    <a:pt x="286" y="78"/>
                  </a:lnTo>
                  <a:lnTo>
                    <a:pt x="283" y="66"/>
                  </a:lnTo>
                  <a:lnTo>
                    <a:pt x="279" y="57"/>
                  </a:lnTo>
                  <a:lnTo>
                    <a:pt x="276" y="47"/>
                  </a:lnTo>
                  <a:lnTo>
                    <a:pt x="274" y="38"/>
                  </a:lnTo>
                  <a:lnTo>
                    <a:pt x="272" y="31"/>
                  </a:lnTo>
                  <a:lnTo>
                    <a:pt x="269" y="24"/>
                  </a:lnTo>
                  <a:lnTo>
                    <a:pt x="267" y="17"/>
                  </a:lnTo>
                  <a:lnTo>
                    <a:pt x="265" y="12"/>
                  </a:lnTo>
                  <a:lnTo>
                    <a:pt x="265" y="7"/>
                  </a:lnTo>
                  <a:lnTo>
                    <a:pt x="262" y="2"/>
                  </a:lnTo>
                  <a:lnTo>
                    <a:pt x="262" y="0"/>
                  </a:lnTo>
                  <a:lnTo>
                    <a:pt x="262" y="0"/>
                  </a:lnTo>
                  <a:lnTo>
                    <a:pt x="246" y="2"/>
                  </a:lnTo>
                  <a:lnTo>
                    <a:pt x="229" y="5"/>
                  </a:lnTo>
                  <a:lnTo>
                    <a:pt x="215" y="5"/>
                  </a:lnTo>
                  <a:lnTo>
                    <a:pt x="198" y="7"/>
                  </a:lnTo>
                  <a:lnTo>
                    <a:pt x="182" y="10"/>
                  </a:lnTo>
                  <a:lnTo>
                    <a:pt x="165" y="12"/>
                  </a:lnTo>
                  <a:lnTo>
                    <a:pt x="149" y="14"/>
                  </a:lnTo>
                  <a:lnTo>
                    <a:pt x="134" y="14"/>
                  </a:lnTo>
                  <a:lnTo>
                    <a:pt x="118" y="17"/>
                  </a:lnTo>
                  <a:lnTo>
                    <a:pt x="101" y="19"/>
                  </a:lnTo>
                  <a:lnTo>
                    <a:pt x="85" y="19"/>
                  </a:lnTo>
                  <a:lnTo>
                    <a:pt x="68" y="21"/>
                  </a:lnTo>
                  <a:lnTo>
                    <a:pt x="54" y="24"/>
                  </a:lnTo>
                  <a:lnTo>
                    <a:pt x="37" y="24"/>
                  </a:lnTo>
                  <a:lnTo>
                    <a:pt x="21" y="26"/>
                  </a:lnTo>
                  <a:lnTo>
                    <a:pt x="4" y="29"/>
                  </a:lnTo>
                  <a:lnTo>
                    <a:pt x="2" y="29"/>
                  </a:lnTo>
                  <a:lnTo>
                    <a:pt x="0" y="29"/>
                  </a:lnTo>
                  <a:lnTo>
                    <a:pt x="2" y="31"/>
                  </a:lnTo>
                  <a:lnTo>
                    <a:pt x="4" y="36"/>
                  </a:lnTo>
                  <a:lnTo>
                    <a:pt x="7" y="40"/>
                  </a:lnTo>
                  <a:lnTo>
                    <a:pt x="11" y="43"/>
                  </a:lnTo>
                  <a:lnTo>
                    <a:pt x="11" y="43"/>
                  </a:lnTo>
                  <a:lnTo>
                    <a:pt x="11" y="43"/>
                  </a:lnTo>
                  <a:lnTo>
                    <a:pt x="11" y="50"/>
                  </a:lnTo>
                  <a:lnTo>
                    <a:pt x="11" y="52"/>
                  </a:lnTo>
                  <a:lnTo>
                    <a:pt x="11" y="64"/>
                  </a:lnTo>
                  <a:lnTo>
                    <a:pt x="11" y="73"/>
                  </a:lnTo>
                  <a:lnTo>
                    <a:pt x="11" y="83"/>
                  </a:lnTo>
                  <a:lnTo>
                    <a:pt x="11" y="95"/>
                  </a:lnTo>
                  <a:lnTo>
                    <a:pt x="11" y="107"/>
                  </a:lnTo>
                  <a:lnTo>
                    <a:pt x="11" y="121"/>
                  </a:lnTo>
                  <a:lnTo>
                    <a:pt x="11" y="135"/>
                  </a:lnTo>
                  <a:lnTo>
                    <a:pt x="11" y="149"/>
                  </a:lnTo>
                  <a:lnTo>
                    <a:pt x="11" y="166"/>
                  </a:lnTo>
                  <a:lnTo>
                    <a:pt x="11" y="182"/>
                  </a:lnTo>
                  <a:lnTo>
                    <a:pt x="11" y="199"/>
                  </a:lnTo>
                  <a:lnTo>
                    <a:pt x="11" y="218"/>
                  </a:lnTo>
                  <a:lnTo>
                    <a:pt x="11" y="251"/>
                  </a:lnTo>
                  <a:lnTo>
                    <a:pt x="11" y="270"/>
                  </a:lnTo>
                  <a:lnTo>
                    <a:pt x="11" y="287"/>
                  </a:lnTo>
                  <a:lnTo>
                    <a:pt x="11" y="303"/>
                  </a:lnTo>
                  <a:lnTo>
                    <a:pt x="11" y="320"/>
                  </a:lnTo>
                  <a:lnTo>
                    <a:pt x="11" y="334"/>
                  </a:lnTo>
                  <a:lnTo>
                    <a:pt x="11" y="348"/>
                  </a:lnTo>
                  <a:lnTo>
                    <a:pt x="11" y="362"/>
                  </a:lnTo>
                  <a:lnTo>
                    <a:pt x="11" y="374"/>
                  </a:lnTo>
                  <a:lnTo>
                    <a:pt x="11" y="386"/>
                  </a:lnTo>
                  <a:lnTo>
                    <a:pt x="11" y="395"/>
                  </a:lnTo>
                  <a:lnTo>
                    <a:pt x="11" y="405"/>
                  </a:lnTo>
                  <a:lnTo>
                    <a:pt x="11" y="412"/>
                  </a:lnTo>
                  <a:lnTo>
                    <a:pt x="11" y="417"/>
                  </a:lnTo>
                  <a:lnTo>
                    <a:pt x="11" y="419"/>
                  </a:lnTo>
                  <a:lnTo>
                    <a:pt x="11" y="421"/>
                  </a:lnTo>
                  <a:lnTo>
                    <a:pt x="14" y="431"/>
                  </a:lnTo>
                  <a:lnTo>
                    <a:pt x="14" y="443"/>
                  </a:lnTo>
                  <a:lnTo>
                    <a:pt x="16" y="455"/>
                  </a:lnTo>
                  <a:lnTo>
                    <a:pt x="19" y="466"/>
                  </a:lnTo>
                  <a:lnTo>
                    <a:pt x="21" y="478"/>
                  </a:lnTo>
                  <a:lnTo>
                    <a:pt x="21" y="490"/>
                  </a:lnTo>
                  <a:lnTo>
                    <a:pt x="26" y="514"/>
                  </a:lnTo>
                  <a:lnTo>
                    <a:pt x="26" y="526"/>
                  </a:lnTo>
                  <a:lnTo>
                    <a:pt x="28" y="535"/>
                  </a:lnTo>
                  <a:lnTo>
                    <a:pt x="30" y="547"/>
                  </a:lnTo>
                  <a:lnTo>
                    <a:pt x="33" y="559"/>
                  </a:lnTo>
                  <a:lnTo>
                    <a:pt x="35" y="571"/>
                  </a:lnTo>
                  <a:lnTo>
                    <a:pt x="35" y="582"/>
                  </a:lnTo>
                  <a:lnTo>
                    <a:pt x="40" y="606"/>
                  </a:lnTo>
                  <a:lnTo>
                    <a:pt x="42" y="604"/>
                  </a:lnTo>
                  <a:lnTo>
                    <a:pt x="45" y="604"/>
                  </a:lnTo>
                  <a:lnTo>
                    <a:pt x="47" y="604"/>
                  </a:lnTo>
                  <a:lnTo>
                    <a:pt x="49" y="606"/>
                  </a:lnTo>
                  <a:lnTo>
                    <a:pt x="49" y="606"/>
                  </a:lnTo>
                  <a:lnTo>
                    <a:pt x="49" y="604"/>
                  </a:lnTo>
                  <a:lnTo>
                    <a:pt x="49" y="604"/>
                  </a:lnTo>
                  <a:lnTo>
                    <a:pt x="49" y="604"/>
                  </a:lnTo>
                  <a:lnTo>
                    <a:pt x="49" y="604"/>
                  </a:lnTo>
                  <a:lnTo>
                    <a:pt x="52" y="604"/>
                  </a:lnTo>
                  <a:lnTo>
                    <a:pt x="59" y="604"/>
                  </a:lnTo>
                  <a:lnTo>
                    <a:pt x="63" y="606"/>
                  </a:lnTo>
                  <a:lnTo>
                    <a:pt x="61" y="608"/>
                  </a:lnTo>
                  <a:lnTo>
                    <a:pt x="61" y="608"/>
                  </a:lnTo>
                  <a:lnTo>
                    <a:pt x="63" y="611"/>
                  </a:lnTo>
                  <a:lnTo>
                    <a:pt x="66" y="611"/>
                  </a:lnTo>
                  <a:lnTo>
                    <a:pt x="66" y="611"/>
                  </a:lnTo>
                  <a:lnTo>
                    <a:pt x="68" y="608"/>
                  </a:lnTo>
                  <a:lnTo>
                    <a:pt x="68" y="611"/>
                  </a:lnTo>
                  <a:lnTo>
                    <a:pt x="68" y="611"/>
                  </a:lnTo>
                  <a:lnTo>
                    <a:pt x="68" y="611"/>
                  </a:lnTo>
                  <a:lnTo>
                    <a:pt x="71" y="611"/>
                  </a:lnTo>
                  <a:lnTo>
                    <a:pt x="71" y="608"/>
                  </a:lnTo>
                  <a:lnTo>
                    <a:pt x="71" y="599"/>
                  </a:lnTo>
                  <a:lnTo>
                    <a:pt x="71" y="594"/>
                  </a:lnTo>
                  <a:lnTo>
                    <a:pt x="71" y="592"/>
                  </a:lnTo>
                  <a:lnTo>
                    <a:pt x="71" y="587"/>
                  </a:lnTo>
                  <a:lnTo>
                    <a:pt x="71" y="585"/>
                  </a:lnTo>
                  <a:lnTo>
                    <a:pt x="71" y="585"/>
                  </a:lnTo>
                  <a:lnTo>
                    <a:pt x="71" y="582"/>
                  </a:lnTo>
                  <a:lnTo>
                    <a:pt x="71" y="582"/>
                  </a:lnTo>
                  <a:lnTo>
                    <a:pt x="71" y="580"/>
                  </a:lnTo>
                  <a:lnTo>
                    <a:pt x="71" y="578"/>
                  </a:lnTo>
                  <a:lnTo>
                    <a:pt x="71" y="578"/>
                  </a:lnTo>
                  <a:lnTo>
                    <a:pt x="73" y="575"/>
                  </a:lnTo>
                  <a:lnTo>
                    <a:pt x="73" y="575"/>
                  </a:lnTo>
                  <a:lnTo>
                    <a:pt x="73" y="573"/>
                  </a:lnTo>
                  <a:lnTo>
                    <a:pt x="73" y="571"/>
                  </a:lnTo>
                  <a:lnTo>
                    <a:pt x="73" y="568"/>
                  </a:lnTo>
                  <a:lnTo>
                    <a:pt x="73" y="568"/>
                  </a:lnTo>
                  <a:lnTo>
                    <a:pt x="75" y="566"/>
                  </a:lnTo>
                  <a:lnTo>
                    <a:pt x="73" y="563"/>
                  </a:lnTo>
                  <a:lnTo>
                    <a:pt x="75" y="563"/>
                  </a:lnTo>
                  <a:lnTo>
                    <a:pt x="75" y="561"/>
                  </a:lnTo>
                  <a:lnTo>
                    <a:pt x="75" y="559"/>
                  </a:lnTo>
                  <a:lnTo>
                    <a:pt x="75" y="559"/>
                  </a:lnTo>
                  <a:lnTo>
                    <a:pt x="75" y="559"/>
                  </a:lnTo>
                  <a:lnTo>
                    <a:pt x="78" y="559"/>
                  </a:lnTo>
                  <a:lnTo>
                    <a:pt x="78" y="561"/>
                  </a:lnTo>
                  <a:lnTo>
                    <a:pt x="78" y="563"/>
                  </a:lnTo>
                  <a:lnTo>
                    <a:pt x="78" y="563"/>
                  </a:lnTo>
                  <a:lnTo>
                    <a:pt x="78" y="563"/>
                  </a:lnTo>
                  <a:lnTo>
                    <a:pt x="80" y="563"/>
                  </a:lnTo>
                  <a:lnTo>
                    <a:pt x="80" y="563"/>
                  </a:lnTo>
                  <a:lnTo>
                    <a:pt x="82" y="566"/>
                  </a:lnTo>
                  <a:lnTo>
                    <a:pt x="85" y="566"/>
                  </a:lnTo>
                  <a:lnTo>
                    <a:pt x="90" y="575"/>
                  </a:lnTo>
                  <a:lnTo>
                    <a:pt x="90" y="578"/>
                  </a:lnTo>
                  <a:lnTo>
                    <a:pt x="90" y="580"/>
                  </a:lnTo>
                  <a:lnTo>
                    <a:pt x="90" y="582"/>
                  </a:lnTo>
                  <a:lnTo>
                    <a:pt x="87" y="585"/>
                  </a:lnTo>
                  <a:lnTo>
                    <a:pt x="87" y="587"/>
                  </a:lnTo>
                  <a:lnTo>
                    <a:pt x="87" y="589"/>
                  </a:lnTo>
                  <a:lnTo>
                    <a:pt x="87" y="589"/>
                  </a:lnTo>
                  <a:lnTo>
                    <a:pt x="90" y="589"/>
                  </a:lnTo>
                  <a:lnTo>
                    <a:pt x="90" y="592"/>
                  </a:lnTo>
                  <a:lnTo>
                    <a:pt x="90" y="592"/>
                  </a:lnTo>
                  <a:lnTo>
                    <a:pt x="90" y="594"/>
                  </a:lnTo>
                  <a:lnTo>
                    <a:pt x="92" y="597"/>
                  </a:lnTo>
                  <a:lnTo>
                    <a:pt x="92" y="597"/>
                  </a:lnTo>
                  <a:lnTo>
                    <a:pt x="92" y="599"/>
                  </a:lnTo>
                  <a:lnTo>
                    <a:pt x="94" y="599"/>
                  </a:lnTo>
                  <a:lnTo>
                    <a:pt x="94" y="599"/>
                  </a:lnTo>
                  <a:lnTo>
                    <a:pt x="97" y="599"/>
                  </a:lnTo>
                  <a:lnTo>
                    <a:pt x="97" y="599"/>
                  </a:lnTo>
                  <a:lnTo>
                    <a:pt x="99" y="599"/>
                  </a:lnTo>
                  <a:lnTo>
                    <a:pt x="99" y="599"/>
                  </a:lnTo>
                  <a:lnTo>
                    <a:pt x="99" y="599"/>
                  </a:lnTo>
                  <a:lnTo>
                    <a:pt x="99" y="597"/>
                  </a:lnTo>
                  <a:lnTo>
                    <a:pt x="99" y="597"/>
                  </a:lnTo>
                  <a:lnTo>
                    <a:pt x="101" y="597"/>
                  </a:lnTo>
                  <a:lnTo>
                    <a:pt x="101" y="597"/>
                  </a:lnTo>
                  <a:lnTo>
                    <a:pt x="101" y="597"/>
                  </a:lnTo>
                  <a:lnTo>
                    <a:pt x="101" y="601"/>
                  </a:lnTo>
                  <a:lnTo>
                    <a:pt x="101" y="601"/>
                  </a:lnTo>
                  <a:lnTo>
                    <a:pt x="101" y="604"/>
                  </a:lnTo>
                  <a:lnTo>
                    <a:pt x="108" y="608"/>
                  </a:lnTo>
                  <a:lnTo>
                    <a:pt x="108" y="611"/>
                  </a:lnTo>
                  <a:lnTo>
                    <a:pt x="106" y="613"/>
                  </a:lnTo>
                  <a:lnTo>
                    <a:pt x="101" y="615"/>
                  </a:lnTo>
                  <a:lnTo>
                    <a:pt x="97" y="618"/>
                  </a:lnTo>
                  <a:lnTo>
                    <a:pt x="94" y="618"/>
                  </a:lnTo>
                  <a:lnTo>
                    <a:pt x="92" y="615"/>
                  </a:lnTo>
                  <a:lnTo>
                    <a:pt x="90" y="615"/>
                  </a:lnTo>
                  <a:lnTo>
                    <a:pt x="90" y="618"/>
                  </a:lnTo>
                  <a:lnTo>
                    <a:pt x="90" y="618"/>
                  </a:lnTo>
                  <a:lnTo>
                    <a:pt x="85" y="618"/>
                  </a:lnTo>
                  <a:lnTo>
                    <a:pt x="82" y="620"/>
                  </a:lnTo>
                  <a:lnTo>
                    <a:pt x="82" y="623"/>
                  </a:lnTo>
                  <a:lnTo>
                    <a:pt x="85" y="620"/>
                  </a:lnTo>
                  <a:lnTo>
                    <a:pt x="94" y="618"/>
                  </a:lnTo>
                  <a:lnTo>
                    <a:pt x="108" y="618"/>
                  </a:lnTo>
                  <a:lnTo>
                    <a:pt x="120" y="613"/>
                  </a:lnTo>
                  <a:lnTo>
                    <a:pt x="127" y="611"/>
                  </a:lnTo>
                  <a:lnTo>
                    <a:pt x="130" y="606"/>
                  </a:lnTo>
                  <a:lnTo>
                    <a:pt x="130" y="606"/>
                  </a:lnTo>
                  <a:lnTo>
                    <a:pt x="127" y="606"/>
                  </a:lnTo>
                  <a:lnTo>
                    <a:pt x="127" y="606"/>
                  </a:lnTo>
                  <a:lnTo>
                    <a:pt x="125" y="606"/>
                  </a:lnTo>
                  <a:lnTo>
                    <a:pt x="125" y="604"/>
                  </a:lnTo>
                  <a:lnTo>
                    <a:pt x="125" y="604"/>
                  </a:lnTo>
                  <a:lnTo>
                    <a:pt x="125" y="601"/>
                  </a:lnTo>
                  <a:lnTo>
                    <a:pt x="125" y="599"/>
                  </a:lnTo>
                  <a:lnTo>
                    <a:pt x="125" y="599"/>
                  </a:lnTo>
                  <a:lnTo>
                    <a:pt x="125" y="601"/>
                  </a:lnTo>
                  <a:lnTo>
                    <a:pt x="127" y="601"/>
                  </a:lnTo>
                  <a:lnTo>
                    <a:pt x="127" y="604"/>
                  </a:lnTo>
                  <a:lnTo>
                    <a:pt x="127" y="604"/>
                  </a:lnTo>
                  <a:lnTo>
                    <a:pt x="130" y="604"/>
                  </a:lnTo>
                  <a:lnTo>
                    <a:pt x="130" y="604"/>
                  </a:lnTo>
                  <a:lnTo>
                    <a:pt x="132" y="604"/>
                  </a:lnTo>
                  <a:lnTo>
                    <a:pt x="134" y="601"/>
                  </a:lnTo>
                  <a:lnTo>
                    <a:pt x="134" y="599"/>
                  </a:lnTo>
                  <a:lnTo>
                    <a:pt x="137" y="599"/>
                  </a:lnTo>
                  <a:lnTo>
                    <a:pt x="139" y="599"/>
                  </a:lnTo>
                  <a:lnTo>
                    <a:pt x="139" y="597"/>
                  </a:lnTo>
                  <a:lnTo>
                    <a:pt x="142" y="594"/>
                  </a:lnTo>
                  <a:lnTo>
                    <a:pt x="142" y="592"/>
                  </a:lnTo>
                  <a:lnTo>
                    <a:pt x="146" y="587"/>
                  </a:lnTo>
                  <a:lnTo>
                    <a:pt x="146" y="587"/>
                  </a:lnTo>
                  <a:lnTo>
                    <a:pt x="146" y="587"/>
                  </a:lnTo>
                  <a:lnTo>
                    <a:pt x="146" y="585"/>
                  </a:lnTo>
                  <a:lnTo>
                    <a:pt x="144" y="585"/>
                  </a:lnTo>
                  <a:lnTo>
                    <a:pt x="144" y="585"/>
                  </a:lnTo>
                  <a:lnTo>
                    <a:pt x="142" y="582"/>
                  </a:lnTo>
                  <a:lnTo>
                    <a:pt x="142" y="582"/>
                  </a:lnTo>
                  <a:lnTo>
                    <a:pt x="144" y="582"/>
                  </a:lnTo>
                  <a:lnTo>
                    <a:pt x="144" y="582"/>
                  </a:lnTo>
                  <a:lnTo>
                    <a:pt x="142" y="578"/>
                  </a:lnTo>
                  <a:lnTo>
                    <a:pt x="139" y="575"/>
                  </a:lnTo>
                  <a:lnTo>
                    <a:pt x="139" y="575"/>
                  </a:lnTo>
                  <a:lnTo>
                    <a:pt x="139" y="573"/>
                  </a:lnTo>
                  <a:lnTo>
                    <a:pt x="142" y="571"/>
                  </a:lnTo>
                  <a:lnTo>
                    <a:pt x="142" y="566"/>
                  </a:lnTo>
                  <a:lnTo>
                    <a:pt x="142" y="561"/>
                  </a:lnTo>
                  <a:lnTo>
                    <a:pt x="142" y="561"/>
                  </a:lnTo>
                  <a:lnTo>
                    <a:pt x="142" y="559"/>
                  </a:lnTo>
                  <a:lnTo>
                    <a:pt x="142" y="559"/>
                  </a:lnTo>
                  <a:lnTo>
                    <a:pt x="142" y="559"/>
                  </a:lnTo>
                  <a:lnTo>
                    <a:pt x="132" y="554"/>
                  </a:lnTo>
                  <a:lnTo>
                    <a:pt x="130" y="552"/>
                  </a:lnTo>
                  <a:lnTo>
                    <a:pt x="127" y="552"/>
                  </a:lnTo>
                  <a:lnTo>
                    <a:pt x="125" y="547"/>
                  </a:lnTo>
                  <a:lnTo>
                    <a:pt x="125" y="547"/>
                  </a:lnTo>
                  <a:lnTo>
                    <a:pt x="118" y="542"/>
                  </a:lnTo>
                  <a:lnTo>
                    <a:pt x="118" y="540"/>
                  </a:lnTo>
                  <a:lnTo>
                    <a:pt x="116" y="537"/>
                  </a:lnTo>
                  <a:lnTo>
                    <a:pt x="116" y="537"/>
                  </a:lnTo>
                  <a:lnTo>
                    <a:pt x="116" y="537"/>
                  </a:lnTo>
                  <a:lnTo>
                    <a:pt x="116" y="535"/>
                  </a:lnTo>
                  <a:lnTo>
                    <a:pt x="116" y="535"/>
                  </a:lnTo>
                  <a:lnTo>
                    <a:pt x="116" y="533"/>
                  </a:lnTo>
                  <a:lnTo>
                    <a:pt x="118" y="528"/>
                  </a:lnTo>
                  <a:lnTo>
                    <a:pt x="118" y="528"/>
                  </a:lnTo>
                  <a:lnTo>
                    <a:pt x="118" y="523"/>
                  </a:lnTo>
                  <a:lnTo>
                    <a:pt x="118" y="521"/>
                  </a:lnTo>
                  <a:lnTo>
                    <a:pt x="123" y="521"/>
                  </a:lnTo>
                  <a:lnTo>
                    <a:pt x="139" y="518"/>
                  </a:lnTo>
                  <a:lnTo>
                    <a:pt x="156" y="516"/>
                  </a:lnTo>
                  <a:lnTo>
                    <a:pt x="172" y="514"/>
                  </a:lnTo>
                  <a:lnTo>
                    <a:pt x="189" y="511"/>
                  </a:lnTo>
                  <a:lnTo>
                    <a:pt x="205" y="509"/>
                  </a:lnTo>
                  <a:lnTo>
                    <a:pt x="224" y="509"/>
                  </a:lnTo>
                  <a:lnTo>
                    <a:pt x="241" y="507"/>
                  </a:lnTo>
                  <a:lnTo>
                    <a:pt x="257" y="504"/>
                  </a:lnTo>
                  <a:lnTo>
                    <a:pt x="274" y="502"/>
                  </a:lnTo>
                  <a:lnTo>
                    <a:pt x="291" y="500"/>
                  </a:lnTo>
                  <a:lnTo>
                    <a:pt x="307" y="497"/>
                  </a:lnTo>
                  <a:lnTo>
                    <a:pt x="324" y="495"/>
                  </a:lnTo>
                  <a:lnTo>
                    <a:pt x="340" y="492"/>
                  </a:lnTo>
                  <a:lnTo>
                    <a:pt x="359" y="490"/>
                  </a:lnTo>
                  <a:lnTo>
                    <a:pt x="376" y="488"/>
                  </a:lnTo>
                  <a:lnTo>
                    <a:pt x="392" y="485"/>
                  </a:lnTo>
                  <a:lnTo>
                    <a:pt x="392" y="485"/>
                  </a:lnTo>
                  <a:lnTo>
                    <a:pt x="392" y="485"/>
                  </a:lnTo>
                  <a:lnTo>
                    <a:pt x="392" y="483"/>
                  </a:lnTo>
                  <a:lnTo>
                    <a:pt x="392" y="48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>
              <a:solidFill>
                <a:srgbClr val="F8F8F8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1E48F1E7-0E39-46B8-9727-FB83F6C8AB57}"/>
              </a:ext>
            </a:extLst>
          </p:cNvPr>
          <p:cNvGrpSpPr/>
          <p:nvPr/>
        </p:nvGrpSpPr>
        <p:grpSpPr>
          <a:xfrm>
            <a:off x="5859157" y="3544932"/>
            <a:ext cx="3325704" cy="787631"/>
            <a:chOff x="5859157" y="3544932"/>
            <a:chExt cx="3325704" cy="787631"/>
          </a:xfrm>
          <a:solidFill>
            <a:srgbClr val="50C3CA"/>
          </a:solidFill>
        </p:grpSpPr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083E4E7C-12E2-437A-B144-DF9AB9690AFB}"/>
                </a:ext>
              </a:extLst>
            </p:cNvPr>
            <p:cNvSpPr/>
            <p:nvPr/>
          </p:nvSpPr>
          <p:spPr>
            <a:xfrm flipH="1" flipV="1">
              <a:off x="5859157" y="3699756"/>
              <a:ext cx="3325704" cy="632807"/>
            </a:xfrm>
            <a:prstGeom prst="roundRect">
              <a:avLst>
                <a:gd name="adj" fmla="val 641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>
                <a:solidFill>
                  <a:srgbClr val="50C3CA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56" name="Isosceles Triangle 55">
              <a:extLst>
                <a:ext uri="{FF2B5EF4-FFF2-40B4-BE49-F238E27FC236}">
                  <a16:creationId xmlns:a16="http://schemas.microsoft.com/office/drawing/2014/main" id="{97FD15B8-15E8-4E5D-BAF5-132246994CD7}"/>
                </a:ext>
              </a:extLst>
            </p:cNvPr>
            <p:cNvSpPr/>
            <p:nvPr/>
          </p:nvSpPr>
          <p:spPr>
            <a:xfrm flipH="1">
              <a:off x="8712043" y="3544932"/>
              <a:ext cx="214013" cy="18449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>
                <a:solidFill>
                  <a:srgbClr val="50C3CA"/>
                </a:solidFill>
                <a:latin typeface="Montserrat" panose="00000500000000000000" pitchFamily="2" charset="0"/>
              </a:endParaRPr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86F1831A-F665-4910-BBBB-95C643779476}"/>
              </a:ext>
            </a:extLst>
          </p:cNvPr>
          <p:cNvSpPr txBox="1"/>
          <p:nvPr/>
        </p:nvSpPr>
        <p:spPr>
          <a:xfrm>
            <a:off x="6000864" y="3851489"/>
            <a:ext cx="3096612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Good Market Place</a:t>
            </a:r>
          </a:p>
        </p:txBody>
      </p:sp>
      <p:sp>
        <p:nvSpPr>
          <p:cNvPr id="58" name="TextBox 60">
            <a:extLst>
              <a:ext uri="{FF2B5EF4-FFF2-40B4-BE49-F238E27FC236}">
                <a16:creationId xmlns:a16="http://schemas.microsoft.com/office/drawing/2014/main" id="{035B90F4-1BBB-4E17-8A19-80295BBC924F}"/>
              </a:ext>
            </a:extLst>
          </p:cNvPr>
          <p:cNvSpPr txBox="1"/>
          <p:nvPr/>
        </p:nvSpPr>
        <p:spPr>
          <a:xfrm>
            <a:off x="942930" y="2084015"/>
            <a:ext cx="31776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United </a:t>
            </a:r>
          </a:p>
          <a:p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States Map</a:t>
            </a:r>
          </a:p>
        </p:txBody>
      </p:sp>
      <p:sp>
        <p:nvSpPr>
          <p:cNvPr id="59" name="TextBox 72">
            <a:extLst>
              <a:ext uri="{FF2B5EF4-FFF2-40B4-BE49-F238E27FC236}">
                <a16:creationId xmlns:a16="http://schemas.microsoft.com/office/drawing/2014/main" id="{C808882D-D562-4E25-B269-64B47CFF7A0C}"/>
              </a:ext>
            </a:extLst>
          </p:cNvPr>
          <p:cNvSpPr txBox="1"/>
          <p:nvPr/>
        </p:nvSpPr>
        <p:spPr>
          <a:xfrm>
            <a:off x="927050" y="4648855"/>
            <a:ext cx="4122019" cy="758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1000" spc="5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dolore</a:t>
            </a:r>
            <a:r>
              <a:rPr lang="en-US" sz="1000" spc="5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 magna </a:t>
            </a:r>
            <a:r>
              <a:rPr lang="en-US" sz="1000" spc="5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aliquam</a:t>
            </a:r>
            <a:r>
              <a:rPr lang="en-US" sz="1000" spc="5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00" spc="5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erat</a:t>
            </a:r>
            <a:r>
              <a:rPr lang="en-US" sz="1000" spc="5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00" spc="5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volutpat</a:t>
            </a:r>
            <a:r>
              <a:rPr lang="en-US" sz="1000" spc="5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en-US" sz="1000" spc="5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Ut</a:t>
            </a:r>
            <a:r>
              <a:rPr lang="en-US" sz="1000" spc="5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00" spc="5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wisi</a:t>
            </a:r>
            <a:r>
              <a:rPr lang="en-US" sz="1000" spc="5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00" spc="5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enim</a:t>
            </a:r>
            <a:r>
              <a:rPr lang="en-US" sz="1000" spc="5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 ad minim </a:t>
            </a:r>
            <a:r>
              <a:rPr lang="en-US" sz="1000" spc="5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veniam</a:t>
            </a:r>
            <a:r>
              <a:rPr lang="en-US" sz="1000" spc="5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1000" spc="5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ut</a:t>
            </a:r>
            <a:r>
              <a:rPr lang="en-US" sz="1000" spc="5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 laoreet dolore magna aliquam erat volutpat. Ut wisi enim ad minim veniam</a:t>
            </a:r>
          </a:p>
        </p:txBody>
      </p:sp>
      <p:sp>
        <p:nvSpPr>
          <p:cNvPr id="60" name="TextBox 74">
            <a:extLst>
              <a:ext uri="{FF2B5EF4-FFF2-40B4-BE49-F238E27FC236}">
                <a16:creationId xmlns:a16="http://schemas.microsoft.com/office/drawing/2014/main" id="{E3B2209B-6CB9-4D4A-A554-63BD17CBCE60}"/>
              </a:ext>
            </a:extLst>
          </p:cNvPr>
          <p:cNvSpPr txBox="1"/>
          <p:nvPr/>
        </p:nvSpPr>
        <p:spPr>
          <a:xfrm>
            <a:off x="927050" y="4363101"/>
            <a:ext cx="3373237" cy="246221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Lorem ipsum dolor sit amet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A19AEF3C-92D8-4DFC-85C6-CE4C8A33AFD4}"/>
              </a:ext>
            </a:extLst>
          </p:cNvPr>
          <p:cNvSpPr/>
          <p:nvPr/>
        </p:nvSpPr>
        <p:spPr>
          <a:xfrm>
            <a:off x="1016480" y="3550287"/>
            <a:ext cx="2211051" cy="460752"/>
          </a:xfrm>
          <a:prstGeom prst="roundRect">
            <a:avLst>
              <a:gd name="adj" fmla="val 12658"/>
            </a:avLst>
          </a:prstGeom>
          <a:solidFill>
            <a:srgbClr val="50C3C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>
                <a:latin typeface="Montserrat" panose="00000500000000000000" pitchFamily="2" charset="0"/>
                <a:ea typeface="Segoe UI" panose="020B0502040204020203" pitchFamily="34" charset="0"/>
                <a:cs typeface="Segoe UI" panose="020B0502040204020203" pitchFamily="34" charset="0"/>
              </a:rPr>
              <a:t>LEARN ABOUT THIS MAP111</a:t>
            </a:r>
            <a:endParaRPr lang="id-ID" sz="1000" dirty="0">
              <a:latin typeface="Montserrat" panose="00000500000000000000" pitchFamily="2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271044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5493EBE9-D5FA-EB41-20A0-ADE877D5520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/>
      </p:pic>
      <p:sp>
        <p:nvSpPr>
          <p:cNvPr id="12" name="Regular Pentagon 4">
            <a:extLst>
              <a:ext uri="{FF2B5EF4-FFF2-40B4-BE49-F238E27FC236}">
                <a16:creationId xmlns:a16="http://schemas.microsoft.com/office/drawing/2014/main" id="{7A85253A-3344-4364-8706-B5CE6D8149DC}"/>
              </a:ext>
            </a:extLst>
          </p:cNvPr>
          <p:cNvSpPr/>
          <p:nvPr/>
        </p:nvSpPr>
        <p:spPr>
          <a:xfrm>
            <a:off x="5155592" y="1561514"/>
            <a:ext cx="7036408" cy="7460544"/>
          </a:xfrm>
          <a:prstGeom prst="diamond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Montserrat" panose="00000500000000000000" pitchFamily="2" charset="0"/>
            </a:endParaRPr>
          </a:p>
        </p:txBody>
      </p:sp>
      <p:sp>
        <p:nvSpPr>
          <p:cNvPr id="14" name="Regular Pentagon 4">
            <a:extLst>
              <a:ext uri="{FF2B5EF4-FFF2-40B4-BE49-F238E27FC236}">
                <a16:creationId xmlns:a16="http://schemas.microsoft.com/office/drawing/2014/main" id="{47F0725D-A395-4AC2-A47D-CC2C80F9729F}"/>
              </a:ext>
            </a:extLst>
          </p:cNvPr>
          <p:cNvSpPr/>
          <p:nvPr/>
        </p:nvSpPr>
        <p:spPr>
          <a:xfrm>
            <a:off x="5011350" y="4456782"/>
            <a:ext cx="7300008" cy="7740034"/>
          </a:xfrm>
          <a:prstGeom prst="diamond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9E1E83B-CD76-4F2D-B99D-2BD6DD5EE27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50C3CA">
                  <a:alpha val="0"/>
                </a:srgbClr>
              </a:gs>
              <a:gs pos="100000">
                <a:srgbClr val="50C3C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4CC0DCE-48EF-48CA-955C-15B983BB6D7B}"/>
              </a:ext>
            </a:extLst>
          </p:cNvPr>
          <p:cNvSpPr txBox="1"/>
          <p:nvPr/>
        </p:nvSpPr>
        <p:spPr>
          <a:xfrm>
            <a:off x="1016480" y="2292725"/>
            <a:ext cx="616868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spc="300" dirty="0">
                <a:solidFill>
                  <a:schemeClr val="bg1"/>
                </a:solidFill>
                <a:latin typeface="Montserrat" panose="00000500000000000000" pitchFamily="2" charset="0"/>
                <a:cs typeface="Futura Md BT Medium"/>
              </a:rPr>
              <a:t>TEXT HERE</a:t>
            </a:r>
          </a:p>
          <a:p>
            <a:r>
              <a:rPr lang="en-US" sz="4800" spc="300" dirty="0">
                <a:solidFill>
                  <a:schemeClr val="bg1"/>
                </a:solidFill>
                <a:latin typeface="Montserrat" panose="00000500000000000000" pitchFamily="2" charset="0"/>
                <a:cs typeface="Futura Md BT Medium"/>
              </a:rPr>
              <a:t>CONTACT US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AA70BFF5-05C8-4E07-99EF-D2CA74B75F96}"/>
              </a:ext>
            </a:extLst>
          </p:cNvPr>
          <p:cNvSpPr txBox="1">
            <a:spLocks/>
          </p:cNvSpPr>
          <p:nvPr/>
        </p:nvSpPr>
        <p:spPr>
          <a:xfrm>
            <a:off x="1636180" y="5790885"/>
            <a:ext cx="3103717" cy="2377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75000"/>
              </a:lnSpc>
              <a:spcBef>
                <a:spcPct val="0"/>
              </a:spcBef>
              <a:buNone/>
              <a:defRPr sz="4800" b="1" i="0" kern="1200" spc="600">
                <a:solidFill>
                  <a:schemeClr val="tx1"/>
                </a:solidFill>
                <a:latin typeface="Bebas Neue" charset="0"/>
                <a:ea typeface="Bebas Neue" charset="0"/>
                <a:cs typeface="Bebas Neue" charset="0"/>
              </a:defRPr>
            </a:lvl1pPr>
          </a:lstStyle>
          <a:p>
            <a:r>
              <a:rPr lang="en-US" sz="1200" b="0" spc="0" dirty="0">
                <a:solidFill>
                  <a:schemeClr val="bg1"/>
                </a:solidFill>
                <a:latin typeface="Montserrat" panose="00000500000000000000" pitchFamily="2" charset="0"/>
                <a:ea typeface="Roboto Light" charset="0"/>
                <a:cs typeface="Futura Md BT Medium"/>
              </a:rPr>
              <a:t>FOLLOW ME: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853636E-8331-4318-AC54-9B6FB1105697}"/>
              </a:ext>
            </a:extLst>
          </p:cNvPr>
          <p:cNvGrpSpPr/>
          <p:nvPr/>
        </p:nvGrpSpPr>
        <p:grpSpPr>
          <a:xfrm>
            <a:off x="1636180" y="4516408"/>
            <a:ext cx="2141497" cy="409080"/>
            <a:chOff x="8181031" y="4384469"/>
            <a:chExt cx="2141497" cy="409080"/>
          </a:xfrm>
        </p:grpSpPr>
        <p:sp>
          <p:nvSpPr>
            <p:cNvPr id="32" name="Title 1">
              <a:extLst>
                <a:ext uri="{FF2B5EF4-FFF2-40B4-BE49-F238E27FC236}">
                  <a16:creationId xmlns:a16="http://schemas.microsoft.com/office/drawing/2014/main" id="{169DE728-91E6-4FFF-A7F3-3C277B001A0B}"/>
                </a:ext>
              </a:extLst>
            </p:cNvPr>
            <p:cNvSpPr txBox="1">
              <a:spLocks/>
            </p:cNvSpPr>
            <p:nvPr/>
          </p:nvSpPr>
          <p:spPr>
            <a:xfrm>
              <a:off x="8181031" y="4577745"/>
              <a:ext cx="2141497" cy="215804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5000"/>
                </a:lnSpc>
                <a:spcBef>
                  <a:spcPct val="0"/>
                </a:spcBef>
                <a:buNone/>
                <a:defRPr sz="4800" b="1" i="0" kern="1200" spc="600">
                  <a:solidFill>
                    <a:schemeClr val="tx1"/>
                  </a:solidFill>
                  <a:latin typeface="Bebas Neue" charset="0"/>
                  <a:ea typeface="Bebas Neue" charset="0"/>
                  <a:cs typeface="Bebas Neue" charset="0"/>
                </a:defRPr>
              </a:lvl1pPr>
            </a:lstStyle>
            <a:p>
              <a:r>
                <a:rPr lang="en-US" sz="1200" b="0" spc="0" dirty="0">
                  <a:solidFill>
                    <a:schemeClr val="bg1"/>
                  </a:solidFill>
                  <a:latin typeface="Montserrat" panose="00000500000000000000" pitchFamily="2" charset="0"/>
                  <a:ea typeface="Roboto Light" charset="0"/>
                  <a:cs typeface="Futura Md BT Medium"/>
                </a:rPr>
                <a:t>+001 123 45 678 99</a:t>
              </a:r>
            </a:p>
          </p:txBody>
        </p:sp>
        <p:sp>
          <p:nvSpPr>
            <p:cNvPr id="33" name="Title 1">
              <a:extLst>
                <a:ext uri="{FF2B5EF4-FFF2-40B4-BE49-F238E27FC236}">
                  <a16:creationId xmlns:a16="http://schemas.microsoft.com/office/drawing/2014/main" id="{2F8D96C2-5101-4338-A159-2ECB61851B27}"/>
                </a:ext>
              </a:extLst>
            </p:cNvPr>
            <p:cNvSpPr txBox="1">
              <a:spLocks/>
            </p:cNvSpPr>
            <p:nvPr/>
          </p:nvSpPr>
          <p:spPr>
            <a:xfrm>
              <a:off x="8181032" y="4384469"/>
              <a:ext cx="952790" cy="237725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5000"/>
                </a:lnSpc>
                <a:spcBef>
                  <a:spcPct val="0"/>
                </a:spcBef>
                <a:buNone/>
                <a:defRPr sz="4800" b="1" i="0" kern="1200" spc="600">
                  <a:solidFill>
                    <a:schemeClr val="tx1"/>
                  </a:solidFill>
                  <a:latin typeface="Bebas Neue" charset="0"/>
                  <a:ea typeface="Bebas Neue" charset="0"/>
                  <a:cs typeface="Bebas Neue" charset="0"/>
                </a:defRPr>
              </a:lvl1pPr>
            </a:lstStyle>
            <a:p>
              <a:r>
                <a:rPr lang="en-US" sz="1200" b="0" spc="0" dirty="0">
                  <a:solidFill>
                    <a:schemeClr val="bg1"/>
                  </a:solidFill>
                  <a:latin typeface="Montserrat" panose="00000500000000000000" pitchFamily="2" charset="0"/>
                  <a:ea typeface="Roboto Light" charset="0"/>
                  <a:cs typeface="Futura Md BT Medium"/>
                </a:rPr>
                <a:t>PHONE:</a:t>
              </a:r>
            </a:p>
          </p:txBody>
        </p:sp>
      </p:grpSp>
      <p:sp>
        <p:nvSpPr>
          <p:cNvPr id="30" name="Freeform 50">
            <a:extLst>
              <a:ext uri="{FF2B5EF4-FFF2-40B4-BE49-F238E27FC236}">
                <a16:creationId xmlns:a16="http://schemas.microsoft.com/office/drawing/2014/main" id="{432EAE21-4BBF-47DE-A6E8-634B8BCB2F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8080" y="4588851"/>
            <a:ext cx="285008" cy="282746"/>
          </a:xfrm>
          <a:custGeom>
            <a:avLst/>
            <a:gdLst>
              <a:gd name="T0" fmla="*/ 115780 w 444"/>
              <a:gd name="T1" fmla="*/ 115121 h 443"/>
              <a:gd name="T2" fmla="*/ 115780 w 444"/>
              <a:gd name="T3" fmla="*/ 115121 h 443"/>
              <a:gd name="T4" fmla="*/ 72081 w 444"/>
              <a:gd name="T5" fmla="*/ 138862 h 443"/>
              <a:gd name="T6" fmla="*/ 27931 w 444"/>
              <a:gd name="T7" fmla="*/ 138862 h 443"/>
              <a:gd name="T8" fmla="*/ 31986 w 444"/>
              <a:gd name="T9" fmla="*/ 182312 h 443"/>
              <a:gd name="T10" fmla="*/ 139657 w 444"/>
              <a:gd name="T11" fmla="*/ 138862 h 443"/>
              <a:gd name="T12" fmla="*/ 187411 w 444"/>
              <a:gd name="T13" fmla="*/ 27324 h 443"/>
              <a:gd name="T14" fmla="*/ 143712 w 444"/>
              <a:gd name="T15" fmla="*/ 23741 h 443"/>
              <a:gd name="T16" fmla="*/ 143712 w 444"/>
              <a:gd name="T17" fmla="*/ 67639 h 443"/>
              <a:gd name="T18" fmla="*/ 115780 w 444"/>
              <a:gd name="T19" fmla="*/ 115121 h 44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44" h="443">
                <a:moveTo>
                  <a:pt x="257" y="257"/>
                </a:moveTo>
                <a:lnTo>
                  <a:pt x="257" y="257"/>
                </a:lnTo>
                <a:cubicBezTo>
                  <a:pt x="222" y="292"/>
                  <a:pt x="177" y="327"/>
                  <a:pt x="160" y="310"/>
                </a:cubicBezTo>
                <a:cubicBezTo>
                  <a:pt x="133" y="283"/>
                  <a:pt x="115" y="265"/>
                  <a:pt x="62" y="310"/>
                </a:cubicBezTo>
                <a:cubicBezTo>
                  <a:pt x="0" y="354"/>
                  <a:pt x="44" y="389"/>
                  <a:pt x="71" y="407"/>
                </a:cubicBezTo>
                <a:cubicBezTo>
                  <a:pt x="97" y="442"/>
                  <a:pt x="204" y="416"/>
                  <a:pt x="310" y="310"/>
                </a:cubicBezTo>
                <a:cubicBezTo>
                  <a:pt x="416" y="204"/>
                  <a:pt x="443" y="97"/>
                  <a:pt x="416" y="61"/>
                </a:cubicBezTo>
                <a:cubicBezTo>
                  <a:pt x="390" y="35"/>
                  <a:pt x="363" y="0"/>
                  <a:pt x="319" y="53"/>
                </a:cubicBezTo>
                <a:cubicBezTo>
                  <a:pt x="275" y="106"/>
                  <a:pt x="293" y="123"/>
                  <a:pt x="319" y="151"/>
                </a:cubicBezTo>
                <a:cubicBezTo>
                  <a:pt x="337" y="167"/>
                  <a:pt x="302" y="212"/>
                  <a:pt x="257" y="257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 sz="12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C055F97-6211-4E6E-9EC8-53A4B44B78F0}"/>
              </a:ext>
            </a:extLst>
          </p:cNvPr>
          <p:cNvCxnSpPr/>
          <p:nvPr/>
        </p:nvCxnSpPr>
        <p:spPr>
          <a:xfrm>
            <a:off x="1562734" y="4534962"/>
            <a:ext cx="0" cy="390525"/>
          </a:xfrm>
          <a:prstGeom prst="line">
            <a:avLst/>
          </a:prstGeom>
          <a:ln w="1905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D2A5351-62C5-410E-9F8A-8EA59921B993}"/>
              </a:ext>
            </a:extLst>
          </p:cNvPr>
          <p:cNvGrpSpPr/>
          <p:nvPr/>
        </p:nvGrpSpPr>
        <p:grpSpPr>
          <a:xfrm>
            <a:off x="1636180" y="5095929"/>
            <a:ext cx="2141497" cy="427632"/>
            <a:chOff x="8181031" y="4969352"/>
            <a:chExt cx="2141497" cy="427632"/>
          </a:xfrm>
        </p:grpSpPr>
        <p:sp>
          <p:nvSpPr>
            <p:cNvPr id="38" name="Title 1">
              <a:extLst>
                <a:ext uri="{FF2B5EF4-FFF2-40B4-BE49-F238E27FC236}">
                  <a16:creationId xmlns:a16="http://schemas.microsoft.com/office/drawing/2014/main" id="{93ED7DDB-EAA3-4EB7-ADD2-28E2DCF767B9}"/>
                </a:ext>
              </a:extLst>
            </p:cNvPr>
            <p:cNvSpPr txBox="1">
              <a:spLocks/>
            </p:cNvSpPr>
            <p:nvPr/>
          </p:nvSpPr>
          <p:spPr>
            <a:xfrm>
              <a:off x="8181031" y="5162627"/>
              <a:ext cx="2141497" cy="23435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5000"/>
                </a:lnSpc>
                <a:spcBef>
                  <a:spcPct val="0"/>
                </a:spcBef>
                <a:buNone/>
                <a:defRPr sz="4800" b="1" i="0" kern="1200" spc="600">
                  <a:solidFill>
                    <a:schemeClr val="tx1"/>
                  </a:solidFill>
                  <a:latin typeface="Bebas Neue" charset="0"/>
                  <a:ea typeface="Bebas Neue" charset="0"/>
                  <a:cs typeface="Bebas Neue" charset="0"/>
                </a:defRPr>
              </a:lvl1pPr>
            </a:lstStyle>
            <a:p>
              <a:r>
                <a:rPr lang="en-US" sz="1200" b="0" spc="0" dirty="0">
                  <a:solidFill>
                    <a:schemeClr val="bg1"/>
                  </a:solidFill>
                  <a:latin typeface="Montserrat" panose="00000500000000000000" pitchFamily="2" charset="0"/>
                  <a:ea typeface="Roboto Light" charset="0"/>
                  <a:cs typeface="Futura Md BT Medium"/>
                </a:rPr>
                <a:t>mail@gmail.com</a:t>
              </a:r>
            </a:p>
          </p:txBody>
        </p:sp>
        <p:sp>
          <p:nvSpPr>
            <p:cNvPr id="39" name="Title 1">
              <a:extLst>
                <a:ext uri="{FF2B5EF4-FFF2-40B4-BE49-F238E27FC236}">
                  <a16:creationId xmlns:a16="http://schemas.microsoft.com/office/drawing/2014/main" id="{793003CE-1CAA-47AA-B0C4-3AE3C1C8C1A6}"/>
                </a:ext>
              </a:extLst>
            </p:cNvPr>
            <p:cNvSpPr txBox="1">
              <a:spLocks/>
            </p:cNvSpPr>
            <p:nvPr/>
          </p:nvSpPr>
          <p:spPr>
            <a:xfrm>
              <a:off x="8181032" y="4969352"/>
              <a:ext cx="952790" cy="237725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5000"/>
                </a:lnSpc>
                <a:spcBef>
                  <a:spcPct val="0"/>
                </a:spcBef>
                <a:buNone/>
                <a:defRPr sz="4800" b="1" i="0" kern="1200" spc="600">
                  <a:solidFill>
                    <a:schemeClr val="tx1"/>
                  </a:solidFill>
                  <a:latin typeface="Bebas Neue" charset="0"/>
                  <a:ea typeface="Bebas Neue" charset="0"/>
                  <a:cs typeface="Bebas Neue" charset="0"/>
                </a:defRPr>
              </a:lvl1pPr>
            </a:lstStyle>
            <a:p>
              <a:r>
                <a:rPr lang="en-US" sz="1200" b="0" spc="0" dirty="0">
                  <a:solidFill>
                    <a:schemeClr val="bg1"/>
                  </a:solidFill>
                  <a:latin typeface="Montserrat" panose="00000500000000000000" pitchFamily="2" charset="0"/>
                  <a:ea typeface="Roboto Light" charset="0"/>
                  <a:cs typeface="Futura Md BT Medium"/>
                </a:rPr>
                <a:t>E-MAIL:</a:t>
              </a:r>
            </a:p>
          </p:txBody>
        </p:sp>
      </p:grpSp>
      <p:sp>
        <p:nvSpPr>
          <p:cNvPr id="36" name="Freeform 51">
            <a:extLst>
              <a:ext uri="{FF2B5EF4-FFF2-40B4-BE49-F238E27FC236}">
                <a16:creationId xmlns:a16="http://schemas.microsoft.com/office/drawing/2014/main" id="{E61BE89E-EB53-45A6-925D-75B939E602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8080" y="5251178"/>
            <a:ext cx="285008" cy="176228"/>
          </a:xfrm>
          <a:custGeom>
            <a:avLst/>
            <a:gdLst>
              <a:gd name="T0" fmla="*/ 8120 w 461"/>
              <a:gd name="T1" fmla="*/ 12182 h 285"/>
              <a:gd name="T2" fmla="*/ 8120 w 461"/>
              <a:gd name="T3" fmla="*/ 12182 h 285"/>
              <a:gd name="T4" fmla="*/ 91576 w 461"/>
              <a:gd name="T5" fmla="*/ 56398 h 285"/>
              <a:gd name="T6" fmla="*/ 104207 w 461"/>
              <a:gd name="T7" fmla="*/ 60008 h 285"/>
              <a:gd name="T8" fmla="*/ 111876 w 461"/>
              <a:gd name="T9" fmla="*/ 56398 h 285"/>
              <a:gd name="T10" fmla="*/ 195783 w 461"/>
              <a:gd name="T11" fmla="*/ 12182 h 285"/>
              <a:gd name="T12" fmla="*/ 199843 w 461"/>
              <a:gd name="T13" fmla="*/ 0 h 285"/>
              <a:gd name="T14" fmla="*/ 8120 w 461"/>
              <a:gd name="T15" fmla="*/ 0 h 285"/>
              <a:gd name="T16" fmla="*/ 8120 w 461"/>
              <a:gd name="T17" fmla="*/ 12182 h 285"/>
              <a:gd name="T18" fmla="*/ 199843 w 461"/>
              <a:gd name="T19" fmla="*/ 36095 h 285"/>
              <a:gd name="T20" fmla="*/ 199843 w 461"/>
              <a:gd name="T21" fmla="*/ 36095 h 285"/>
              <a:gd name="T22" fmla="*/ 111876 w 461"/>
              <a:gd name="T23" fmla="*/ 80311 h 285"/>
              <a:gd name="T24" fmla="*/ 104207 w 461"/>
              <a:gd name="T25" fmla="*/ 80311 h 285"/>
              <a:gd name="T26" fmla="*/ 91576 w 461"/>
              <a:gd name="T27" fmla="*/ 80311 h 285"/>
              <a:gd name="T28" fmla="*/ 8120 w 461"/>
              <a:gd name="T29" fmla="*/ 36095 h 285"/>
              <a:gd name="T30" fmla="*/ 4060 w 461"/>
              <a:gd name="T31" fmla="*/ 36095 h 285"/>
              <a:gd name="T32" fmla="*/ 4060 w 461"/>
              <a:gd name="T33" fmla="*/ 120015 h 285"/>
              <a:gd name="T34" fmla="*/ 15789 w 461"/>
              <a:gd name="T35" fmla="*/ 128137 h 285"/>
              <a:gd name="T36" fmla="*/ 191723 w 461"/>
              <a:gd name="T37" fmla="*/ 128137 h 285"/>
              <a:gd name="T38" fmla="*/ 203903 w 461"/>
              <a:gd name="T39" fmla="*/ 120015 h 285"/>
              <a:gd name="T40" fmla="*/ 203903 w 461"/>
              <a:gd name="T41" fmla="*/ 36095 h 285"/>
              <a:gd name="T42" fmla="*/ 199843 w 461"/>
              <a:gd name="T43" fmla="*/ 36095 h 28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461" h="285">
                <a:moveTo>
                  <a:pt x="18" y="27"/>
                </a:moveTo>
                <a:lnTo>
                  <a:pt x="18" y="27"/>
                </a:lnTo>
                <a:cubicBezTo>
                  <a:pt x="35" y="35"/>
                  <a:pt x="203" y="125"/>
                  <a:pt x="203" y="125"/>
                </a:cubicBezTo>
                <a:cubicBezTo>
                  <a:pt x="212" y="133"/>
                  <a:pt x="221" y="133"/>
                  <a:pt x="231" y="133"/>
                </a:cubicBezTo>
                <a:cubicBezTo>
                  <a:pt x="239" y="133"/>
                  <a:pt x="248" y="133"/>
                  <a:pt x="248" y="125"/>
                </a:cubicBezTo>
                <a:cubicBezTo>
                  <a:pt x="256" y="125"/>
                  <a:pt x="425" y="35"/>
                  <a:pt x="434" y="27"/>
                </a:cubicBezTo>
                <a:cubicBezTo>
                  <a:pt x="452" y="18"/>
                  <a:pt x="460" y="0"/>
                  <a:pt x="443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0" y="0"/>
                  <a:pt x="9" y="18"/>
                  <a:pt x="18" y="27"/>
                </a:cubicBezTo>
                <a:close/>
                <a:moveTo>
                  <a:pt x="443" y="80"/>
                </a:moveTo>
                <a:lnTo>
                  <a:pt x="443" y="80"/>
                </a:lnTo>
                <a:cubicBezTo>
                  <a:pt x="434" y="80"/>
                  <a:pt x="256" y="169"/>
                  <a:pt x="248" y="178"/>
                </a:cubicBezTo>
                <a:cubicBezTo>
                  <a:pt x="248" y="178"/>
                  <a:pt x="239" y="178"/>
                  <a:pt x="231" y="178"/>
                </a:cubicBezTo>
                <a:cubicBezTo>
                  <a:pt x="221" y="178"/>
                  <a:pt x="212" y="178"/>
                  <a:pt x="203" y="178"/>
                </a:cubicBezTo>
                <a:cubicBezTo>
                  <a:pt x="194" y="169"/>
                  <a:pt x="27" y="80"/>
                  <a:pt x="18" y="80"/>
                </a:cubicBezTo>
                <a:cubicBezTo>
                  <a:pt x="9" y="72"/>
                  <a:pt x="9" y="80"/>
                  <a:pt x="9" y="80"/>
                </a:cubicBezTo>
                <a:cubicBezTo>
                  <a:pt x="9" y="88"/>
                  <a:pt x="9" y="266"/>
                  <a:pt x="9" y="266"/>
                </a:cubicBezTo>
                <a:cubicBezTo>
                  <a:pt x="9" y="275"/>
                  <a:pt x="18" y="284"/>
                  <a:pt x="35" y="284"/>
                </a:cubicBezTo>
                <a:cubicBezTo>
                  <a:pt x="425" y="284"/>
                  <a:pt x="425" y="284"/>
                  <a:pt x="425" y="284"/>
                </a:cubicBezTo>
                <a:cubicBezTo>
                  <a:pt x="443" y="284"/>
                  <a:pt x="452" y="275"/>
                  <a:pt x="452" y="266"/>
                </a:cubicBezTo>
                <a:cubicBezTo>
                  <a:pt x="452" y="266"/>
                  <a:pt x="452" y="88"/>
                  <a:pt x="452" y="80"/>
                </a:cubicBezTo>
                <a:cubicBezTo>
                  <a:pt x="452" y="80"/>
                  <a:pt x="452" y="72"/>
                  <a:pt x="443" y="8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 sz="12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BD128DF-2B22-41BB-9B40-B0F0A5E94AE0}"/>
              </a:ext>
            </a:extLst>
          </p:cNvPr>
          <p:cNvCxnSpPr/>
          <p:nvPr/>
        </p:nvCxnSpPr>
        <p:spPr>
          <a:xfrm>
            <a:off x="1562734" y="5138391"/>
            <a:ext cx="0" cy="390525"/>
          </a:xfrm>
          <a:prstGeom prst="line">
            <a:avLst/>
          </a:prstGeom>
          <a:ln w="1905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Freeform 78">
            <a:extLst>
              <a:ext uri="{FF2B5EF4-FFF2-40B4-BE49-F238E27FC236}">
                <a16:creationId xmlns:a16="http://schemas.microsoft.com/office/drawing/2014/main" id="{4D63C5FE-BA3F-4377-9961-8784496ED5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3381" y="6105102"/>
            <a:ext cx="207168" cy="204640"/>
          </a:xfrm>
          <a:custGeom>
            <a:avLst/>
            <a:gdLst>
              <a:gd name="T0" fmla="*/ 115228 w 479"/>
              <a:gd name="T1" fmla="*/ 92277 h 471"/>
              <a:gd name="T2" fmla="*/ 115228 w 479"/>
              <a:gd name="T3" fmla="*/ 92277 h 471"/>
              <a:gd name="T4" fmla="*/ 100553 w 479"/>
              <a:gd name="T5" fmla="*/ 77535 h 471"/>
              <a:gd name="T6" fmla="*/ 96204 w 479"/>
              <a:gd name="T7" fmla="*/ 77535 h 471"/>
              <a:gd name="T8" fmla="*/ 91313 w 479"/>
              <a:gd name="T9" fmla="*/ 87363 h 471"/>
              <a:gd name="T10" fmla="*/ 91313 w 479"/>
              <a:gd name="T11" fmla="*/ 102106 h 471"/>
              <a:gd name="T12" fmla="*/ 105444 w 479"/>
              <a:gd name="T13" fmla="*/ 116302 h 471"/>
              <a:gd name="T14" fmla="*/ 110336 w 479"/>
              <a:gd name="T15" fmla="*/ 116302 h 471"/>
              <a:gd name="T16" fmla="*/ 115228 w 479"/>
              <a:gd name="T17" fmla="*/ 92277 h 471"/>
              <a:gd name="T18" fmla="*/ 129360 w 479"/>
              <a:gd name="T19" fmla="*/ 0 h 471"/>
              <a:gd name="T20" fmla="*/ 129360 w 479"/>
              <a:gd name="T21" fmla="*/ 0 h 471"/>
              <a:gd name="T22" fmla="*/ 0 w 479"/>
              <a:gd name="T23" fmla="*/ 126130 h 471"/>
              <a:gd name="T24" fmla="*/ 129360 w 479"/>
              <a:gd name="T25" fmla="*/ 256629 h 471"/>
              <a:gd name="T26" fmla="*/ 259806 w 479"/>
              <a:gd name="T27" fmla="*/ 126130 h 471"/>
              <a:gd name="T28" fmla="*/ 129360 w 479"/>
              <a:gd name="T29" fmla="*/ 0 h 471"/>
              <a:gd name="T30" fmla="*/ 120120 w 479"/>
              <a:gd name="T31" fmla="*/ 184554 h 471"/>
              <a:gd name="T32" fmla="*/ 120120 w 479"/>
              <a:gd name="T33" fmla="*/ 184554 h 471"/>
              <a:gd name="T34" fmla="*/ 100553 w 479"/>
              <a:gd name="T35" fmla="*/ 188923 h 471"/>
              <a:gd name="T36" fmla="*/ 100553 w 479"/>
              <a:gd name="T37" fmla="*/ 188923 h 471"/>
              <a:gd name="T38" fmla="*/ 100553 w 479"/>
              <a:gd name="T39" fmla="*/ 188923 h 471"/>
              <a:gd name="T40" fmla="*/ 67397 w 479"/>
              <a:gd name="T41" fmla="*/ 164352 h 471"/>
              <a:gd name="T42" fmla="*/ 105444 w 479"/>
              <a:gd name="T43" fmla="*/ 135413 h 471"/>
              <a:gd name="T44" fmla="*/ 105444 w 479"/>
              <a:gd name="T45" fmla="*/ 135413 h 471"/>
              <a:gd name="T46" fmla="*/ 100553 w 479"/>
              <a:gd name="T47" fmla="*/ 126130 h 471"/>
              <a:gd name="T48" fmla="*/ 100553 w 479"/>
              <a:gd name="T49" fmla="*/ 126130 h 471"/>
              <a:gd name="T50" fmla="*/ 86421 w 479"/>
              <a:gd name="T51" fmla="*/ 121216 h 471"/>
              <a:gd name="T52" fmla="*/ 76637 w 479"/>
              <a:gd name="T53" fmla="*/ 97191 h 471"/>
              <a:gd name="T54" fmla="*/ 105444 w 479"/>
              <a:gd name="T55" fmla="*/ 68252 h 471"/>
              <a:gd name="T56" fmla="*/ 139143 w 479"/>
              <a:gd name="T57" fmla="*/ 68252 h 471"/>
              <a:gd name="T58" fmla="*/ 139143 w 479"/>
              <a:gd name="T59" fmla="*/ 68252 h 471"/>
              <a:gd name="T60" fmla="*/ 129360 w 479"/>
              <a:gd name="T61" fmla="*/ 73167 h 471"/>
              <a:gd name="T62" fmla="*/ 120120 w 479"/>
              <a:gd name="T63" fmla="*/ 73167 h 471"/>
              <a:gd name="T64" fmla="*/ 129360 w 479"/>
              <a:gd name="T65" fmla="*/ 97191 h 471"/>
              <a:gd name="T66" fmla="*/ 125011 w 479"/>
              <a:gd name="T67" fmla="*/ 116302 h 471"/>
              <a:gd name="T68" fmla="*/ 115228 w 479"/>
              <a:gd name="T69" fmla="*/ 126130 h 471"/>
              <a:gd name="T70" fmla="*/ 125011 w 479"/>
              <a:gd name="T71" fmla="*/ 131045 h 471"/>
              <a:gd name="T72" fmla="*/ 139143 w 479"/>
              <a:gd name="T73" fmla="*/ 155069 h 471"/>
              <a:gd name="T74" fmla="*/ 120120 w 479"/>
              <a:gd name="T75" fmla="*/ 184554 h 471"/>
              <a:gd name="T76" fmla="*/ 192409 w 479"/>
              <a:gd name="T77" fmla="*/ 126130 h 471"/>
              <a:gd name="T78" fmla="*/ 192409 w 479"/>
              <a:gd name="T79" fmla="*/ 126130 h 471"/>
              <a:gd name="T80" fmla="*/ 168494 w 479"/>
              <a:gd name="T81" fmla="*/ 126130 h 471"/>
              <a:gd name="T82" fmla="*/ 168494 w 479"/>
              <a:gd name="T83" fmla="*/ 150155 h 471"/>
              <a:gd name="T84" fmla="*/ 158167 w 479"/>
              <a:gd name="T85" fmla="*/ 150155 h 471"/>
              <a:gd name="T86" fmla="*/ 158167 w 479"/>
              <a:gd name="T87" fmla="*/ 126130 h 471"/>
              <a:gd name="T88" fmla="*/ 139143 w 479"/>
              <a:gd name="T89" fmla="*/ 126130 h 471"/>
              <a:gd name="T90" fmla="*/ 139143 w 479"/>
              <a:gd name="T91" fmla="*/ 116302 h 471"/>
              <a:gd name="T92" fmla="*/ 158167 w 479"/>
              <a:gd name="T93" fmla="*/ 116302 h 471"/>
              <a:gd name="T94" fmla="*/ 158167 w 479"/>
              <a:gd name="T95" fmla="*/ 92277 h 471"/>
              <a:gd name="T96" fmla="*/ 168494 w 479"/>
              <a:gd name="T97" fmla="*/ 92277 h 471"/>
              <a:gd name="T98" fmla="*/ 168494 w 479"/>
              <a:gd name="T99" fmla="*/ 116302 h 471"/>
              <a:gd name="T100" fmla="*/ 192409 w 479"/>
              <a:gd name="T101" fmla="*/ 116302 h 471"/>
              <a:gd name="T102" fmla="*/ 192409 w 479"/>
              <a:gd name="T103" fmla="*/ 126130 h 471"/>
              <a:gd name="T104" fmla="*/ 105444 w 479"/>
              <a:gd name="T105" fmla="*/ 145241 h 471"/>
              <a:gd name="T106" fmla="*/ 105444 w 479"/>
              <a:gd name="T107" fmla="*/ 145241 h 471"/>
              <a:gd name="T108" fmla="*/ 105444 w 479"/>
              <a:gd name="T109" fmla="*/ 145241 h 471"/>
              <a:gd name="T110" fmla="*/ 86421 w 479"/>
              <a:gd name="T111" fmla="*/ 150155 h 471"/>
              <a:gd name="T112" fmla="*/ 81529 w 479"/>
              <a:gd name="T113" fmla="*/ 164352 h 471"/>
              <a:gd name="T114" fmla="*/ 105444 w 479"/>
              <a:gd name="T115" fmla="*/ 179094 h 471"/>
              <a:gd name="T116" fmla="*/ 125011 w 479"/>
              <a:gd name="T117" fmla="*/ 159984 h 471"/>
              <a:gd name="T118" fmla="*/ 105444 w 479"/>
              <a:gd name="T119" fmla="*/ 145241 h 471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479" h="471">
                <a:moveTo>
                  <a:pt x="212" y="169"/>
                </a:moveTo>
                <a:lnTo>
                  <a:pt x="212" y="169"/>
                </a:lnTo>
                <a:cubicBezTo>
                  <a:pt x="212" y="142"/>
                  <a:pt x="203" y="142"/>
                  <a:pt x="185" y="142"/>
                </a:cubicBezTo>
                <a:cubicBezTo>
                  <a:pt x="185" y="142"/>
                  <a:pt x="185" y="142"/>
                  <a:pt x="177" y="142"/>
                </a:cubicBezTo>
                <a:cubicBezTo>
                  <a:pt x="177" y="142"/>
                  <a:pt x="168" y="151"/>
                  <a:pt x="168" y="160"/>
                </a:cubicBezTo>
                <a:cubicBezTo>
                  <a:pt x="159" y="160"/>
                  <a:pt x="159" y="169"/>
                  <a:pt x="168" y="187"/>
                </a:cubicBezTo>
                <a:cubicBezTo>
                  <a:pt x="168" y="195"/>
                  <a:pt x="185" y="213"/>
                  <a:pt x="194" y="213"/>
                </a:cubicBezTo>
                <a:cubicBezTo>
                  <a:pt x="194" y="213"/>
                  <a:pt x="194" y="213"/>
                  <a:pt x="203" y="213"/>
                </a:cubicBezTo>
                <a:cubicBezTo>
                  <a:pt x="212" y="204"/>
                  <a:pt x="221" y="187"/>
                  <a:pt x="212" y="169"/>
                </a:cubicBezTo>
                <a:close/>
                <a:moveTo>
                  <a:pt x="238" y="0"/>
                </a:moveTo>
                <a:lnTo>
                  <a:pt x="238" y="0"/>
                </a:lnTo>
                <a:cubicBezTo>
                  <a:pt x="106" y="0"/>
                  <a:pt x="0" y="107"/>
                  <a:pt x="0" y="231"/>
                </a:cubicBezTo>
                <a:cubicBezTo>
                  <a:pt x="0" y="363"/>
                  <a:pt x="106" y="470"/>
                  <a:pt x="238" y="470"/>
                </a:cubicBezTo>
                <a:cubicBezTo>
                  <a:pt x="372" y="470"/>
                  <a:pt x="478" y="363"/>
                  <a:pt x="478" y="231"/>
                </a:cubicBezTo>
                <a:cubicBezTo>
                  <a:pt x="478" y="107"/>
                  <a:pt x="372" y="0"/>
                  <a:pt x="238" y="0"/>
                </a:cubicBezTo>
                <a:close/>
                <a:moveTo>
                  <a:pt x="221" y="338"/>
                </a:moveTo>
                <a:lnTo>
                  <a:pt x="221" y="338"/>
                </a:lnTo>
                <a:cubicBezTo>
                  <a:pt x="212" y="346"/>
                  <a:pt x="194" y="346"/>
                  <a:pt x="185" y="346"/>
                </a:cubicBezTo>
                <a:cubicBezTo>
                  <a:pt x="177" y="346"/>
                  <a:pt x="124" y="346"/>
                  <a:pt x="124" y="301"/>
                </a:cubicBezTo>
                <a:cubicBezTo>
                  <a:pt x="124" y="257"/>
                  <a:pt x="177" y="248"/>
                  <a:pt x="194" y="248"/>
                </a:cubicBezTo>
                <a:cubicBezTo>
                  <a:pt x="185" y="240"/>
                  <a:pt x="185" y="231"/>
                  <a:pt x="185" y="231"/>
                </a:cubicBezTo>
                <a:cubicBezTo>
                  <a:pt x="177" y="231"/>
                  <a:pt x="168" y="222"/>
                  <a:pt x="159" y="222"/>
                </a:cubicBezTo>
                <a:cubicBezTo>
                  <a:pt x="141" y="213"/>
                  <a:pt x="141" y="195"/>
                  <a:pt x="141" y="178"/>
                </a:cubicBezTo>
                <a:cubicBezTo>
                  <a:pt x="141" y="125"/>
                  <a:pt x="194" y="125"/>
                  <a:pt x="194" y="125"/>
                </a:cubicBezTo>
                <a:cubicBezTo>
                  <a:pt x="256" y="125"/>
                  <a:pt x="256" y="125"/>
                  <a:pt x="256" y="125"/>
                </a:cubicBezTo>
                <a:cubicBezTo>
                  <a:pt x="256" y="134"/>
                  <a:pt x="238" y="134"/>
                  <a:pt x="238" y="134"/>
                </a:cubicBezTo>
                <a:cubicBezTo>
                  <a:pt x="230" y="134"/>
                  <a:pt x="230" y="134"/>
                  <a:pt x="221" y="134"/>
                </a:cubicBezTo>
                <a:cubicBezTo>
                  <a:pt x="238" y="142"/>
                  <a:pt x="238" y="160"/>
                  <a:pt x="238" y="178"/>
                </a:cubicBezTo>
                <a:cubicBezTo>
                  <a:pt x="238" y="195"/>
                  <a:pt x="230" y="204"/>
                  <a:pt x="230" y="213"/>
                </a:cubicBezTo>
                <a:cubicBezTo>
                  <a:pt x="221" y="222"/>
                  <a:pt x="212" y="222"/>
                  <a:pt x="212" y="231"/>
                </a:cubicBezTo>
                <a:cubicBezTo>
                  <a:pt x="212" y="231"/>
                  <a:pt x="221" y="240"/>
                  <a:pt x="230" y="240"/>
                </a:cubicBezTo>
                <a:cubicBezTo>
                  <a:pt x="238" y="248"/>
                  <a:pt x="256" y="266"/>
                  <a:pt x="256" y="284"/>
                </a:cubicBezTo>
                <a:cubicBezTo>
                  <a:pt x="256" y="310"/>
                  <a:pt x="247" y="328"/>
                  <a:pt x="221" y="338"/>
                </a:cubicBezTo>
                <a:close/>
                <a:moveTo>
                  <a:pt x="354" y="231"/>
                </a:moveTo>
                <a:lnTo>
                  <a:pt x="354" y="231"/>
                </a:lnTo>
                <a:cubicBezTo>
                  <a:pt x="310" y="231"/>
                  <a:pt x="310" y="231"/>
                  <a:pt x="310" y="231"/>
                </a:cubicBezTo>
                <a:cubicBezTo>
                  <a:pt x="310" y="275"/>
                  <a:pt x="310" y="275"/>
                  <a:pt x="310" y="275"/>
                </a:cubicBezTo>
                <a:cubicBezTo>
                  <a:pt x="291" y="275"/>
                  <a:pt x="291" y="275"/>
                  <a:pt x="291" y="275"/>
                </a:cubicBezTo>
                <a:cubicBezTo>
                  <a:pt x="291" y="231"/>
                  <a:pt x="291" y="231"/>
                  <a:pt x="291" y="231"/>
                </a:cubicBezTo>
                <a:cubicBezTo>
                  <a:pt x="256" y="231"/>
                  <a:pt x="256" y="231"/>
                  <a:pt x="256" y="231"/>
                </a:cubicBezTo>
                <a:cubicBezTo>
                  <a:pt x="256" y="213"/>
                  <a:pt x="256" y="213"/>
                  <a:pt x="256" y="213"/>
                </a:cubicBezTo>
                <a:cubicBezTo>
                  <a:pt x="291" y="213"/>
                  <a:pt x="291" y="213"/>
                  <a:pt x="291" y="213"/>
                </a:cubicBezTo>
                <a:cubicBezTo>
                  <a:pt x="291" y="169"/>
                  <a:pt x="291" y="169"/>
                  <a:pt x="291" y="169"/>
                </a:cubicBezTo>
                <a:cubicBezTo>
                  <a:pt x="310" y="169"/>
                  <a:pt x="310" y="169"/>
                  <a:pt x="310" y="169"/>
                </a:cubicBezTo>
                <a:cubicBezTo>
                  <a:pt x="310" y="213"/>
                  <a:pt x="310" y="213"/>
                  <a:pt x="310" y="213"/>
                </a:cubicBezTo>
                <a:cubicBezTo>
                  <a:pt x="354" y="213"/>
                  <a:pt x="354" y="213"/>
                  <a:pt x="354" y="213"/>
                </a:cubicBezTo>
                <a:lnTo>
                  <a:pt x="354" y="231"/>
                </a:lnTo>
                <a:close/>
                <a:moveTo>
                  <a:pt x="194" y="266"/>
                </a:moveTo>
                <a:lnTo>
                  <a:pt x="194" y="266"/>
                </a:lnTo>
                <a:cubicBezTo>
                  <a:pt x="177" y="266"/>
                  <a:pt x="168" y="266"/>
                  <a:pt x="159" y="275"/>
                </a:cubicBezTo>
                <a:cubicBezTo>
                  <a:pt x="159" y="284"/>
                  <a:pt x="150" y="293"/>
                  <a:pt x="150" y="301"/>
                </a:cubicBezTo>
                <a:cubicBezTo>
                  <a:pt x="150" y="319"/>
                  <a:pt x="168" y="328"/>
                  <a:pt x="194" y="328"/>
                </a:cubicBezTo>
                <a:cubicBezTo>
                  <a:pt x="221" y="319"/>
                  <a:pt x="230" y="310"/>
                  <a:pt x="230" y="293"/>
                </a:cubicBezTo>
                <a:cubicBezTo>
                  <a:pt x="230" y="275"/>
                  <a:pt x="212" y="266"/>
                  <a:pt x="194" y="26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 sz="12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42" name="Freeform 79">
            <a:extLst>
              <a:ext uri="{FF2B5EF4-FFF2-40B4-BE49-F238E27FC236}">
                <a16:creationId xmlns:a16="http://schemas.microsoft.com/office/drawing/2014/main" id="{5D492E13-F317-44A9-AF9F-78F308156C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8382" y="6105102"/>
            <a:ext cx="207168" cy="204640"/>
          </a:xfrm>
          <a:custGeom>
            <a:avLst/>
            <a:gdLst>
              <a:gd name="T0" fmla="*/ 130447 w 479"/>
              <a:gd name="T1" fmla="*/ 0 h 471"/>
              <a:gd name="T2" fmla="*/ 130447 w 479"/>
              <a:gd name="T3" fmla="*/ 0 h 471"/>
              <a:gd name="T4" fmla="*/ 0 w 479"/>
              <a:gd name="T5" fmla="*/ 126130 h 471"/>
              <a:gd name="T6" fmla="*/ 130447 w 479"/>
              <a:gd name="T7" fmla="*/ 256629 h 471"/>
              <a:gd name="T8" fmla="*/ 259806 w 479"/>
              <a:gd name="T9" fmla="*/ 126130 h 471"/>
              <a:gd name="T10" fmla="*/ 130447 w 479"/>
              <a:gd name="T11" fmla="*/ 0 h 471"/>
              <a:gd name="T12" fmla="*/ 159254 w 479"/>
              <a:gd name="T13" fmla="*/ 87363 h 471"/>
              <a:gd name="T14" fmla="*/ 159254 w 479"/>
              <a:gd name="T15" fmla="*/ 87363 h 471"/>
              <a:gd name="T16" fmla="*/ 139687 w 479"/>
              <a:gd name="T17" fmla="*/ 87363 h 471"/>
              <a:gd name="T18" fmla="*/ 135339 w 479"/>
              <a:gd name="T19" fmla="*/ 97191 h 471"/>
              <a:gd name="T20" fmla="*/ 135339 w 479"/>
              <a:gd name="T21" fmla="*/ 106474 h 471"/>
              <a:gd name="T22" fmla="*/ 159254 w 479"/>
              <a:gd name="T23" fmla="*/ 106474 h 471"/>
              <a:gd name="T24" fmla="*/ 159254 w 479"/>
              <a:gd name="T25" fmla="*/ 131045 h 471"/>
              <a:gd name="T26" fmla="*/ 135339 w 479"/>
              <a:gd name="T27" fmla="*/ 131045 h 471"/>
              <a:gd name="T28" fmla="*/ 135339 w 479"/>
              <a:gd name="T29" fmla="*/ 188923 h 471"/>
              <a:gd name="T30" fmla="*/ 115772 w 479"/>
              <a:gd name="T31" fmla="*/ 188923 h 471"/>
              <a:gd name="T32" fmla="*/ 115772 w 479"/>
              <a:gd name="T33" fmla="*/ 131045 h 471"/>
              <a:gd name="T34" fmla="*/ 91856 w 479"/>
              <a:gd name="T35" fmla="*/ 131045 h 471"/>
              <a:gd name="T36" fmla="*/ 91856 w 479"/>
              <a:gd name="T37" fmla="*/ 106474 h 471"/>
              <a:gd name="T38" fmla="*/ 115772 w 479"/>
              <a:gd name="T39" fmla="*/ 106474 h 471"/>
              <a:gd name="T40" fmla="*/ 115772 w 479"/>
              <a:gd name="T41" fmla="*/ 97191 h 471"/>
              <a:gd name="T42" fmla="*/ 139687 w 479"/>
              <a:gd name="T43" fmla="*/ 68252 h 471"/>
              <a:gd name="T44" fmla="*/ 159254 w 479"/>
              <a:gd name="T45" fmla="*/ 68252 h 471"/>
              <a:gd name="T46" fmla="*/ 159254 w 479"/>
              <a:gd name="T47" fmla="*/ 87363 h 471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479" h="471">
                <a:moveTo>
                  <a:pt x="240" y="0"/>
                </a:moveTo>
                <a:lnTo>
                  <a:pt x="240" y="0"/>
                </a:lnTo>
                <a:cubicBezTo>
                  <a:pt x="106" y="0"/>
                  <a:pt x="0" y="107"/>
                  <a:pt x="0" y="231"/>
                </a:cubicBezTo>
                <a:cubicBezTo>
                  <a:pt x="0" y="363"/>
                  <a:pt x="106" y="470"/>
                  <a:pt x="240" y="470"/>
                </a:cubicBezTo>
                <a:cubicBezTo>
                  <a:pt x="372" y="470"/>
                  <a:pt x="478" y="363"/>
                  <a:pt x="478" y="231"/>
                </a:cubicBezTo>
                <a:cubicBezTo>
                  <a:pt x="478" y="107"/>
                  <a:pt x="372" y="0"/>
                  <a:pt x="240" y="0"/>
                </a:cubicBezTo>
                <a:close/>
                <a:moveTo>
                  <a:pt x="293" y="160"/>
                </a:moveTo>
                <a:lnTo>
                  <a:pt x="293" y="160"/>
                </a:lnTo>
                <a:cubicBezTo>
                  <a:pt x="257" y="160"/>
                  <a:pt x="257" y="160"/>
                  <a:pt x="257" y="160"/>
                </a:cubicBezTo>
                <a:cubicBezTo>
                  <a:pt x="257" y="160"/>
                  <a:pt x="249" y="169"/>
                  <a:pt x="249" y="178"/>
                </a:cubicBezTo>
                <a:cubicBezTo>
                  <a:pt x="249" y="195"/>
                  <a:pt x="249" y="195"/>
                  <a:pt x="249" y="195"/>
                </a:cubicBezTo>
                <a:cubicBezTo>
                  <a:pt x="293" y="195"/>
                  <a:pt x="293" y="195"/>
                  <a:pt x="293" y="195"/>
                </a:cubicBezTo>
                <a:cubicBezTo>
                  <a:pt x="293" y="240"/>
                  <a:pt x="293" y="240"/>
                  <a:pt x="293" y="240"/>
                </a:cubicBezTo>
                <a:cubicBezTo>
                  <a:pt x="249" y="240"/>
                  <a:pt x="249" y="240"/>
                  <a:pt x="249" y="240"/>
                </a:cubicBezTo>
                <a:cubicBezTo>
                  <a:pt x="249" y="346"/>
                  <a:pt x="249" y="346"/>
                  <a:pt x="249" y="346"/>
                </a:cubicBezTo>
                <a:cubicBezTo>
                  <a:pt x="213" y="346"/>
                  <a:pt x="213" y="346"/>
                  <a:pt x="213" y="346"/>
                </a:cubicBezTo>
                <a:cubicBezTo>
                  <a:pt x="213" y="240"/>
                  <a:pt x="213" y="240"/>
                  <a:pt x="213" y="240"/>
                </a:cubicBezTo>
                <a:cubicBezTo>
                  <a:pt x="169" y="240"/>
                  <a:pt x="169" y="240"/>
                  <a:pt x="169" y="240"/>
                </a:cubicBezTo>
                <a:cubicBezTo>
                  <a:pt x="169" y="195"/>
                  <a:pt x="169" y="195"/>
                  <a:pt x="169" y="195"/>
                </a:cubicBezTo>
                <a:cubicBezTo>
                  <a:pt x="213" y="195"/>
                  <a:pt x="213" y="195"/>
                  <a:pt x="213" y="195"/>
                </a:cubicBezTo>
                <a:cubicBezTo>
                  <a:pt x="213" y="178"/>
                  <a:pt x="213" y="178"/>
                  <a:pt x="213" y="178"/>
                </a:cubicBezTo>
                <a:cubicBezTo>
                  <a:pt x="213" y="151"/>
                  <a:pt x="230" y="125"/>
                  <a:pt x="257" y="125"/>
                </a:cubicBezTo>
                <a:cubicBezTo>
                  <a:pt x="293" y="125"/>
                  <a:pt x="293" y="125"/>
                  <a:pt x="293" y="125"/>
                </a:cubicBezTo>
                <a:lnTo>
                  <a:pt x="293" y="1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 sz="12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43" name="Freeform 86">
            <a:extLst>
              <a:ext uri="{FF2B5EF4-FFF2-40B4-BE49-F238E27FC236}">
                <a16:creationId xmlns:a16="http://schemas.microsoft.com/office/drawing/2014/main" id="{5634C7C3-F530-4913-8829-5E639E2099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1647" y="6105100"/>
            <a:ext cx="208434" cy="204644"/>
          </a:xfrm>
          <a:custGeom>
            <a:avLst/>
            <a:gdLst>
              <a:gd name="T0" fmla="*/ 130423 w 480"/>
              <a:gd name="T1" fmla="*/ 0 h 471"/>
              <a:gd name="T2" fmla="*/ 130423 w 480"/>
              <a:gd name="T3" fmla="*/ 0 h 471"/>
              <a:gd name="T4" fmla="*/ 0 w 480"/>
              <a:gd name="T5" fmla="*/ 126130 h 471"/>
              <a:gd name="T6" fmla="*/ 130423 w 480"/>
              <a:gd name="T7" fmla="*/ 256629 h 471"/>
              <a:gd name="T8" fmla="*/ 261391 w 480"/>
              <a:gd name="T9" fmla="*/ 126130 h 471"/>
              <a:gd name="T10" fmla="*/ 130423 w 480"/>
              <a:gd name="T11" fmla="*/ 0 h 471"/>
              <a:gd name="T12" fmla="*/ 183902 w 480"/>
              <a:gd name="T13" fmla="*/ 106474 h 471"/>
              <a:gd name="T14" fmla="*/ 183902 w 480"/>
              <a:gd name="T15" fmla="*/ 106474 h 471"/>
              <a:gd name="T16" fmla="*/ 183902 w 480"/>
              <a:gd name="T17" fmla="*/ 106474 h 471"/>
              <a:gd name="T18" fmla="*/ 111323 w 480"/>
              <a:gd name="T19" fmla="*/ 179094 h 471"/>
              <a:gd name="T20" fmla="*/ 72578 w 480"/>
              <a:gd name="T21" fmla="*/ 169266 h 471"/>
              <a:gd name="T22" fmla="*/ 77490 w 480"/>
              <a:gd name="T23" fmla="*/ 169266 h 471"/>
              <a:gd name="T24" fmla="*/ 111323 w 480"/>
              <a:gd name="T25" fmla="*/ 159984 h 471"/>
              <a:gd name="T26" fmla="*/ 87312 w 480"/>
              <a:gd name="T27" fmla="*/ 140327 h 471"/>
              <a:gd name="T28" fmla="*/ 92224 w 480"/>
              <a:gd name="T29" fmla="*/ 140327 h 471"/>
              <a:gd name="T30" fmla="*/ 97135 w 480"/>
              <a:gd name="T31" fmla="*/ 140327 h 471"/>
              <a:gd name="T32" fmla="*/ 77490 w 480"/>
              <a:gd name="T33" fmla="*/ 116302 h 471"/>
              <a:gd name="T34" fmla="*/ 77490 w 480"/>
              <a:gd name="T35" fmla="*/ 116302 h 471"/>
              <a:gd name="T36" fmla="*/ 87312 w 480"/>
              <a:gd name="T37" fmla="*/ 116302 h 471"/>
              <a:gd name="T38" fmla="*/ 77490 w 480"/>
              <a:gd name="T39" fmla="*/ 97191 h 471"/>
              <a:gd name="T40" fmla="*/ 82401 w 480"/>
              <a:gd name="T41" fmla="*/ 82449 h 471"/>
              <a:gd name="T42" fmla="*/ 130423 w 480"/>
              <a:gd name="T43" fmla="*/ 111388 h 471"/>
              <a:gd name="T44" fmla="*/ 130423 w 480"/>
              <a:gd name="T45" fmla="*/ 106474 h 471"/>
              <a:gd name="T46" fmla="*/ 159345 w 480"/>
              <a:gd name="T47" fmla="*/ 77535 h 471"/>
              <a:gd name="T48" fmla="*/ 174079 w 480"/>
              <a:gd name="T49" fmla="*/ 87363 h 471"/>
              <a:gd name="T50" fmla="*/ 193724 w 480"/>
              <a:gd name="T51" fmla="*/ 82449 h 471"/>
              <a:gd name="T52" fmla="*/ 183902 w 480"/>
              <a:gd name="T53" fmla="*/ 97191 h 471"/>
              <a:gd name="T54" fmla="*/ 198636 w 480"/>
              <a:gd name="T55" fmla="*/ 92277 h 471"/>
              <a:gd name="T56" fmla="*/ 183902 w 480"/>
              <a:gd name="T57" fmla="*/ 106474 h 471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480" h="471">
                <a:moveTo>
                  <a:pt x="239" y="0"/>
                </a:moveTo>
                <a:lnTo>
                  <a:pt x="239" y="0"/>
                </a:lnTo>
                <a:cubicBezTo>
                  <a:pt x="107" y="0"/>
                  <a:pt x="0" y="107"/>
                  <a:pt x="0" y="231"/>
                </a:cubicBezTo>
                <a:cubicBezTo>
                  <a:pt x="0" y="363"/>
                  <a:pt x="107" y="470"/>
                  <a:pt x="239" y="470"/>
                </a:cubicBezTo>
                <a:cubicBezTo>
                  <a:pt x="372" y="470"/>
                  <a:pt x="479" y="363"/>
                  <a:pt x="479" y="231"/>
                </a:cubicBezTo>
                <a:cubicBezTo>
                  <a:pt x="479" y="107"/>
                  <a:pt x="372" y="0"/>
                  <a:pt x="239" y="0"/>
                </a:cubicBezTo>
                <a:close/>
                <a:moveTo>
                  <a:pt x="337" y="195"/>
                </a:moveTo>
                <a:lnTo>
                  <a:pt x="337" y="195"/>
                </a:lnTo>
                <a:cubicBezTo>
                  <a:pt x="337" y="257"/>
                  <a:pt x="292" y="328"/>
                  <a:pt x="204" y="328"/>
                </a:cubicBezTo>
                <a:cubicBezTo>
                  <a:pt x="178" y="328"/>
                  <a:pt x="151" y="319"/>
                  <a:pt x="133" y="310"/>
                </a:cubicBezTo>
                <a:lnTo>
                  <a:pt x="142" y="310"/>
                </a:lnTo>
                <a:cubicBezTo>
                  <a:pt x="160" y="310"/>
                  <a:pt x="186" y="301"/>
                  <a:pt x="204" y="293"/>
                </a:cubicBezTo>
                <a:cubicBezTo>
                  <a:pt x="178" y="293"/>
                  <a:pt x="160" y="275"/>
                  <a:pt x="160" y="257"/>
                </a:cubicBezTo>
                <a:cubicBezTo>
                  <a:pt x="160" y="257"/>
                  <a:pt x="160" y="257"/>
                  <a:pt x="169" y="257"/>
                </a:cubicBezTo>
                <a:lnTo>
                  <a:pt x="178" y="257"/>
                </a:lnTo>
                <a:cubicBezTo>
                  <a:pt x="160" y="248"/>
                  <a:pt x="142" y="231"/>
                  <a:pt x="142" y="213"/>
                </a:cubicBezTo>
                <a:cubicBezTo>
                  <a:pt x="142" y="213"/>
                  <a:pt x="151" y="213"/>
                  <a:pt x="160" y="213"/>
                </a:cubicBezTo>
                <a:cubicBezTo>
                  <a:pt x="151" y="204"/>
                  <a:pt x="142" y="195"/>
                  <a:pt x="142" y="178"/>
                </a:cubicBezTo>
                <a:cubicBezTo>
                  <a:pt x="142" y="169"/>
                  <a:pt x="142" y="160"/>
                  <a:pt x="151" y="151"/>
                </a:cubicBezTo>
                <a:cubicBezTo>
                  <a:pt x="169" y="178"/>
                  <a:pt x="204" y="204"/>
                  <a:pt x="239" y="204"/>
                </a:cubicBezTo>
                <a:cubicBezTo>
                  <a:pt x="239" y="195"/>
                  <a:pt x="239" y="195"/>
                  <a:pt x="239" y="195"/>
                </a:cubicBezTo>
                <a:cubicBezTo>
                  <a:pt x="239" y="169"/>
                  <a:pt x="266" y="142"/>
                  <a:pt x="292" y="142"/>
                </a:cubicBezTo>
                <a:cubicBezTo>
                  <a:pt x="301" y="142"/>
                  <a:pt x="319" y="151"/>
                  <a:pt x="319" y="160"/>
                </a:cubicBezTo>
                <a:cubicBezTo>
                  <a:pt x="337" y="160"/>
                  <a:pt x="346" y="151"/>
                  <a:pt x="355" y="151"/>
                </a:cubicBezTo>
                <a:cubicBezTo>
                  <a:pt x="346" y="160"/>
                  <a:pt x="346" y="169"/>
                  <a:pt x="337" y="178"/>
                </a:cubicBezTo>
                <a:cubicBezTo>
                  <a:pt x="346" y="178"/>
                  <a:pt x="355" y="169"/>
                  <a:pt x="364" y="169"/>
                </a:cubicBezTo>
                <a:cubicBezTo>
                  <a:pt x="355" y="178"/>
                  <a:pt x="346" y="187"/>
                  <a:pt x="337" y="1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 sz="12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B017A94-601F-4E15-91FB-8B3FE9E1DEFB}"/>
              </a:ext>
            </a:extLst>
          </p:cNvPr>
          <p:cNvSpPr/>
          <p:nvPr/>
        </p:nvSpPr>
        <p:spPr>
          <a:xfrm>
            <a:off x="1016480" y="3809106"/>
            <a:ext cx="497635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1200" dirty="0">
                <a:solidFill>
                  <a:schemeClr val="bg1"/>
                </a:solidFill>
                <a:latin typeface="Montserrat" panose="00000500000000000000" pitchFamily="2" charset="0"/>
                <a:cs typeface="Futura Light BT"/>
              </a:rPr>
              <a:t>Lorem ipsum dolor sit amet consectetuer adipiscing elit</a:t>
            </a:r>
            <a:endParaRPr lang="en-US" sz="12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2273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5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2" presetClass="entr" presetSubtype="4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650"/>
                            </p:stCondLst>
                            <p:childTnLst>
                              <p:par>
                                <p:cTn id="19" presetID="2" presetClass="entr" presetSubtype="4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27" grpId="0"/>
      <p:bldP spid="4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FF8062B-D42F-4230-87D0-DE6AEFFF5EE5}"/>
              </a:ext>
            </a:extLst>
          </p:cNvPr>
          <p:cNvGrpSpPr/>
          <p:nvPr/>
        </p:nvGrpSpPr>
        <p:grpSpPr>
          <a:xfrm>
            <a:off x="2328669" y="1205091"/>
            <a:ext cx="292968" cy="421057"/>
            <a:chOff x="9132888" y="2062163"/>
            <a:chExt cx="341312" cy="490537"/>
          </a:xfrm>
          <a:solidFill>
            <a:schemeClr val="tx1"/>
          </a:solidFill>
        </p:grpSpPr>
        <p:sp>
          <p:nvSpPr>
            <p:cNvPr id="3" name="Freeform 326">
              <a:extLst>
                <a:ext uri="{FF2B5EF4-FFF2-40B4-BE49-F238E27FC236}">
                  <a16:creationId xmlns:a16="http://schemas.microsoft.com/office/drawing/2014/main" id="{2F3DAD3B-8BBE-481B-86B3-52939FAE6C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32888" y="2062163"/>
              <a:ext cx="341312" cy="490537"/>
            </a:xfrm>
            <a:custGeom>
              <a:avLst/>
              <a:gdLst>
                <a:gd name="T0" fmla="*/ 44 w 88"/>
                <a:gd name="T1" fmla="*/ 0 h 128"/>
                <a:gd name="T2" fmla="*/ 0 w 88"/>
                <a:gd name="T3" fmla="*/ 44 h 128"/>
                <a:gd name="T4" fmla="*/ 20 w 88"/>
                <a:gd name="T5" fmla="*/ 92 h 128"/>
                <a:gd name="T6" fmla="*/ 44 w 88"/>
                <a:gd name="T7" fmla="*/ 128 h 128"/>
                <a:gd name="T8" fmla="*/ 68 w 88"/>
                <a:gd name="T9" fmla="*/ 92 h 128"/>
                <a:gd name="T10" fmla="*/ 88 w 88"/>
                <a:gd name="T11" fmla="*/ 44 h 128"/>
                <a:gd name="T12" fmla="*/ 44 w 88"/>
                <a:gd name="T13" fmla="*/ 0 h 128"/>
                <a:gd name="T14" fmla="*/ 54 w 88"/>
                <a:gd name="T15" fmla="*/ 109 h 128"/>
                <a:gd name="T16" fmla="*/ 35 w 88"/>
                <a:gd name="T17" fmla="*/ 111 h 128"/>
                <a:gd name="T18" fmla="*/ 32 w 88"/>
                <a:gd name="T19" fmla="*/ 104 h 128"/>
                <a:gd name="T20" fmla="*/ 32 w 88"/>
                <a:gd name="T21" fmla="*/ 103 h 128"/>
                <a:gd name="T22" fmla="*/ 57 w 88"/>
                <a:gd name="T23" fmla="*/ 100 h 128"/>
                <a:gd name="T24" fmla="*/ 56 w 88"/>
                <a:gd name="T25" fmla="*/ 104 h 128"/>
                <a:gd name="T26" fmla="*/ 54 w 88"/>
                <a:gd name="T27" fmla="*/ 109 h 128"/>
                <a:gd name="T28" fmla="*/ 31 w 88"/>
                <a:gd name="T29" fmla="*/ 100 h 128"/>
                <a:gd name="T30" fmla="*/ 28 w 88"/>
                <a:gd name="T31" fmla="*/ 92 h 128"/>
                <a:gd name="T32" fmla="*/ 60 w 88"/>
                <a:gd name="T33" fmla="*/ 92 h 128"/>
                <a:gd name="T34" fmla="*/ 58 w 88"/>
                <a:gd name="T35" fmla="*/ 96 h 128"/>
                <a:gd name="T36" fmla="*/ 31 w 88"/>
                <a:gd name="T37" fmla="*/ 100 h 128"/>
                <a:gd name="T38" fmla="*/ 44 w 88"/>
                <a:gd name="T39" fmla="*/ 120 h 128"/>
                <a:gd name="T40" fmla="*/ 36 w 88"/>
                <a:gd name="T41" fmla="*/ 115 h 128"/>
                <a:gd name="T42" fmla="*/ 53 w 88"/>
                <a:gd name="T43" fmla="*/ 113 h 128"/>
                <a:gd name="T44" fmla="*/ 44 w 88"/>
                <a:gd name="T45" fmla="*/ 120 h 128"/>
                <a:gd name="T46" fmla="*/ 63 w 88"/>
                <a:gd name="T47" fmla="*/ 84 h 128"/>
                <a:gd name="T48" fmla="*/ 25 w 88"/>
                <a:gd name="T49" fmla="*/ 84 h 128"/>
                <a:gd name="T50" fmla="*/ 19 w 88"/>
                <a:gd name="T51" fmla="*/ 71 h 128"/>
                <a:gd name="T52" fmla="*/ 8 w 88"/>
                <a:gd name="T53" fmla="*/ 44 h 128"/>
                <a:gd name="T54" fmla="*/ 44 w 88"/>
                <a:gd name="T55" fmla="*/ 8 h 128"/>
                <a:gd name="T56" fmla="*/ 80 w 88"/>
                <a:gd name="T57" fmla="*/ 44 h 128"/>
                <a:gd name="T58" fmla="*/ 69 w 88"/>
                <a:gd name="T59" fmla="*/ 71 h 128"/>
                <a:gd name="T60" fmla="*/ 63 w 88"/>
                <a:gd name="T61" fmla="*/ 84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8" h="128">
                  <a:moveTo>
                    <a:pt x="44" y="0"/>
                  </a:moveTo>
                  <a:cubicBezTo>
                    <a:pt x="20" y="0"/>
                    <a:pt x="0" y="20"/>
                    <a:pt x="0" y="44"/>
                  </a:cubicBezTo>
                  <a:cubicBezTo>
                    <a:pt x="0" y="60"/>
                    <a:pt x="15" y="77"/>
                    <a:pt x="20" y="92"/>
                  </a:cubicBezTo>
                  <a:cubicBezTo>
                    <a:pt x="28" y="115"/>
                    <a:pt x="27" y="128"/>
                    <a:pt x="44" y="128"/>
                  </a:cubicBezTo>
                  <a:cubicBezTo>
                    <a:pt x="61" y="128"/>
                    <a:pt x="60" y="115"/>
                    <a:pt x="68" y="92"/>
                  </a:cubicBezTo>
                  <a:cubicBezTo>
                    <a:pt x="73" y="77"/>
                    <a:pt x="88" y="60"/>
                    <a:pt x="88" y="44"/>
                  </a:cubicBezTo>
                  <a:cubicBezTo>
                    <a:pt x="88" y="20"/>
                    <a:pt x="68" y="0"/>
                    <a:pt x="44" y="0"/>
                  </a:cubicBezTo>
                  <a:close/>
                  <a:moveTo>
                    <a:pt x="54" y="109"/>
                  </a:moveTo>
                  <a:cubicBezTo>
                    <a:pt x="35" y="111"/>
                    <a:pt x="35" y="111"/>
                    <a:pt x="35" y="111"/>
                  </a:cubicBezTo>
                  <a:cubicBezTo>
                    <a:pt x="34" y="109"/>
                    <a:pt x="33" y="107"/>
                    <a:pt x="32" y="104"/>
                  </a:cubicBezTo>
                  <a:cubicBezTo>
                    <a:pt x="32" y="104"/>
                    <a:pt x="32" y="104"/>
                    <a:pt x="32" y="103"/>
                  </a:cubicBezTo>
                  <a:cubicBezTo>
                    <a:pt x="57" y="100"/>
                    <a:pt x="57" y="100"/>
                    <a:pt x="57" y="100"/>
                  </a:cubicBezTo>
                  <a:cubicBezTo>
                    <a:pt x="57" y="102"/>
                    <a:pt x="56" y="103"/>
                    <a:pt x="56" y="104"/>
                  </a:cubicBezTo>
                  <a:cubicBezTo>
                    <a:pt x="55" y="106"/>
                    <a:pt x="55" y="107"/>
                    <a:pt x="54" y="109"/>
                  </a:cubicBezTo>
                  <a:close/>
                  <a:moveTo>
                    <a:pt x="31" y="100"/>
                  </a:moveTo>
                  <a:cubicBezTo>
                    <a:pt x="30" y="97"/>
                    <a:pt x="29" y="95"/>
                    <a:pt x="28" y="92"/>
                  </a:cubicBezTo>
                  <a:cubicBezTo>
                    <a:pt x="60" y="92"/>
                    <a:pt x="60" y="92"/>
                    <a:pt x="60" y="92"/>
                  </a:cubicBezTo>
                  <a:cubicBezTo>
                    <a:pt x="59" y="93"/>
                    <a:pt x="59" y="95"/>
                    <a:pt x="58" y="96"/>
                  </a:cubicBezTo>
                  <a:lnTo>
                    <a:pt x="31" y="100"/>
                  </a:lnTo>
                  <a:close/>
                  <a:moveTo>
                    <a:pt x="44" y="120"/>
                  </a:moveTo>
                  <a:cubicBezTo>
                    <a:pt x="40" y="120"/>
                    <a:pt x="38" y="120"/>
                    <a:pt x="36" y="115"/>
                  </a:cubicBezTo>
                  <a:cubicBezTo>
                    <a:pt x="53" y="113"/>
                    <a:pt x="53" y="113"/>
                    <a:pt x="53" y="113"/>
                  </a:cubicBezTo>
                  <a:cubicBezTo>
                    <a:pt x="51" y="119"/>
                    <a:pt x="49" y="120"/>
                    <a:pt x="44" y="120"/>
                  </a:cubicBezTo>
                  <a:close/>
                  <a:moveTo>
                    <a:pt x="63" y="84"/>
                  </a:moveTo>
                  <a:cubicBezTo>
                    <a:pt x="25" y="84"/>
                    <a:pt x="25" y="84"/>
                    <a:pt x="25" y="84"/>
                  </a:cubicBezTo>
                  <a:cubicBezTo>
                    <a:pt x="23" y="80"/>
                    <a:pt x="21" y="75"/>
                    <a:pt x="19" y="71"/>
                  </a:cubicBezTo>
                  <a:cubicBezTo>
                    <a:pt x="13" y="62"/>
                    <a:pt x="8" y="52"/>
                    <a:pt x="8" y="44"/>
                  </a:cubicBezTo>
                  <a:cubicBezTo>
                    <a:pt x="8" y="24"/>
                    <a:pt x="24" y="8"/>
                    <a:pt x="44" y="8"/>
                  </a:cubicBezTo>
                  <a:cubicBezTo>
                    <a:pt x="64" y="8"/>
                    <a:pt x="80" y="24"/>
                    <a:pt x="80" y="44"/>
                  </a:cubicBezTo>
                  <a:cubicBezTo>
                    <a:pt x="80" y="52"/>
                    <a:pt x="75" y="62"/>
                    <a:pt x="69" y="71"/>
                  </a:cubicBezTo>
                  <a:cubicBezTo>
                    <a:pt x="67" y="75"/>
                    <a:pt x="65" y="80"/>
                    <a:pt x="63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" name="Freeform 327">
              <a:extLst>
                <a:ext uri="{FF2B5EF4-FFF2-40B4-BE49-F238E27FC236}">
                  <a16:creationId xmlns:a16="http://schemas.microsoft.com/office/drawing/2014/main" id="{5C06246A-06A9-458A-9612-EDD6AF24A566}"/>
                </a:ext>
              </a:extLst>
            </p:cNvPr>
            <p:cNvSpPr>
              <a:spLocks/>
            </p:cNvSpPr>
            <p:nvPr/>
          </p:nvSpPr>
          <p:spPr bwMode="auto">
            <a:xfrm>
              <a:off x="9209088" y="2138363"/>
              <a:ext cx="101600" cy="100012"/>
            </a:xfrm>
            <a:custGeom>
              <a:avLst/>
              <a:gdLst>
                <a:gd name="T0" fmla="*/ 24 w 26"/>
                <a:gd name="T1" fmla="*/ 0 h 26"/>
                <a:gd name="T2" fmla="*/ 0 w 26"/>
                <a:gd name="T3" fmla="*/ 24 h 26"/>
                <a:gd name="T4" fmla="*/ 2 w 26"/>
                <a:gd name="T5" fmla="*/ 26 h 26"/>
                <a:gd name="T6" fmla="*/ 4 w 26"/>
                <a:gd name="T7" fmla="*/ 24 h 26"/>
                <a:gd name="T8" fmla="*/ 24 w 26"/>
                <a:gd name="T9" fmla="*/ 4 h 26"/>
                <a:gd name="T10" fmla="*/ 26 w 26"/>
                <a:gd name="T11" fmla="*/ 2 h 26"/>
                <a:gd name="T12" fmla="*/ 24 w 26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6">
                  <a:moveTo>
                    <a:pt x="24" y="0"/>
                  </a:moveTo>
                  <a:cubicBezTo>
                    <a:pt x="11" y="0"/>
                    <a:pt x="0" y="11"/>
                    <a:pt x="0" y="24"/>
                  </a:cubicBezTo>
                  <a:cubicBezTo>
                    <a:pt x="0" y="25"/>
                    <a:pt x="1" y="26"/>
                    <a:pt x="2" y="26"/>
                  </a:cubicBezTo>
                  <a:cubicBezTo>
                    <a:pt x="3" y="26"/>
                    <a:pt x="4" y="25"/>
                    <a:pt x="4" y="24"/>
                  </a:cubicBezTo>
                  <a:cubicBezTo>
                    <a:pt x="4" y="13"/>
                    <a:pt x="13" y="4"/>
                    <a:pt x="24" y="4"/>
                  </a:cubicBezTo>
                  <a:cubicBezTo>
                    <a:pt x="25" y="4"/>
                    <a:pt x="26" y="3"/>
                    <a:pt x="26" y="2"/>
                  </a:cubicBezTo>
                  <a:cubicBezTo>
                    <a:pt x="26" y="1"/>
                    <a:pt x="25" y="0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C089D376-5852-4F0E-9E5F-DA912BFE39A1}"/>
              </a:ext>
            </a:extLst>
          </p:cNvPr>
          <p:cNvGrpSpPr/>
          <p:nvPr/>
        </p:nvGrpSpPr>
        <p:grpSpPr>
          <a:xfrm>
            <a:off x="9555150" y="329254"/>
            <a:ext cx="346075" cy="482600"/>
            <a:chOff x="6924675" y="5064125"/>
            <a:chExt cx="346075" cy="482600"/>
          </a:xfrm>
          <a:solidFill>
            <a:schemeClr val="tx1"/>
          </a:solidFill>
        </p:grpSpPr>
        <p:sp>
          <p:nvSpPr>
            <p:cNvPr id="6" name="Freeform 331">
              <a:extLst>
                <a:ext uri="{FF2B5EF4-FFF2-40B4-BE49-F238E27FC236}">
                  <a16:creationId xmlns:a16="http://schemas.microsoft.com/office/drawing/2014/main" id="{5625A278-9D6E-4B16-844D-6BB1506B07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24675" y="5064125"/>
              <a:ext cx="346075" cy="482600"/>
            </a:xfrm>
            <a:custGeom>
              <a:avLst/>
              <a:gdLst>
                <a:gd name="T0" fmla="*/ 68 w 92"/>
                <a:gd name="T1" fmla="*/ 36 h 128"/>
                <a:gd name="T2" fmla="*/ 60 w 92"/>
                <a:gd name="T3" fmla="*/ 56 h 128"/>
                <a:gd name="T4" fmla="*/ 44 w 92"/>
                <a:gd name="T5" fmla="*/ 20 h 128"/>
                <a:gd name="T6" fmla="*/ 36 w 92"/>
                <a:gd name="T7" fmla="*/ 44 h 128"/>
                <a:gd name="T8" fmla="*/ 4 w 92"/>
                <a:gd name="T9" fmla="*/ 0 h 128"/>
                <a:gd name="T10" fmla="*/ 0 w 92"/>
                <a:gd name="T11" fmla="*/ 92 h 128"/>
                <a:gd name="T12" fmla="*/ 40 w 92"/>
                <a:gd name="T13" fmla="*/ 128 h 128"/>
                <a:gd name="T14" fmla="*/ 86 w 92"/>
                <a:gd name="T15" fmla="*/ 100 h 128"/>
                <a:gd name="T16" fmla="*/ 68 w 92"/>
                <a:gd name="T17" fmla="*/ 36 h 128"/>
                <a:gd name="T18" fmla="*/ 79 w 92"/>
                <a:gd name="T19" fmla="*/ 98 h 128"/>
                <a:gd name="T20" fmla="*/ 40 w 92"/>
                <a:gd name="T21" fmla="*/ 120 h 128"/>
                <a:gd name="T22" fmla="*/ 8 w 92"/>
                <a:gd name="T23" fmla="*/ 92 h 128"/>
                <a:gd name="T24" fmla="*/ 12 w 92"/>
                <a:gd name="T25" fmla="*/ 63 h 128"/>
                <a:gd name="T26" fmla="*/ 16 w 92"/>
                <a:gd name="T27" fmla="*/ 23 h 128"/>
                <a:gd name="T28" fmla="*/ 33 w 92"/>
                <a:gd name="T29" fmla="*/ 63 h 128"/>
                <a:gd name="T30" fmla="*/ 47 w 92"/>
                <a:gd name="T31" fmla="*/ 39 h 128"/>
                <a:gd name="T32" fmla="*/ 52 w 92"/>
                <a:gd name="T33" fmla="*/ 76 h 128"/>
                <a:gd name="T34" fmla="*/ 71 w 92"/>
                <a:gd name="T35" fmla="*/ 54 h 128"/>
                <a:gd name="T36" fmla="*/ 79 w 92"/>
                <a:gd name="T37" fmla="*/ 9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2" h="128">
                  <a:moveTo>
                    <a:pt x="68" y="36"/>
                  </a:moveTo>
                  <a:cubicBezTo>
                    <a:pt x="68" y="47"/>
                    <a:pt x="60" y="56"/>
                    <a:pt x="60" y="56"/>
                  </a:cubicBezTo>
                  <a:cubicBezTo>
                    <a:pt x="60" y="36"/>
                    <a:pt x="44" y="20"/>
                    <a:pt x="44" y="20"/>
                  </a:cubicBezTo>
                  <a:cubicBezTo>
                    <a:pt x="44" y="20"/>
                    <a:pt x="44" y="32"/>
                    <a:pt x="36" y="44"/>
                  </a:cubicBezTo>
                  <a:cubicBezTo>
                    <a:pt x="28" y="16"/>
                    <a:pt x="4" y="0"/>
                    <a:pt x="4" y="0"/>
                  </a:cubicBezTo>
                  <a:cubicBezTo>
                    <a:pt x="16" y="44"/>
                    <a:pt x="0" y="60"/>
                    <a:pt x="0" y="92"/>
                  </a:cubicBezTo>
                  <a:cubicBezTo>
                    <a:pt x="0" y="110"/>
                    <a:pt x="16" y="128"/>
                    <a:pt x="40" y="128"/>
                  </a:cubicBezTo>
                  <a:cubicBezTo>
                    <a:pt x="76" y="128"/>
                    <a:pt x="83" y="115"/>
                    <a:pt x="86" y="100"/>
                  </a:cubicBezTo>
                  <a:cubicBezTo>
                    <a:pt x="92" y="80"/>
                    <a:pt x="84" y="56"/>
                    <a:pt x="68" y="36"/>
                  </a:cubicBezTo>
                  <a:close/>
                  <a:moveTo>
                    <a:pt x="79" y="98"/>
                  </a:moveTo>
                  <a:cubicBezTo>
                    <a:pt x="76" y="108"/>
                    <a:pt x="73" y="120"/>
                    <a:pt x="40" y="120"/>
                  </a:cubicBezTo>
                  <a:cubicBezTo>
                    <a:pt x="20" y="120"/>
                    <a:pt x="8" y="106"/>
                    <a:pt x="8" y="92"/>
                  </a:cubicBezTo>
                  <a:cubicBezTo>
                    <a:pt x="8" y="81"/>
                    <a:pt x="10" y="72"/>
                    <a:pt x="12" y="63"/>
                  </a:cubicBezTo>
                  <a:cubicBezTo>
                    <a:pt x="15" y="51"/>
                    <a:pt x="17" y="39"/>
                    <a:pt x="16" y="23"/>
                  </a:cubicBezTo>
                  <a:cubicBezTo>
                    <a:pt x="29" y="40"/>
                    <a:pt x="33" y="63"/>
                    <a:pt x="33" y="63"/>
                  </a:cubicBezTo>
                  <a:cubicBezTo>
                    <a:pt x="33" y="63"/>
                    <a:pt x="44" y="47"/>
                    <a:pt x="47" y="39"/>
                  </a:cubicBezTo>
                  <a:cubicBezTo>
                    <a:pt x="50" y="44"/>
                    <a:pt x="52" y="60"/>
                    <a:pt x="52" y="76"/>
                  </a:cubicBezTo>
                  <a:cubicBezTo>
                    <a:pt x="52" y="76"/>
                    <a:pt x="63" y="67"/>
                    <a:pt x="71" y="54"/>
                  </a:cubicBezTo>
                  <a:cubicBezTo>
                    <a:pt x="79" y="69"/>
                    <a:pt x="82" y="85"/>
                    <a:pt x="79" y="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" name="Freeform 332">
              <a:extLst>
                <a:ext uri="{FF2B5EF4-FFF2-40B4-BE49-F238E27FC236}">
                  <a16:creationId xmlns:a16="http://schemas.microsoft.com/office/drawing/2014/main" id="{BE2280D0-83F5-4B65-8691-1D66054BA465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1825" y="5272088"/>
              <a:ext cx="214313" cy="173038"/>
            </a:xfrm>
            <a:custGeom>
              <a:avLst/>
              <a:gdLst>
                <a:gd name="T0" fmla="*/ 55 w 57"/>
                <a:gd name="T1" fmla="*/ 12 h 46"/>
                <a:gd name="T2" fmla="*/ 51 w 57"/>
                <a:gd name="T3" fmla="*/ 16 h 46"/>
                <a:gd name="T4" fmla="*/ 32 w 57"/>
                <a:gd name="T5" fmla="*/ 31 h 46"/>
                <a:gd name="T6" fmla="*/ 30 w 57"/>
                <a:gd name="T7" fmla="*/ 14 h 46"/>
                <a:gd name="T8" fmla="*/ 30 w 57"/>
                <a:gd name="T9" fmla="*/ 7 h 46"/>
                <a:gd name="T10" fmla="*/ 24 w 57"/>
                <a:gd name="T11" fmla="*/ 16 h 46"/>
                <a:gd name="T12" fmla="*/ 17 w 57"/>
                <a:gd name="T13" fmla="*/ 26 h 46"/>
                <a:gd name="T14" fmla="*/ 9 w 57"/>
                <a:gd name="T15" fmla="*/ 5 h 46"/>
                <a:gd name="T16" fmla="*/ 7 w 57"/>
                <a:gd name="T17" fmla="*/ 0 h 46"/>
                <a:gd name="T18" fmla="*/ 5 w 57"/>
                <a:gd name="T19" fmla="*/ 6 h 46"/>
                <a:gd name="T20" fmla="*/ 0 w 57"/>
                <a:gd name="T21" fmla="*/ 40 h 46"/>
                <a:gd name="T22" fmla="*/ 2 w 57"/>
                <a:gd name="T23" fmla="*/ 42 h 46"/>
                <a:gd name="T24" fmla="*/ 4 w 57"/>
                <a:gd name="T25" fmla="*/ 40 h 46"/>
                <a:gd name="T26" fmla="*/ 7 w 57"/>
                <a:gd name="T27" fmla="*/ 12 h 46"/>
                <a:gd name="T28" fmla="*/ 15 w 57"/>
                <a:gd name="T29" fmla="*/ 31 h 46"/>
                <a:gd name="T30" fmla="*/ 16 w 57"/>
                <a:gd name="T31" fmla="*/ 34 h 46"/>
                <a:gd name="T32" fmla="*/ 18 w 57"/>
                <a:gd name="T33" fmla="*/ 31 h 46"/>
                <a:gd name="T34" fmla="*/ 26 w 57"/>
                <a:gd name="T35" fmla="*/ 20 h 46"/>
                <a:gd name="T36" fmla="*/ 29 w 57"/>
                <a:gd name="T37" fmla="*/ 34 h 46"/>
                <a:gd name="T38" fmla="*/ 30 w 57"/>
                <a:gd name="T39" fmla="*/ 37 h 46"/>
                <a:gd name="T40" fmla="*/ 32 w 57"/>
                <a:gd name="T41" fmla="*/ 36 h 46"/>
                <a:gd name="T42" fmla="*/ 52 w 57"/>
                <a:gd name="T43" fmla="*/ 21 h 46"/>
                <a:gd name="T44" fmla="*/ 49 w 57"/>
                <a:gd name="T45" fmla="*/ 43 h 46"/>
                <a:gd name="T46" fmla="*/ 51 w 57"/>
                <a:gd name="T47" fmla="*/ 45 h 46"/>
                <a:gd name="T48" fmla="*/ 51 w 57"/>
                <a:gd name="T49" fmla="*/ 46 h 46"/>
                <a:gd name="T50" fmla="*/ 53 w 57"/>
                <a:gd name="T51" fmla="*/ 44 h 46"/>
                <a:gd name="T52" fmla="*/ 55 w 57"/>
                <a:gd name="T53" fmla="*/ 16 h 46"/>
                <a:gd name="T54" fmla="*/ 55 w 57"/>
                <a:gd name="T55" fmla="*/ 1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7" h="46">
                  <a:moveTo>
                    <a:pt x="55" y="12"/>
                  </a:moveTo>
                  <a:cubicBezTo>
                    <a:pt x="51" y="16"/>
                    <a:pt x="51" y="16"/>
                    <a:pt x="51" y="16"/>
                  </a:cubicBezTo>
                  <a:cubicBezTo>
                    <a:pt x="47" y="21"/>
                    <a:pt x="43" y="26"/>
                    <a:pt x="32" y="31"/>
                  </a:cubicBezTo>
                  <a:cubicBezTo>
                    <a:pt x="31" y="26"/>
                    <a:pt x="30" y="21"/>
                    <a:pt x="30" y="14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1" y="20"/>
                    <a:pt x="20" y="22"/>
                    <a:pt x="17" y="26"/>
                  </a:cubicBezTo>
                  <a:cubicBezTo>
                    <a:pt x="13" y="17"/>
                    <a:pt x="11" y="11"/>
                    <a:pt x="9" y="5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2" y="13"/>
                    <a:pt x="0" y="21"/>
                    <a:pt x="0" y="40"/>
                  </a:cubicBezTo>
                  <a:cubicBezTo>
                    <a:pt x="0" y="41"/>
                    <a:pt x="0" y="42"/>
                    <a:pt x="2" y="42"/>
                  </a:cubicBezTo>
                  <a:cubicBezTo>
                    <a:pt x="3" y="42"/>
                    <a:pt x="4" y="41"/>
                    <a:pt x="4" y="40"/>
                  </a:cubicBezTo>
                  <a:cubicBezTo>
                    <a:pt x="4" y="25"/>
                    <a:pt x="5" y="18"/>
                    <a:pt x="7" y="12"/>
                  </a:cubicBezTo>
                  <a:cubicBezTo>
                    <a:pt x="9" y="17"/>
                    <a:pt x="12" y="23"/>
                    <a:pt x="15" y="31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22" y="27"/>
                    <a:pt x="24" y="24"/>
                    <a:pt x="26" y="20"/>
                  </a:cubicBezTo>
                  <a:cubicBezTo>
                    <a:pt x="27" y="26"/>
                    <a:pt x="28" y="30"/>
                    <a:pt x="29" y="34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43" y="31"/>
                    <a:pt x="48" y="26"/>
                    <a:pt x="52" y="21"/>
                  </a:cubicBezTo>
                  <a:cubicBezTo>
                    <a:pt x="53" y="29"/>
                    <a:pt x="52" y="37"/>
                    <a:pt x="49" y="43"/>
                  </a:cubicBezTo>
                  <a:cubicBezTo>
                    <a:pt x="49" y="44"/>
                    <a:pt x="49" y="45"/>
                    <a:pt x="51" y="45"/>
                  </a:cubicBezTo>
                  <a:cubicBezTo>
                    <a:pt x="51" y="45"/>
                    <a:pt x="51" y="46"/>
                    <a:pt x="51" y="46"/>
                  </a:cubicBezTo>
                  <a:cubicBezTo>
                    <a:pt x="52" y="46"/>
                    <a:pt x="53" y="45"/>
                    <a:pt x="53" y="44"/>
                  </a:cubicBezTo>
                  <a:cubicBezTo>
                    <a:pt x="56" y="37"/>
                    <a:pt x="57" y="26"/>
                    <a:pt x="55" y="16"/>
                  </a:cubicBezTo>
                  <a:lnTo>
                    <a:pt x="55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E41452E-B4DD-4CF2-B2C8-0559BDFE2974}"/>
              </a:ext>
            </a:extLst>
          </p:cNvPr>
          <p:cNvGrpSpPr/>
          <p:nvPr/>
        </p:nvGrpSpPr>
        <p:grpSpPr>
          <a:xfrm>
            <a:off x="6395453" y="329254"/>
            <a:ext cx="484188" cy="482601"/>
            <a:chOff x="3959225" y="5064125"/>
            <a:chExt cx="484188" cy="482601"/>
          </a:xfrm>
          <a:solidFill>
            <a:schemeClr val="tx1"/>
          </a:solidFill>
        </p:grpSpPr>
        <p:sp>
          <p:nvSpPr>
            <p:cNvPr id="9" name="Freeform 333">
              <a:extLst>
                <a:ext uri="{FF2B5EF4-FFF2-40B4-BE49-F238E27FC236}">
                  <a16:creationId xmlns:a16="http://schemas.microsoft.com/office/drawing/2014/main" id="{F42539DA-A60C-41D3-993F-7E8C5429C3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59225" y="5110163"/>
              <a:ext cx="442913" cy="436563"/>
            </a:xfrm>
            <a:custGeom>
              <a:avLst/>
              <a:gdLst>
                <a:gd name="T0" fmla="*/ 84 w 118"/>
                <a:gd name="T1" fmla="*/ 3 h 116"/>
                <a:gd name="T2" fmla="*/ 77 w 118"/>
                <a:gd name="T3" fmla="*/ 0 h 116"/>
                <a:gd name="T4" fmla="*/ 70 w 118"/>
                <a:gd name="T5" fmla="*/ 3 h 116"/>
                <a:gd name="T6" fmla="*/ 64 w 118"/>
                <a:gd name="T7" fmla="*/ 9 h 116"/>
                <a:gd name="T8" fmla="*/ 61 w 118"/>
                <a:gd name="T9" fmla="*/ 16 h 116"/>
                <a:gd name="T10" fmla="*/ 62 w 118"/>
                <a:gd name="T11" fmla="*/ 21 h 116"/>
                <a:gd name="T12" fmla="*/ 8 w 118"/>
                <a:gd name="T13" fmla="*/ 43 h 116"/>
                <a:gd name="T14" fmla="*/ 1 w 118"/>
                <a:gd name="T15" fmla="*/ 51 h 116"/>
                <a:gd name="T16" fmla="*/ 5 w 118"/>
                <a:gd name="T17" fmla="*/ 62 h 116"/>
                <a:gd name="T18" fmla="*/ 55 w 118"/>
                <a:gd name="T19" fmla="*/ 112 h 116"/>
                <a:gd name="T20" fmla="*/ 64 w 118"/>
                <a:gd name="T21" fmla="*/ 116 h 116"/>
                <a:gd name="T22" fmla="*/ 64 w 118"/>
                <a:gd name="T23" fmla="*/ 116 h 116"/>
                <a:gd name="T24" fmla="*/ 66 w 118"/>
                <a:gd name="T25" fmla="*/ 116 h 116"/>
                <a:gd name="T26" fmla="*/ 75 w 118"/>
                <a:gd name="T27" fmla="*/ 108 h 116"/>
                <a:gd name="T28" fmla="*/ 96 w 118"/>
                <a:gd name="T29" fmla="*/ 55 h 116"/>
                <a:gd name="T30" fmla="*/ 102 w 118"/>
                <a:gd name="T31" fmla="*/ 57 h 116"/>
                <a:gd name="T32" fmla="*/ 109 w 118"/>
                <a:gd name="T33" fmla="*/ 54 h 116"/>
                <a:gd name="T34" fmla="*/ 115 w 118"/>
                <a:gd name="T35" fmla="*/ 48 h 116"/>
                <a:gd name="T36" fmla="*/ 118 w 118"/>
                <a:gd name="T37" fmla="*/ 41 h 116"/>
                <a:gd name="T38" fmla="*/ 115 w 118"/>
                <a:gd name="T39" fmla="*/ 34 h 116"/>
                <a:gd name="T40" fmla="*/ 84 w 118"/>
                <a:gd name="T41" fmla="*/ 3 h 116"/>
                <a:gd name="T42" fmla="*/ 68 w 118"/>
                <a:gd name="T43" fmla="*/ 105 h 116"/>
                <a:gd name="T44" fmla="*/ 65 w 118"/>
                <a:gd name="T45" fmla="*/ 108 h 116"/>
                <a:gd name="T46" fmla="*/ 64 w 118"/>
                <a:gd name="T47" fmla="*/ 108 h 116"/>
                <a:gd name="T48" fmla="*/ 61 w 118"/>
                <a:gd name="T49" fmla="*/ 107 h 116"/>
                <a:gd name="T50" fmla="*/ 10 w 118"/>
                <a:gd name="T51" fmla="*/ 56 h 116"/>
                <a:gd name="T52" fmla="*/ 9 w 118"/>
                <a:gd name="T53" fmla="*/ 53 h 116"/>
                <a:gd name="T54" fmla="*/ 11 w 118"/>
                <a:gd name="T55" fmla="*/ 50 h 116"/>
                <a:gd name="T56" fmla="*/ 36 w 118"/>
                <a:gd name="T57" fmla="*/ 40 h 116"/>
                <a:gd name="T58" fmla="*/ 87 w 118"/>
                <a:gd name="T59" fmla="*/ 58 h 116"/>
                <a:gd name="T60" fmla="*/ 68 w 118"/>
                <a:gd name="T61" fmla="*/ 105 h 116"/>
                <a:gd name="T62" fmla="*/ 109 w 118"/>
                <a:gd name="T63" fmla="*/ 42 h 116"/>
                <a:gd name="T64" fmla="*/ 103 w 118"/>
                <a:gd name="T65" fmla="*/ 48 h 116"/>
                <a:gd name="T66" fmla="*/ 100 w 118"/>
                <a:gd name="T67" fmla="*/ 48 h 116"/>
                <a:gd name="T68" fmla="*/ 93 w 118"/>
                <a:gd name="T69" fmla="*/ 41 h 116"/>
                <a:gd name="T70" fmla="*/ 88 w 118"/>
                <a:gd name="T71" fmla="*/ 55 h 116"/>
                <a:gd name="T72" fmla="*/ 88 w 118"/>
                <a:gd name="T73" fmla="*/ 54 h 116"/>
                <a:gd name="T74" fmla="*/ 53 w 118"/>
                <a:gd name="T75" fmla="*/ 39 h 116"/>
                <a:gd name="T76" fmla="*/ 42 w 118"/>
                <a:gd name="T77" fmla="*/ 38 h 116"/>
                <a:gd name="T78" fmla="*/ 76 w 118"/>
                <a:gd name="T79" fmla="*/ 24 h 116"/>
                <a:gd name="T80" fmla="*/ 70 w 118"/>
                <a:gd name="T81" fmla="*/ 17 h 116"/>
                <a:gd name="T82" fmla="*/ 70 w 118"/>
                <a:gd name="T83" fmla="*/ 14 h 116"/>
                <a:gd name="T84" fmla="*/ 75 w 118"/>
                <a:gd name="T85" fmla="*/ 9 h 116"/>
                <a:gd name="T86" fmla="*/ 78 w 118"/>
                <a:gd name="T87" fmla="*/ 9 h 116"/>
                <a:gd name="T88" fmla="*/ 109 w 118"/>
                <a:gd name="T89" fmla="*/ 39 h 116"/>
                <a:gd name="T90" fmla="*/ 109 w 118"/>
                <a:gd name="T91" fmla="*/ 4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8" h="116">
                  <a:moveTo>
                    <a:pt x="84" y="3"/>
                  </a:moveTo>
                  <a:cubicBezTo>
                    <a:pt x="82" y="1"/>
                    <a:pt x="79" y="0"/>
                    <a:pt x="77" y="0"/>
                  </a:cubicBezTo>
                  <a:cubicBezTo>
                    <a:pt x="74" y="0"/>
                    <a:pt x="71" y="1"/>
                    <a:pt x="70" y="3"/>
                  </a:cubicBezTo>
                  <a:cubicBezTo>
                    <a:pt x="64" y="9"/>
                    <a:pt x="64" y="9"/>
                    <a:pt x="64" y="9"/>
                  </a:cubicBezTo>
                  <a:cubicBezTo>
                    <a:pt x="62" y="10"/>
                    <a:pt x="61" y="13"/>
                    <a:pt x="61" y="16"/>
                  </a:cubicBezTo>
                  <a:cubicBezTo>
                    <a:pt x="61" y="18"/>
                    <a:pt x="62" y="19"/>
                    <a:pt x="62" y="21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5" y="44"/>
                    <a:pt x="2" y="48"/>
                    <a:pt x="1" y="51"/>
                  </a:cubicBezTo>
                  <a:cubicBezTo>
                    <a:pt x="0" y="55"/>
                    <a:pt x="2" y="59"/>
                    <a:pt x="5" y="62"/>
                  </a:cubicBezTo>
                  <a:cubicBezTo>
                    <a:pt x="55" y="112"/>
                    <a:pt x="55" y="112"/>
                    <a:pt x="55" y="112"/>
                  </a:cubicBezTo>
                  <a:cubicBezTo>
                    <a:pt x="58" y="115"/>
                    <a:pt x="61" y="116"/>
                    <a:pt x="64" y="116"/>
                  </a:cubicBezTo>
                  <a:cubicBezTo>
                    <a:pt x="64" y="116"/>
                    <a:pt x="64" y="116"/>
                    <a:pt x="64" y="116"/>
                  </a:cubicBezTo>
                  <a:cubicBezTo>
                    <a:pt x="65" y="116"/>
                    <a:pt x="66" y="116"/>
                    <a:pt x="66" y="116"/>
                  </a:cubicBezTo>
                  <a:cubicBezTo>
                    <a:pt x="70" y="115"/>
                    <a:pt x="74" y="112"/>
                    <a:pt x="75" y="108"/>
                  </a:cubicBezTo>
                  <a:cubicBezTo>
                    <a:pt x="96" y="55"/>
                    <a:pt x="96" y="55"/>
                    <a:pt x="96" y="55"/>
                  </a:cubicBezTo>
                  <a:cubicBezTo>
                    <a:pt x="98" y="56"/>
                    <a:pt x="100" y="57"/>
                    <a:pt x="102" y="57"/>
                  </a:cubicBezTo>
                  <a:cubicBezTo>
                    <a:pt x="105" y="57"/>
                    <a:pt x="107" y="56"/>
                    <a:pt x="109" y="54"/>
                  </a:cubicBezTo>
                  <a:cubicBezTo>
                    <a:pt x="115" y="48"/>
                    <a:pt x="115" y="48"/>
                    <a:pt x="115" y="48"/>
                  </a:cubicBezTo>
                  <a:cubicBezTo>
                    <a:pt x="117" y="46"/>
                    <a:pt x="118" y="44"/>
                    <a:pt x="118" y="41"/>
                  </a:cubicBezTo>
                  <a:cubicBezTo>
                    <a:pt x="118" y="38"/>
                    <a:pt x="117" y="36"/>
                    <a:pt x="115" y="34"/>
                  </a:cubicBezTo>
                  <a:lnTo>
                    <a:pt x="84" y="3"/>
                  </a:lnTo>
                  <a:close/>
                  <a:moveTo>
                    <a:pt x="68" y="105"/>
                  </a:moveTo>
                  <a:cubicBezTo>
                    <a:pt x="67" y="107"/>
                    <a:pt x="66" y="108"/>
                    <a:pt x="65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3" y="108"/>
                    <a:pt x="62" y="108"/>
                    <a:pt x="61" y="107"/>
                  </a:cubicBezTo>
                  <a:cubicBezTo>
                    <a:pt x="10" y="56"/>
                    <a:pt x="10" y="56"/>
                    <a:pt x="10" y="56"/>
                  </a:cubicBezTo>
                  <a:cubicBezTo>
                    <a:pt x="9" y="56"/>
                    <a:pt x="9" y="54"/>
                    <a:pt x="9" y="53"/>
                  </a:cubicBezTo>
                  <a:cubicBezTo>
                    <a:pt x="9" y="52"/>
                    <a:pt x="10" y="51"/>
                    <a:pt x="11" y="50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53" y="46"/>
                    <a:pt x="70" y="40"/>
                    <a:pt x="87" y="58"/>
                  </a:cubicBezTo>
                  <a:lnTo>
                    <a:pt x="68" y="105"/>
                  </a:lnTo>
                  <a:close/>
                  <a:moveTo>
                    <a:pt x="109" y="42"/>
                  </a:moveTo>
                  <a:cubicBezTo>
                    <a:pt x="103" y="48"/>
                    <a:pt x="103" y="48"/>
                    <a:pt x="103" y="48"/>
                  </a:cubicBezTo>
                  <a:cubicBezTo>
                    <a:pt x="103" y="49"/>
                    <a:pt x="101" y="49"/>
                    <a:pt x="100" y="48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88" y="55"/>
                    <a:pt x="88" y="55"/>
                    <a:pt x="88" y="55"/>
                  </a:cubicBezTo>
                  <a:cubicBezTo>
                    <a:pt x="88" y="54"/>
                    <a:pt x="88" y="54"/>
                    <a:pt x="88" y="54"/>
                  </a:cubicBezTo>
                  <a:cubicBezTo>
                    <a:pt x="76" y="42"/>
                    <a:pt x="64" y="41"/>
                    <a:pt x="53" y="39"/>
                  </a:cubicBezTo>
                  <a:cubicBezTo>
                    <a:pt x="49" y="39"/>
                    <a:pt x="46" y="38"/>
                    <a:pt x="42" y="38"/>
                  </a:cubicBezTo>
                  <a:cubicBezTo>
                    <a:pt x="76" y="24"/>
                    <a:pt x="76" y="24"/>
                    <a:pt x="76" y="24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69" y="16"/>
                    <a:pt x="69" y="15"/>
                    <a:pt x="70" y="14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76" y="8"/>
                    <a:pt x="77" y="8"/>
                    <a:pt x="78" y="9"/>
                  </a:cubicBezTo>
                  <a:cubicBezTo>
                    <a:pt x="109" y="39"/>
                    <a:pt x="109" y="39"/>
                    <a:pt x="109" y="39"/>
                  </a:cubicBezTo>
                  <a:cubicBezTo>
                    <a:pt x="110" y="40"/>
                    <a:pt x="110" y="42"/>
                    <a:pt x="109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" name="Freeform 334">
              <a:extLst>
                <a:ext uri="{FF2B5EF4-FFF2-40B4-BE49-F238E27FC236}">
                  <a16:creationId xmlns:a16="http://schemas.microsoft.com/office/drawing/2014/main" id="{CE743849-C5E2-4EE8-B8BF-1D80AA779B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73538" y="5305425"/>
              <a:ext cx="74613" cy="74613"/>
            </a:xfrm>
            <a:custGeom>
              <a:avLst/>
              <a:gdLst>
                <a:gd name="T0" fmla="*/ 10 w 20"/>
                <a:gd name="T1" fmla="*/ 20 h 20"/>
                <a:gd name="T2" fmla="*/ 20 w 20"/>
                <a:gd name="T3" fmla="*/ 10 h 20"/>
                <a:gd name="T4" fmla="*/ 10 w 20"/>
                <a:gd name="T5" fmla="*/ 0 h 20"/>
                <a:gd name="T6" fmla="*/ 0 w 20"/>
                <a:gd name="T7" fmla="*/ 10 h 20"/>
                <a:gd name="T8" fmla="*/ 10 w 20"/>
                <a:gd name="T9" fmla="*/ 20 h 20"/>
                <a:gd name="T10" fmla="*/ 10 w 20"/>
                <a:gd name="T11" fmla="*/ 4 h 20"/>
                <a:gd name="T12" fmla="*/ 16 w 20"/>
                <a:gd name="T13" fmla="*/ 10 h 20"/>
                <a:gd name="T14" fmla="*/ 10 w 20"/>
                <a:gd name="T15" fmla="*/ 16 h 20"/>
                <a:gd name="T16" fmla="*/ 4 w 20"/>
                <a:gd name="T17" fmla="*/ 10 h 20"/>
                <a:gd name="T18" fmla="*/ 10 w 20"/>
                <a:gd name="T19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16" y="20"/>
                    <a:pt x="20" y="16"/>
                    <a:pt x="20" y="10"/>
                  </a:cubicBezTo>
                  <a:cubicBezTo>
                    <a:pt x="20" y="4"/>
                    <a:pt x="16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16"/>
                    <a:pt x="4" y="20"/>
                    <a:pt x="10" y="20"/>
                  </a:cubicBezTo>
                  <a:close/>
                  <a:moveTo>
                    <a:pt x="10" y="4"/>
                  </a:moveTo>
                  <a:cubicBezTo>
                    <a:pt x="13" y="4"/>
                    <a:pt x="16" y="7"/>
                    <a:pt x="16" y="10"/>
                  </a:cubicBezTo>
                  <a:cubicBezTo>
                    <a:pt x="16" y="13"/>
                    <a:pt x="13" y="16"/>
                    <a:pt x="10" y="16"/>
                  </a:cubicBezTo>
                  <a:cubicBezTo>
                    <a:pt x="7" y="16"/>
                    <a:pt x="4" y="13"/>
                    <a:pt x="4" y="10"/>
                  </a:cubicBezTo>
                  <a:cubicBezTo>
                    <a:pt x="4" y="7"/>
                    <a:pt x="7" y="4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" name="Freeform 335">
              <a:extLst>
                <a:ext uri="{FF2B5EF4-FFF2-40B4-BE49-F238E27FC236}">
                  <a16:creationId xmlns:a16="http://schemas.microsoft.com/office/drawing/2014/main" id="{DB65227D-4C38-468A-B1F4-D01E832628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68800" y="5064125"/>
              <a:ext cx="74613" cy="76200"/>
            </a:xfrm>
            <a:custGeom>
              <a:avLst/>
              <a:gdLst>
                <a:gd name="T0" fmla="*/ 10 w 20"/>
                <a:gd name="T1" fmla="*/ 0 h 20"/>
                <a:gd name="T2" fmla="*/ 0 w 20"/>
                <a:gd name="T3" fmla="*/ 10 h 20"/>
                <a:gd name="T4" fmla="*/ 10 w 20"/>
                <a:gd name="T5" fmla="*/ 20 h 20"/>
                <a:gd name="T6" fmla="*/ 20 w 20"/>
                <a:gd name="T7" fmla="*/ 10 h 20"/>
                <a:gd name="T8" fmla="*/ 10 w 20"/>
                <a:gd name="T9" fmla="*/ 0 h 20"/>
                <a:gd name="T10" fmla="*/ 10 w 20"/>
                <a:gd name="T11" fmla="*/ 16 h 20"/>
                <a:gd name="T12" fmla="*/ 4 w 20"/>
                <a:gd name="T13" fmla="*/ 10 h 20"/>
                <a:gd name="T14" fmla="*/ 10 w 20"/>
                <a:gd name="T15" fmla="*/ 4 h 20"/>
                <a:gd name="T16" fmla="*/ 16 w 20"/>
                <a:gd name="T17" fmla="*/ 10 h 20"/>
                <a:gd name="T18" fmla="*/ 10 w 20"/>
                <a:gd name="T19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0">
                  <a:moveTo>
                    <a:pt x="10" y="0"/>
                  </a:moveTo>
                  <a:cubicBezTo>
                    <a:pt x="4" y="0"/>
                    <a:pt x="0" y="4"/>
                    <a:pt x="0" y="10"/>
                  </a:cubicBezTo>
                  <a:cubicBezTo>
                    <a:pt x="0" y="16"/>
                    <a:pt x="4" y="20"/>
                    <a:pt x="10" y="20"/>
                  </a:cubicBezTo>
                  <a:cubicBezTo>
                    <a:pt x="16" y="20"/>
                    <a:pt x="20" y="16"/>
                    <a:pt x="20" y="10"/>
                  </a:cubicBezTo>
                  <a:cubicBezTo>
                    <a:pt x="20" y="4"/>
                    <a:pt x="16" y="0"/>
                    <a:pt x="10" y="0"/>
                  </a:cubicBezTo>
                  <a:close/>
                  <a:moveTo>
                    <a:pt x="10" y="16"/>
                  </a:moveTo>
                  <a:cubicBezTo>
                    <a:pt x="7" y="16"/>
                    <a:pt x="4" y="13"/>
                    <a:pt x="4" y="10"/>
                  </a:cubicBezTo>
                  <a:cubicBezTo>
                    <a:pt x="4" y="7"/>
                    <a:pt x="7" y="4"/>
                    <a:pt x="10" y="4"/>
                  </a:cubicBezTo>
                  <a:cubicBezTo>
                    <a:pt x="13" y="4"/>
                    <a:pt x="16" y="7"/>
                    <a:pt x="16" y="10"/>
                  </a:cubicBezTo>
                  <a:cubicBezTo>
                    <a:pt x="16" y="13"/>
                    <a:pt x="13" y="16"/>
                    <a:pt x="10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" name="Freeform 336">
              <a:extLst>
                <a:ext uri="{FF2B5EF4-FFF2-40B4-BE49-F238E27FC236}">
                  <a16:creationId xmlns:a16="http://schemas.microsoft.com/office/drawing/2014/main" id="{CE13CE53-96FC-441E-AB92-F9601462B5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83050" y="5289550"/>
              <a:ext cx="60325" cy="60325"/>
            </a:xfrm>
            <a:custGeom>
              <a:avLst/>
              <a:gdLst>
                <a:gd name="T0" fmla="*/ 0 w 16"/>
                <a:gd name="T1" fmla="*/ 8 h 16"/>
                <a:gd name="T2" fmla="*/ 8 w 16"/>
                <a:gd name="T3" fmla="*/ 16 h 16"/>
                <a:gd name="T4" fmla="*/ 16 w 16"/>
                <a:gd name="T5" fmla="*/ 8 h 16"/>
                <a:gd name="T6" fmla="*/ 8 w 16"/>
                <a:gd name="T7" fmla="*/ 0 h 16"/>
                <a:gd name="T8" fmla="*/ 0 w 16"/>
                <a:gd name="T9" fmla="*/ 8 h 16"/>
                <a:gd name="T10" fmla="*/ 8 w 16"/>
                <a:gd name="T11" fmla="*/ 4 h 16"/>
                <a:gd name="T12" fmla="*/ 12 w 16"/>
                <a:gd name="T13" fmla="*/ 8 h 16"/>
                <a:gd name="T14" fmla="*/ 8 w 16"/>
                <a:gd name="T15" fmla="*/ 12 h 16"/>
                <a:gd name="T16" fmla="*/ 4 w 16"/>
                <a:gd name="T17" fmla="*/ 8 h 16"/>
                <a:gd name="T18" fmla="*/ 8 w 16"/>
                <a:gd name="T19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6">
                  <a:moveTo>
                    <a:pt x="0" y="8"/>
                  </a:moveTo>
                  <a:cubicBezTo>
                    <a:pt x="0" y="12"/>
                    <a:pt x="4" y="16"/>
                    <a:pt x="8" y="16"/>
                  </a:cubicBezTo>
                  <a:cubicBezTo>
                    <a:pt x="12" y="16"/>
                    <a:pt x="16" y="12"/>
                    <a:pt x="16" y="8"/>
                  </a:cubicBezTo>
                  <a:cubicBezTo>
                    <a:pt x="16" y="4"/>
                    <a:pt x="12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lose/>
                  <a:moveTo>
                    <a:pt x="8" y="4"/>
                  </a:moveTo>
                  <a:cubicBezTo>
                    <a:pt x="10" y="4"/>
                    <a:pt x="12" y="6"/>
                    <a:pt x="12" y="8"/>
                  </a:cubicBezTo>
                  <a:cubicBezTo>
                    <a:pt x="12" y="10"/>
                    <a:pt x="10" y="12"/>
                    <a:pt x="8" y="12"/>
                  </a:cubicBezTo>
                  <a:cubicBezTo>
                    <a:pt x="6" y="12"/>
                    <a:pt x="4" y="10"/>
                    <a:pt x="4" y="8"/>
                  </a:cubicBezTo>
                  <a:cubicBezTo>
                    <a:pt x="4" y="6"/>
                    <a:pt x="6" y="4"/>
                    <a:pt x="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" name="Oval 337">
              <a:extLst>
                <a:ext uri="{FF2B5EF4-FFF2-40B4-BE49-F238E27FC236}">
                  <a16:creationId xmlns:a16="http://schemas.microsoft.com/office/drawing/2014/main" id="{A9F52B34-65D3-4490-96CA-F4AB9ADCCC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3375" y="5395913"/>
              <a:ext cx="30163" cy="301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Oval 338">
              <a:extLst>
                <a:ext uri="{FF2B5EF4-FFF2-40B4-BE49-F238E27FC236}">
                  <a16:creationId xmlns:a16="http://schemas.microsoft.com/office/drawing/2014/main" id="{A5FCF8D7-2D1C-45E4-AD69-6515D8BB60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4675" y="5170488"/>
              <a:ext cx="30163" cy="301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C9A07B9-CBB6-4FA3-AFB1-B1F9675C637D}"/>
              </a:ext>
            </a:extLst>
          </p:cNvPr>
          <p:cNvGrpSpPr/>
          <p:nvPr/>
        </p:nvGrpSpPr>
        <p:grpSpPr>
          <a:xfrm>
            <a:off x="6472447" y="1175113"/>
            <a:ext cx="330200" cy="481013"/>
            <a:chOff x="7902575" y="3140075"/>
            <a:chExt cx="330200" cy="481013"/>
          </a:xfrm>
          <a:solidFill>
            <a:schemeClr val="tx1"/>
          </a:solidFill>
        </p:grpSpPr>
        <p:sp>
          <p:nvSpPr>
            <p:cNvPr id="16" name="Oval 339">
              <a:extLst>
                <a:ext uri="{FF2B5EF4-FFF2-40B4-BE49-F238E27FC236}">
                  <a16:creationId xmlns:a16="http://schemas.microsoft.com/office/drawing/2014/main" id="{8D2C639F-9B37-4374-ADFD-9A23486E82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37513" y="3275013"/>
              <a:ext cx="30163" cy="301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" name="Oval 340">
              <a:extLst>
                <a:ext uri="{FF2B5EF4-FFF2-40B4-BE49-F238E27FC236}">
                  <a16:creationId xmlns:a16="http://schemas.microsoft.com/office/drawing/2014/main" id="{6C1D8DB2-191D-4E85-AF92-D7B68BAE83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37513" y="3454400"/>
              <a:ext cx="30163" cy="301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" name="Oval 341">
              <a:extLst>
                <a:ext uri="{FF2B5EF4-FFF2-40B4-BE49-F238E27FC236}">
                  <a16:creationId xmlns:a16="http://schemas.microsoft.com/office/drawing/2014/main" id="{1A45244F-A9A8-498A-8750-A15824A918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47025" y="3365500"/>
              <a:ext cx="30163" cy="301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" name="Oval 342">
              <a:extLst>
                <a:ext uri="{FF2B5EF4-FFF2-40B4-BE49-F238E27FC236}">
                  <a16:creationId xmlns:a16="http://schemas.microsoft.com/office/drawing/2014/main" id="{C228437E-D82E-4993-94C1-B1257D65B4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28000" y="3365500"/>
              <a:ext cx="30163" cy="301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" name="Freeform 343">
              <a:extLst>
                <a:ext uri="{FF2B5EF4-FFF2-40B4-BE49-F238E27FC236}">
                  <a16:creationId xmlns:a16="http://schemas.microsoft.com/office/drawing/2014/main" id="{DF3A4177-A056-4C62-A9E7-D7C28DD124B3}"/>
                </a:ext>
              </a:extLst>
            </p:cNvPr>
            <p:cNvSpPr>
              <a:spLocks/>
            </p:cNvSpPr>
            <p:nvPr/>
          </p:nvSpPr>
          <p:spPr bwMode="auto">
            <a:xfrm>
              <a:off x="7974013" y="3429000"/>
              <a:ext cx="30163" cy="30163"/>
            </a:xfrm>
            <a:custGeom>
              <a:avLst/>
              <a:gdLst>
                <a:gd name="T0" fmla="*/ 1 w 8"/>
                <a:gd name="T1" fmla="*/ 1 h 8"/>
                <a:gd name="T2" fmla="*/ 1 w 8"/>
                <a:gd name="T3" fmla="*/ 7 h 8"/>
                <a:gd name="T4" fmla="*/ 7 w 8"/>
                <a:gd name="T5" fmla="*/ 7 h 8"/>
                <a:gd name="T6" fmla="*/ 7 w 8"/>
                <a:gd name="T7" fmla="*/ 1 h 8"/>
                <a:gd name="T8" fmla="*/ 1 w 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1" y="1"/>
                  </a:moveTo>
                  <a:cubicBezTo>
                    <a:pt x="0" y="3"/>
                    <a:pt x="0" y="5"/>
                    <a:pt x="1" y="7"/>
                  </a:cubicBezTo>
                  <a:cubicBezTo>
                    <a:pt x="3" y="8"/>
                    <a:pt x="5" y="8"/>
                    <a:pt x="7" y="7"/>
                  </a:cubicBezTo>
                  <a:cubicBezTo>
                    <a:pt x="8" y="5"/>
                    <a:pt x="8" y="3"/>
                    <a:pt x="7" y="1"/>
                  </a:cubicBezTo>
                  <a:cubicBezTo>
                    <a:pt x="5" y="0"/>
                    <a:pt x="3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" name="Freeform 344">
              <a:extLst>
                <a:ext uri="{FF2B5EF4-FFF2-40B4-BE49-F238E27FC236}">
                  <a16:creationId xmlns:a16="http://schemas.microsoft.com/office/drawing/2014/main" id="{A6A1D917-5E15-4D38-B4D4-7E532426BE07}"/>
                </a:ext>
              </a:extLst>
            </p:cNvPr>
            <p:cNvSpPr>
              <a:spLocks/>
            </p:cNvSpPr>
            <p:nvPr/>
          </p:nvSpPr>
          <p:spPr bwMode="auto">
            <a:xfrm>
              <a:off x="7974013" y="3300413"/>
              <a:ext cx="30163" cy="30163"/>
            </a:xfrm>
            <a:custGeom>
              <a:avLst/>
              <a:gdLst>
                <a:gd name="T0" fmla="*/ 1 w 8"/>
                <a:gd name="T1" fmla="*/ 1 h 8"/>
                <a:gd name="T2" fmla="*/ 1 w 8"/>
                <a:gd name="T3" fmla="*/ 7 h 8"/>
                <a:gd name="T4" fmla="*/ 7 w 8"/>
                <a:gd name="T5" fmla="*/ 7 h 8"/>
                <a:gd name="T6" fmla="*/ 7 w 8"/>
                <a:gd name="T7" fmla="*/ 1 h 8"/>
                <a:gd name="T8" fmla="*/ 1 w 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1" y="1"/>
                  </a:moveTo>
                  <a:cubicBezTo>
                    <a:pt x="0" y="3"/>
                    <a:pt x="0" y="5"/>
                    <a:pt x="1" y="7"/>
                  </a:cubicBezTo>
                  <a:cubicBezTo>
                    <a:pt x="3" y="8"/>
                    <a:pt x="5" y="8"/>
                    <a:pt x="7" y="7"/>
                  </a:cubicBezTo>
                  <a:cubicBezTo>
                    <a:pt x="8" y="5"/>
                    <a:pt x="8" y="3"/>
                    <a:pt x="7" y="1"/>
                  </a:cubicBezTo>
                  <a:cubicBezTo>
                    <a:pt x="5" y="0"/>
                    <a:pt x="3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" name="Freeform 345">
              <a:extLst>
                <a:ext uri="{FF2B5EF4-FFF2-40B4-BE49-F238E27FC236}">
                  <a16:creationId xmlns:a16="http://schemas.microsoft.com/office/drawing/2014/main" id="{805F6A74-C9EF-45DE-8EAC-E7247615B971}"/>
                </a:ext>
              </a:extLst>
            </p:cNvPr>
            <p:cNvSpPr>
              <a:spLocks/>
            </p:cNvSpPr>
            <p:nvPr/>
          </p:nvSpPr>
          <p:spPr bwMode="auto">
            <a:xfrm>
              <a:off x="8101013" y="3429000"/>
              <a:ext cx="30163" cy="30163"/>
            </a:xfrm>
            <a:custGeom>
              <a:avLst/>
              <a:gdLst>
                <a:gd name="T0" fmla="*/ 1 w 8"/>
                <a:gd name="T1" fmla="*/ 1 h 8"/>
                <a:gd name="T2" fmla="*/ 1 w 8"/>
                <a:gd name="T3" fmla="*/ 7 h 8"/>
                <a:gd name="T4" fmla="*/ 7 w 8"/>
                <a:gd name="T5" fmla="*/ 7 h 8"/>
                <a:gd name="T6" fmla="*/ 7 w 8"/>
                <a:gd name="T7" fmla="*/ 1 h 8"/>
                <a:gd name="T8" fmla="*/ 1 w 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1" y="1"/>
                  </a:moveTo>
                  <a:cubicBezTo>
                    <a:pt x="0" y="3"/>
                    <a:pt x="0" y="5"/>
                    <a:pt x="1" y="7"/>
                  </a:cubicBezTo>
                  <a:cubicBezTo>
                    <a:pt x="3" y="8"/>
                    <a:pt x="5" y="8"/>
                    <a:pt x="7" y="7"/>
                  </a:cubicBezTo>
                  <a:cubicBezTo>
                    <a:pt x="8" y="5"/>
                    <a:pt x="8" y="3"/>
                    <a:pt x="7" y="1"/>
                  </a:cubicBezTo>
                  <a:cubicBezTo>
                    <a:pt x="5" y="0"/>
                    <a:pt x="3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" name="Freeform 346">
              <a:extLst>
                <a:ext uri="{FF2B5EF4-FFF2-40B4-BE49-F238E27FC236}">
                  <a16:creationId xmlns:a16="http://schemas.microsoft.com/office/drawing/2014/main" id="{66DBE92A-17D5-4725-B403-B0A65440DE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02575" y="3140075"/>
              <a:ext cx="330200" cy="481013"/>
            </a:xfrm>
            <a:custGeom>
              <a:avLst/>
              <a:gdLst>
                <a:gd name="T0" fmla="*/ 80 w 88"/>
                <a:gd name="T1" fmla="*/ 56 h 128"/>
                <a:gd name="T2" fmla="*/ 79 w 88"/>
                <a:gd name="T3" fmla="*/ 56 h 128"/>
                <a:gd name="T4" fmla="*/ 70 w 88"/>
                <a:gd name="T5" fmla="*/ 38 h 128"/>
                <a:gd name="T6" fmla="*/ 64 w 88"/>
                <a:gd name="T7" fmla="*/ 7 h 128"/>
                <a:gd name="T8" fmla="*/ 56 w 88"/>
                <a:gd name="T9" fmla="*/ 0 h 128"/>
                <a:gd name="T10" fmla="*/ 24 w 88"/>
                <a:gd name="T11" fmla="*/ 0 h 128"/>
                <a:gd name="T12" fmla="*/ 17 w 88"/>
                <a:gd name="T13" fmla="*/ 7 h 128"/>
                <a:gd name="T14" fmla="*/ 11 w 88"/>
                <a:gd name="T15" fmla="*/ 37 h 128"/>
                <a:gd name="T16" fmla="*/ 0 w 88"/>
                <a:gd name="T17" fmla="*/ 64 h 128"/>
                <a:gd name="T18" fmla="*/ 10 w 88"/>
                <a:gd name="T19" fmla="*/ 91 h 128"/>
                <a:gd name="T20" fmla="*/ 16 w 88"/>
                <a:gd name="T21" fmla="*/ 121 h 128"/>
                <a:gd name="T22" fmla="*/ 24 w 88"/>
                <a:gd name="T23" fmla="*/ 128 h 128"/>
                <a:gd name="T24" fmla="*/ 56 w 88"/>
                <a:gd name="T25" fmla="*/ 128 h 128"/>
                <a:gd name="T26" fmla="*/ 64 w 88"/>
                <a:gd name="T27" fmla="*/ 121 h 128"/>
                <a:gd name="T28" fmla="*/ 70 w 88"/>
                <a:gd name="T29" fmla="*/ 91 h 128"/>
                <a:gd name="T30" fmla="*/ 79 w 88"/>
                <a:gd name="T31" fmla="*/ 72 h 128"/>
                <a:gd name="T32" fmla="*/ 80 w 88"/>
                <a:gd name="T33" fmla="*/ 72 h 128"/>
                <a:gd name="T34" fmla="*/ 88 w 88"/>
                <a:gd name="T35" fmla="*/ 64 h 128"/>
                <a:gd name="T36" fmla="*/ 80 w 88"/>
                <a:gd name="T37" fmla="*/ 56 h 128"/>
                <a:gd name="T38" fmla="*/ 24 w 88"/>
                <a:gd name="T39" fmla="*/ 8 h 128"/>
                <a:gd name="T40" fmla="*/ 56 w 88"/>
                <a:gd name="T41" fmla="*/ 8 h 128"/>
                <a:gd name="T42" fmla="*/ 60 w 88"/>
                <a:gd name="T43" fmla="*/ 30 h 128"/>
                <a:gd name="T44" fmla="*/ 40 w 88"/>
                <a:gd name="T45" fmla="*/ 24 h 128"/>
                <a:gd name="T46" fmla="*/ 20 w 88"/>
                <a:gd name="T47" fmla="*/ 30 h 128"/>
                <a:gd name="T48" fmla="*/ 24 w 88"/>
                <a:gd name="T49" fmla="*/ 8 h 128"/>
                <a:gd name="T50" fmla="*/ 56 w 88"/>
                <a:gd name="T51" fmla="*/ 120 h 128"/>
                <a:gd name="T52" fmla="*/ 24 w 88"/>
                <a:gd name="T53" fmla="*/ 120 h 128"/>
                <a:gd name="T54" fmla="*/ 20 w 88"/>
                <a:gd name="T55" fmla="*/ 98 h 128"/>
                <a:gd name="T56" fmla="*/ 40 w 88"/>
                <a:gd name="T57" fmla="*/ 104 h 128"/>
                <a:gd name="T58" fmla="*/ 60 w 88"/>
                <a:gd name="T59" fmla="*/ 98 h 128"/>
                <a:gd name="T60" fmla="*/ 56 w 88"/>
                <a:gd name="T61" fmla="*/ 120 h 128"/>
                <a:gd name="T62" fmla="*/ 40 w 88"/>
                <a:gd name="T63" fmla="*/ 96 h 128"/>
                <a:gd name="T64" fmla="*/ 8 w 88"/>
                <a:gd name="T65" fmla="*/ 64 h 128"/>
                <a:gd name="T66" fmla="*/ 40 w 88"/>
                <a:gd name="T67" fmla="*/ 32 h 128"/>
                <a:gd name="T68" fmla="*/ 72 w 88"/>
                <a:gd name="T69" fmla="*/ 64 h 128"/>
                <a:gd name="T70" fmla="*/ 40 w 88"/>
                <a:gd name="T71" fmla="*/ 9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8" h="128">
                  <a:moveTo>
                    <a:pt x="80" y="56"/>
                  </a:moveTo>
                  <a:cubicBezTo>
                    <a:pt x="80" y="56"/>
                    <a:pt x="79" y="56"/>
                    <a:pt x="79" y="56"/>
                  </a:cubicBezTo>
                  <a:cubicBezTo>
                    <a:pt x="78" y="49"/>
                    <a:pt x="75" y="43"/>
                    <a:pt x="70" y="38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64" y="3"/>
                    <a:pt x="60" y="0"/>
                    <a:pt x="5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1" y="0"/>
                    <a:pt x="17" y="3"/>
                    <a:pt x="17" y="7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4" y="44"/>
                    <a:pt x="0" y="53"/>
                    <a:pt x="0" y="64"/>
                  </a:cubicBezTo>
                  <a:cubicBezTo>
                    <a:pt x="0" y="74"/>
                    <a:pt x="4" y="84"/>
                    <a:pt x="10" y="91"/>
                  </a:cubicBezTo>
                  <a:cubicBezTo>
                    <a:pt x="16" y="121"/>
                    <a:pt x="16" y="121"/>
                    <a:pt x="16" y="121"/>
                  </a:cubicBezTo>
                  <a:cubicBezTo>
                    <a:pt x="17" y="125"/>
                    <a:pt x="20" y="128"/>
                    <a:pt x="24" y="128"/>
                  </a:cubicBezTo>
                  <a:cubicBezTo>
                    <a:pt x="56" y="128"/>
                    <a:pt x="56" y="128"/>
                    <a:pt x="56" y="128"/>
                  </a:cubicBezTo>
                  <a:cubicBezTo>
                    <a:pt x="60" y="128"/>
                    <a:pt x="63" y="125"/>
                    <a:pt x="64" y="121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4" y="85"/>
                    <a:pt x="78" y="79"/>
                    <a:pt x="79" y="72"/>
                  </a:cubicBezTo>
                  <a:cubicBezTo>
                    <a:pt x="79" y="72"/>
                    <a:pt x="80" y="72"/>
                    <a:pt x="80" y="72"/>
                  </a:cubicBezTo>
                  <a:cubicBezTo>
                    <a:pt x="84" y="72"/>
                    <a:pt x="88" y="68"/>
                    <a:pt x="88" y="64"/>
                  </a:cubicBezTo>
                  <a:cubicBezTo>
                    <a:pt x="88" y="60"/>
                    <a:pt x="84" y="56"/>
                    <a:pt x="80" y="56"/>
                  </a:cubicBezTo>
                  <a:close/>
                  <a:moveTo>
                    <a:pt x="24" y="8"/>
                  </a:moveTo>
                  <a:cubicBezTo>
                    <a:pt x="56" y="8"/>
                    <a:pt x="56" y="8"/>
                    <a:pt x="56" y="8"/>
                  </a:cubicBezTo>
                  <a:cubicBezTo>
                    <a:pt x="60" y="30"/>
                    <a:pt x="60" y="30"/>
                    <a:pt x="60" y="30"/>
                  </a:cubicBezTo>
                  <a:cubicBezTo>
                    <a:pt x="55" y="26"/>
                    <a:pt x="48" y="24"/>
                    <a:pt x="40" y="24"/>
                  </a:cubicBezTo>
                  <a:cubicBezTo>
                    <a:pt x="33" y="24"/>
                    <a:pt x="26" y="26"/>
                    <a:pt x="20" y="30"/>
                  </a:cubicBezTo>
                  <a:lnTo>
                    <a:pt x="24" y="8"/>
                  </a:lnTo>
                  <a:close/>
                  <a:moveTo>
                    <a:pt x="56" y="120"/>
                  </a:moveTo>
                  <a:cubicBezTo>
                    <a:pt x="24" y="120"/>
                    <a:pt x="24" y="120"/>
                    <a:pt x="24" y="120"/>
                  </a:cubicBezTo>
                  <a:cubicBezTo>
                    <a:pt x="20" y="98"/>
                    <a:pt x="20" y="98"/>
                    <a:pt x="20" y="98"/>
                  </a:cubicBezTo>
                  <a:cubicBezTo>
                    <a:pt x="26" y="102"/>
                    <a:pt x="33" y="104"/>
                    <a:pt x="40" y="104"/>
                  </a:cubicBezTo>
                  <a:cubicBezTo>
                    <a:pt x="47" y="104"/>
                    <a:pt x="54" y="102"/>
                    <a:pt x="60" y="98"/>
                  </a:cubicBezTo>
                  <a:lnTo>
                    <a:pt x="56" y="120"/>
                  </a:lnTo>
                  <a:close/>
                  <a:moveTo>
                    <a:pt x="40" y="96"/>
                  </a:moveTo>
                  <a:cubicBezTo>
                    <a:pt x="22" y="96"/>
                    <a:pt x="8" y="82"/>
                    <a:pt x="8" y="64"/>
                  </a:cubicBezTo>
                  <a:cubicBezTo>
                    <a:pt x="8" y="46"/>
                    <a:pt x="22" y="32"/>
                    <a:pt x="40" y="32"/>
                  </a:cubicBezTo>
                  <a:cubicBezTo>
                    <a:pt x="58" y="32"/>
                    <a:pt x="72" y="46"/>
                    <a:pt x="72" y="64"/>
                  </a:cubicBezTo>
                  <a:cubicBezTo>
                    <a:pt x="72" y="82"/>
                    <a:pt x="58" y="96"/>
                    <a:pt x="40" y="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" name="Freeform 347">
              <a:extLst>
                <a:ext uri="{FF2B5EF4-FFF2-40B4-BE49-F238E27FC236}">
                  <a16:creationId xmlns:a16="http://schemas.microsoft.com/office/drawing/2014/main" id="{4B40A185-55C2-4E19-AEF3-E46386B2B5BF}"/>
                </a:ext>
              </a:extLst>
            </p:cNvPr>
            <p:cNvSpPr>
              <a:spLocks/>
            </p:cNvSpPr>
            <p:nvPr/>
          </p:nvSpPr>
          <p:spPr bwMode="auto">
            <a:xfrm>
              <a:off x="8037513" y="3305175"/>
              <a:ext cx="90488" cy="90488"/>
            </a:xfrm>
            <a:custGeom>
              <a:avLst/>
              <a:gdLst>
                <a:gd name="T0" fmla="*/ 24 w 24"/>
                <a:gd name="T1" fmla="*/ 0 h 24"/>
                <a:gd name="T2" fmla="*/ 22 w 24"/>
                <a:gd name="T3" fmla="*/ 0 h 24"/>
                <a:gd name="T4" fmla="*/ 1 w 24"/>
                <a:gd name="T5" fmla="*/ 17 h 24"/>
                <a:gd name="T6" fmla="*/ 0 w 24"/>
                <a:gd name="T7" fmla="*/ 20 h 24"/>
                <a:gd name="T8" fmla="*/ 1 w 24"/>
                <a:gd name="T9" fmla="*/ 23 h 24"/>
                <a:gd name="T10" fmla="*/ 4 w 24"/>
                <a:gd name="T11" fmla="*/ 24 h 24"/>
                <a:gd name="T12" fmla="*/ 7 w 24"/>
                <a:gd name="T13" fmla="*/ 23 h 24"/>
                <a:gd name="T14" fmla="*/ 14 w 24"/>
                <a:gd name="T15" fmla="*/ 14 h 24"/>
                <a:gd name="T16" fmla="*/ 24 w 24"/>
                <a:gd name="T17" fmla="*/ 2 h 24"/>
                <a:gd name="T18" fmla="*/ 24 w 24"/>
                <a:gd name="T1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4">
                  <a:moveTo>
                    <a:pt x="24" y="0"/>
                  </a:moveTo>
                  <a:cubicBezTo>
                    <a:pt x="23" y="0"/>
                    <a:pt x="23" y="0"/>
                    <a:pt x="22" y="0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0" y="18"/>
                    <a:pt x="0" y="19"/>
                    <a:pt x="0" y="20"/>
                  </a:cubicBezTo>
                  <a:cubicBezTo>
                    <a:pt x="0" y="21"/>
                    <a:pt x="0" y="22"/>
                    <a:pt x="1" y="23"/>
                  </a:cubicBezTo>
                  <a:cubicBezTo>
                    <a:pt x="2" y="24"/>
                    <a:pt x="3" y="24"/>
                    <a:pt x="4" y="24"/>
                  </a:cubicBezTo>
                  <a:cubicBezTo>
                    <a:pt x="5" y="24"/>
                    <a:pt x="6" y="24"/>
                    <a:pt x="7" y="23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1"/>
                    <a:pt x="24" y="1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0E2CB6B-160B-4F23-A76D-AFF262991CC4}"/>
              </a:ext>
            </a:extLst>
          </p:cNvPr>
          <p:cNvGrpSpPr/>
          <p:nvPr/>
        </p:nvGrpSpPr>
        <p:grpSpPr>
          <a:xfrm>
            <a:off x="5433104" y="1226167"/>
            <a:ext cx="378905" cy="378905"/>
            <a:chOff x="4926013" y="3140075"/>
            <a:chExt cx="481013" cy="481013"/>
          </a:xfrm>
          <a:solidFill>
            <a:schemeClr val="tx1"/>
          </a:solidFill>
        </p:grpSpPr>
        <p:sp>
          <p:nvSpPr>
            <p:cNvPr id="26" name="Freeform 348">
              <a:extLst>
                <a:ext uri="{FF2B5EF4-FFF2-40B4-BE49-F238E27FC236}">
                  <a16:creationId xmlns:a16="http://schemas.microsoft.com/office/drawing/2014/main" id="{E63937A7-110F-4B2D-86A6-38C6E6AACF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26013" y="3140075"/>
              <a:ext cx="481013" cy="481013"/>
            </a:xfrm>
            <a:custGeom>
              <a:avLst/>
              <a:gdLst>
                <a:gd name="T0" fmla="*/ 83 w 128"/>
                <a:gd name="T1" fmla="*/ 40 h 128"/>
                <a:gd name="T2" fmla="*/ 64 w 128"/>
                <a:gd name="T3" fmla="*/ 0 h 128"/>
                <a:gd name="T4" fmla="*/ 36 w 128"/>
                <a:gd name="T5" fmla="*/ 41 h 128"/>
                <a:gd name="T6" fmla="*/ 32 w 128"/>
                <a:gd name="T7" fmla="*/ 43 h 128"/>
                <a:gd name="T8" fmla="*/ 12 w 128"/>
                <a:gd name="T9" fmla="*/ 40 h 128"/>
                <a:gd name="T10" fmla="*/ 0 w 128"/>
                <a:gd name="T11" fmla="*/ 116 h 128"/>
                <a:gd name="T12" fmla="*/ 24 w 128"/>
                <a:gd name="T13" fmla="*/ 128 h 128"/>
                <a:gd name="T14" fmla="*/ 35 w 128"/>
                <a:gd name="T15" fmla="*/ 121 h 128"/>
                <a:gd name="T16" fmla="*/ 36 w 128"/>
                <a:gd name="T17" fmla="*/ 121 h 128"/>
                <a:gd name="T18" fmla="*/ 76 w 128"/>
                <a:gd name="T19" fmla="*/ 128 h 128"/>
                <a:gd name="T20" fmla="*/ 112 w 128"/>
                <a:gd name="T21" fmla="*/ 120 h 128"/>
                <a:gd name="T22" fmla="*/ 114 w 128"/>
                <a:gd name="T23" fmla="*/ 109 h 128"/>
                <a:gd name="T24" fmla="*/ 121 w 128"/>
                <a:gd name="T25" fmla="*/ 88 h 128"/>
                <a:gd name="T26" fmla="*/ 124 w 128"/>
                <a:gd name="T27" fmla="*/ 67 h 128"/>
                <a:gd name="T28" fmla="*/ 128 w 128"/>
                <a:gd name="T29" fmla="*/ 58 h 128"/>
                <a:gd name="T30" fmla="*/ 117 w 128"/>
                <a:gd name="T31" fmla="*/ 42 h 128"/>
                <a:gd name="T32" fmla="*/ 24 w 128"/>
                <a:gd name="T33" fmla="*/ 120 h 128"/>
                <a:gd name="T34" fmla="*/ 8 w 128"/>
                <a:gd name="T35" fmla="*/ 116 h 128"/>
                <a:gd name="T36" fmla="*/ 12 w 128"/>
                <a:gd name="T37" fmla="*/ 48 h 128"/>
                <a:gd name="T38" fmla="*/ 28 w 128"/>
                <a:gd name="T39" fmla="*/ 52 h 128"/>
                <a:gd name="T40" fmla="*/ 120 w 128"/>
                <a:gd name="T41" fmla="*/ 58 h 128"/>
                <a:gd name="T42" fmla="*/ 104 w 128"/>
                <a:gd name="T43" fmla="*/ 64 h 128"/>
                <a:gd name="T44" fmla="*/ 104 w 128"/>
                <a:gd name="T45" fmla="*/ 68 h 128"/>
                <a:gd name="T46" fmla="*/ 118 w 128"/>
                <a:gd name="T47" fmla="*/ 75 h 128"/>
                <a:gd name="T48" fmla="*/ 100 w 128"/>
                <a:gd name="T49" fmla="*/ 84 h 128"/>
                <a:gd name="T50" fmla="*/ 100 w 128"/>
                <a:gd name="T51" fmla="*/ 88 h 128"/>
                <a:gd name="T52" fmla="*/ 113 w 128"/>
                <a:gd name="T53" fmla="*/ 96 h 128"/>
                <a:gd name="T54" fmla="*/ 96 w 128"/>
                <a:gd name="T55" fmla="*/ 104 h 128"/>
                <a:gd name="T56" fmla="*/ 96 w 128"/>
                <a:gd name="T57" fmla="*/ 108 h 128"/>
                <a:gd name="T58" fmla="*/ 106 w 128"/>
                <a:gd name="T59" fmla="*/ 114 h 128"/>
                <a:gd name="T60" fmla="*/ 98 w 128"/>
                <a:gd name="T61" fmla="*/ 120 h 128"/>
                <a:gd name="T62" fmla="*/ 54 w 128"/>
                <a:gd name="T63" fmla="*/ 117 h 128"/>
                <a:gd name="T64" fmla="*/ 32 w 128"/>
                <a:gd name="T65" fmla="*/ 110 h 128"/>
                <a:gd name="T66" fmla="*/ 35 w 128"/>
                <a:gd name="T67" fmla="*/ 50 h 128"/>
                <a:gd name="T68" fmla="*/ 60 w 128"/>
                <a:gd name="T69" fmla="*/ 12 h 128"/>
                <a:gd name="T70" fmla="*/ 76 w 128"/>
                <a:gd name="T71" fmla="*/ 27 h 128"/>
                <a:gd name="T72" fmla="*/ 115 w 128"/>
                <a:gd name="T73" fmla="*/ 50 h 128"/>
                <a:gd name="T74" fmla="*/ 120 w 128"/>
                <a:gd name="T75" fmla="*/ 5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8" h="128">
                  <a:moveTo>
                    <a:pt x="117" y="42"/>
                  </a:moveTo>
                  <a:cubicBezTo>
                    <a:pt x="112" y="41"/>
                    <a:pt x="100" y="41"/>
                    <a:pt x="83" y="40"/>
                  </a:cubicBezTo>
                  <a:cubicBezTo>
                    <a:pt x="84" y="36"/>
                    <a:pt x="84" y="33"/>
                    <a:pt x="84" y="27"/>
                  </a:cubicBezTo>
                  <a:cubicBezTo>
                    <a:pt x="84" y="13"/>
                    <a:pt x="73" y="0"/>
                    <a:pt x="64" y="0"/>
                  </a:cubicBezTo>
                  <a:cubicBezTo>
                    <a:pt x="57" y="0"/>
                    <a:pt x="52" y="5"/>
                    <a:pt x="52" y="12"/>
                  </a:cubicBezTo>
                  <a:cubicBezTo>
                    <a:pt x="52" y="20"/>
                    <a:pt x="49" y="34"/>
                    <a:pt x="36" y="41"/>
                  </a:cubicBezTo>
                  <a:cubicBezTo>
                    <a:pt x="35" y="41"/>
                    <a:pt x="32" y="43"/>
                    <a:pt x="32" y="4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0" y="41"/>
                    <a:pt x="27" y="40"/>
                    <a:pt x="24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5" y="40"/>
                    <a:pt x="0" y="45"/>
                    <a:pt x="0" y="52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23"/>
                    <a:pt x="5" y="128"/>
                    <a:pt x="12" y="128"/>
                  </a:cubicBezTo>
                  <a:cubicBezTo>
                    <a:pt x="24" y="128"/>
                    <a:pt x="24" y="128"/>
                    <a:pt x="24" y="128"/>
                  </a:cubicBezTo>
                  <a:cubicBezTo>
                    <a:pt x="29" y="128"/>
                    <a:pt x="33" y="125"/>
                    <a:pt x="35" y="121"/>
                  </a:cubicBezTo>
                  <a:cubicBezTo>
                    <a:pt x="35" y="121"/>
                    <a:pt x="35" y="121"/>
                    <a:pt x="35" y="121"/>
                  </a:cubicBezTo>
                  <a:cubicBezTo>
                    <a:pt x="35" y="121"/>
                    <a:pt x="35" y="121"/>
                    <a:pt x="36" y="121"/>
                  </a:cubicBezTo>
                  <a:cubicBezTo>
                    <a:pt x="36" y="121"/>
                    <a:pt x="36" y="121"/>
                    <a:pt x="36" y="121"/>
                  </a:cubicBezTo>
                  <a:cubicBezTo>
                    <a:pt x="38" y="122"/>
                    <a:pt x="43" y="123"/>
                    <a:pt x="52" y="125"/>
                  </a:cubicBezTo>
                  <a:cubicBezTo>
                    <a:pt x="54" y="126"/>
                    <a:pt x="65" y="128"/>
                    <a:pt x="76" y="128"/>
                  </a:cubicBezTo>
                  <a:cubicBezTo>
                    <a:pt x="98" y="128"/>
                    <a:pt x="98" y="128"/>
                    <a:pt x="98" y="128"/>
                  </a:cubicBezTo>
                  <a:cubicBezTo>
                    <a:pt x="105" y="128"/>
                    <a:pt x="109" y="125"/>
                    <a:pt x="112" y="120"/>
                  </a:cubicBezTo>
                  <a:cubicBezTo>
                    <a:pt x="112" y="120"/>
                    <a:pt x="113" y="118"/>
                    <a:pt x="114" y="116"/>
                  </a:cubicBezTo>
                  <a:cubicBezTo>
                    <a:pt x="115" y="114"/>
                    <a:pt x="115" y="112"/>
                    <a:pt x="114" y="109"/>
                  </a:cubicBezTo>
                  <a:cubicBezTo>
                    <a:pt x="118" y="106"/>
                    <a:pt x="120" y="102"/>
                    <a:pt x="121" y="99"/>
                  </a:cubicBezTo>
                  <a:cubicBezTo>
                    <a:pt x="122" y="94"/>
                    <a:pt x="122" y="90"/>
                    <a:pt x="121" y="88"/>
                  </a:cubicBezTo>
                  <a:cubicBezTo>
                    <a:pt x="123" y="85"/>
                    <a:pt x="125" y="82"/>
                    <a:pt x="126" y="77"/>
                  </a:cubicBezTo>
                  <a:cubicBezTo>
                    <a:pt x="127" y="73"/>
                    <a:pt x="126" y="70"/>
                    <a:pt x="124" y="67"/>
                  </a:cubicBezTo>
                  <a:cubicBezTo>
                    <a:pt x="127" y="65"/>
                    <a:pt x="128" y="61"/>
                    <a:pt x="128" y="58"/>
                  </a:cubicBezTo>
                  <a:cubicBezTo>
                    <a:pt x="128" y="58"/>
                    <a:pt x="128" y="58"/>
                    <a:pt x="128" y="58"/>
                  </a:cubicBezTo>
                  <a:cubicBezTo>
                    <a:pt x="128" y="57"/>
                    <a:pt x="128" y="57"/>
                    <a:pt x="128" y="56"/>
                  </a:cubicBezTo>
                  <a:cubicBezTo>
                    <a:pt x="128" y="51"/>
                    <a:pt x="125" y="44"/>
                    <a:pt x="117" y="42"/>
                  </a:cubicBezTo>
                  <a:close/>
                  <a:moveTo>
                    <a:pt x="28" y="116"/>
                  </a:moveTo>
                  <a:cubicBezTo>
                    <a:pt x="28" y="118"/>
                    <a:pt x="26" y="120"/>
                    <a:pt x="24" y="120"/>
                  </a:cubicBezTo>
                  <a:cubicBezTo>
                    <a:pt x="12" y="120"/>
                    <a:pt x="12" y="120"/>
                    <a:pt x="12" y="120"/>
                  </a:cubicBezTo>
                  <a:cubicBezTo>
                    <a:pt x="10" y="120"/>
                    <a:pt x="8" y="118"/>
                    <a:pt x="8" y="116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50"/>
                    <a:pt x="10" y="48"/>
                    <a:pt x="12" y="48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26" y="48"/>
                    <a:pt x="28" y="50"/>
                    <a:pt x="28" y="52"/>
                  </a:cubicBezTo>
                  <a:lnTo>
                    <a:pt x="28" y="116"/>
                  </a:lnTo>
                  <a:close/>
                  <a:moveTo>
                    <a:pt x="120" y="58"/>
                  </a:moveTo>
                  <a:cubicBezTo>
                    <a:pt x="120" y="60"/>
                    <a:pt x="119" y="64"/>
                    <a:pt x="112" y="64"/>
                  </a:cubicBezTo>
                  <a:cubicBezTo>
                    <a:pt x="106" y="64"/>
                    <a:pt x="104" y="64"/>
                    <a:pt x="104" y="64"/>
                  </a:cubicBezTo>
                  <a:cubicBezTo>
                    <a:pt x="103" y="64"/>
                    <a:pt x="102" y="65"/>
                    <a:pt x="102" y="66"/>
                  </a:cubicBezTo>
                  <a:cubicBezTo>
                    <a:pt x="102" y="67"/>
                    <a:pt x="103" y="68"/>
                    <a:pt x="104" y="68"/>
                  </a:cubicBezTo>
                  <a:cubicBezTo>
                    <a:pt x="104" y="68"/>
                    <a:pt x="106" y="68"/>
                    <a:pt x="112" y="68"/>
                  </a:cubicBezTo>
                  <a:cubicBezTo>
                    <a:pt x="118" y="68"/>
                    <a:pt x="119" y="73"/>
                    <a:pt x="118" y="75"/>
                  </a:cubicBezTo>
                  <a:cubicBezTo>
                    <a:pt x="118" y="78"/>
                    <a:pt x="116" y="84"/>
                    <a:pt x="110" y="84"/>
                  </a:cubicBezTo>
                  <a:cubicBezTo>
                    <a:pt x="103" y="84"/>
                    <a:pt x="100" y="84"/>
                    <a:pt x="100" y="84"/>
                  </a:cubicBezTo>
                  <a:cubicBezTo>
                    <a:pt x="99" y="84"/>
                    <a:pt x="98" y="85"/>
                    <a:pt x="98" y="86"/>
                  </a:cubicBezTo>
                  <a:cubicBezTo>
                    <a:pt x="98" y="87"/>
                    <a:pt x="99" y="88"/>
                    <a:pt x="100" y="88"/>
                  </a:cubicBezTo>
                  <a:cubicBezTo>
                    <a:pt x="100" y="88"/>
                    <a:pt x="105" y="88"/>
                    <a:pt x="108" y="88"/>
                  </a:cubicBezTo>
                  <a:cubicBezTo>
                    <a:pt x="115" y="88"/>
                    <a:pt x="114" y="93"/>
                    <a:pt x="113" y="96"/>
                  </a:cubicBezTo>
                  <a:cubicBezTo>
                    <a:pt x="112" y="100"/>
                    <a:pt x="111" y="104"/>
                    <a:pt x="103" y="104"/>
                  </a:cubicBezTo>
                  <a:cubicBezTo>
                    <a:pt x="100" y="104"/>
                    <a:pt x="96" y="104"/>
                    <a:pt x="96" y="104"/>
                  </a:cubicBezTo>
                  <a:cubicBezTo>
                    <a:pt x="95" y="104"/>
                    <a:pt x="94" y="105"/>
                    <a:pt x="94" y="106"/>
                  </a:cubicBezTo>
                  <a:cubicBezTo>
                    <a:pt x="94" y="107"/>
                    <a:pt x="95" y="108"/>
                    <a:pt x="96" y="108"/>
                  </a:cubicBezTo>
                  <a:cubicBezTo>
                    <a:pt x="96" y="108"/>
                    <a:pt x="99" y="108"/>
                    <a:pt x="102" y="108"/>
                  </a:cubicBezTo>
                  <a:cubicBezTo>
                    <a:pt x="107" y="108"/>
                    <a:pt x="107" y="112"/>
                    <a:pt x="106" y="114"/>
                  </a:cubicBezTo>
                  <a:cubicBezTo>
                    <a:pt x="106" y="115"/>
                    <a:pt x="105" y="116"/>
                    <a:pt x="105" y="117"/>
                  </a:cubicBezTo>
                  <a:cubicBezTo>
                    <a:pt x="104" y="119"/>
                    <a:pt x="102" y="120"/>
                    <a:pt x="98" y="120"/>
                  </a:cubicBezTo>
                  <a:cubicBezTo>
                    <a:pt x="76" y="120"/>
                    <a:pt x="76" y="120"/>
                    <a:pt x="76" y="120"/>
                  </a:cubicBezTo>
                  <a:cubicBezTo>
                    <a:pt x="65" y="120"/>
                    <a:pt x="54" y="118"/>
                    <a:pt x="54" y="117"/>
                  </a:cubicBezTo>
                  <a:cubicBezTo>
                    <a:pt x="37" y="114"/>
                    <a:pt x="36" y="113"/>
                    <a:pt x="35" y="113"/>
                  </a:cubicBezTo>
                  <a:cubicBezTo>
                    <a:pt x="35" y="113"/>
                    <a:pt x="32" y="112"/>
                    <a:pt x="32" y="110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32" y="52"/>
                    <a:pt x="33" y="51"/>
                    <a:pt x="35" y="50"/>
                  </a:cubicBezTo>
                  <a:cubicBezTo>
                    <a:pt x="35" y="50"/>
                    <a:pt x="36" y="50"/>
                    <a:pt x="36" y="50"/>
                  </a:cubicBezTo>
                  <a:cubicBezTo>
                    <a:pt x="54" y="42"/>
                    <a:pt x="60" y="26"/>
                    <a:pt x="60" y="12"/>
                  </a:cubicBezTo>
                  <a:cubicBezTo>
                    <a:pt x="60" y="10"/>
                    <a:pt x="62" y="8"/>
                    <a:pt x="64" y="8"/>
                  </a:cubicBezTo>
                  <a:cubicBezTo>
                    <a:pt x="68" y="8"/>
                    <a:pt x="76" y="16"/>
                    <a:pt x="76" y="27"/>
                  </a:cubicBezTo>
                  <a:cubicBezTo>
                    <a:pt x="76" y="36"/>
                    <a:pt x="75" y="38"/>
                    <a:pt x="72" y="48"/>
                  </a:cubicBezTo>
                  <a:cubicBezTo>
                    <a:pt x="112" y="48"/>
                    <a:pt x="112" y="49"/>
                    <a:pt x="115" y="50"/>
                  </a:cubicBezTo>
                  <a:cubicBezTo>
                    <a:pt x="120" y="51"/>
                    <a:pt x="120" y="54"/>
                    <a:pt x="120" y="56"/>
                  </a:cubicBezTo>
                  <a:cubicBezTo>
                    <a:pt x="120" y="57"/>
                    <a:pt x="120" y="57"/>
                    <a:pt x="120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" name="Freeform 349">
              <a:extLst>
                <a:ext uri="{FF2B5EF4-FFF2-40B4-BE49-F238E27FC236}">
                  <a16:creationId xmlns:a16="http://schemas.microsoft.com/office/drawing/2014/main" id="{675AFC2A-0E26-41EB-8AB9-3DE2C86F4A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70463" y="3530600"/>
              <a:ext cx="44450" cy="44450"/>
            </a:xfrm>
            <a:custGeom>
              <a:avLst/>
              <a:gdLst>
                <a:gd name="T0" fmla="*/ 6 w 12"/>
                <a:gd name="T1" fmla="*/ 0 h 12"/>
                <a:gd name="T2" fmla="*/ 0 w 12"/>
                <a:gd name="T3" fmla="*/ 6 h 12"/>
                <a:gd name="T4" fmla="*/ 6 w 12"/>
                <a:gd name="T5" fmla="*/ 12 h 12"/>
                <a:gd name="T6" fmla="*/ 12 w 12"/>
                <a:gd name="T7" fmla="*/ 6 h 12"/>
                <a:gd name="T8" fmla="*/ 6 w 12"/>
                <a:gd name="T9" fmla="*/ 0 h 12"/>
                <a:gd name="T10" fmla="*/ 6 w 12"/>
                <a:gd name="T11" fmla="*/ 8 h 12"/>
                <a:gd name="T12" fmla="*/ 4 w 12"/>
                <a:gd name="T13" fmla="*/ 6 h 12"/>
                <a:gd name="T14" fmla="*/ 6 w 12"/>
                <a:gd name="T15" fmla="*/ 4 h 12"/>
                <a:gd name="T16" fmla="*/ 8 w 12"/>
                <a:gd name="T17" fmla="*/ 6 h 12"/>
                <a:gd name="T18" fmla="*/ 6 w 12"/>
                <a:gd name="T1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9" y="12"/>
                    <a:pt x="12" y="9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  <a:close/>
                  <a:moveTo>
                    <a:pt x="6" y="8"/>
                  </a:moveTo>
                  <a:cubicBezTo>
                    <a:pt x="5" y="8"/>
                    <a:pt x="4" y="7"/>
                    <a:pt x="4" y="6"/>
                  </a:cubicBezTo>
                  <a:cubicBezTo>
                    <a:pt x="4" y="5"/>
                    <a:pt x="5" y="4"/>
                    <a:pt x="6" y="4"/>
                  </a:cubicBezTo>
                  <a:cubicBezTo>
                    <a:pt x="7" y="4"/>
                    <a:pt x="8" y="5"/>
                    <a:pt x="8" y="6"/>
                  </a:cubicBezTo>
                  <a:cubicBezTo>
                    <a:pt x="8" y="7"/>
                    <a:pt x="7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8" name="Freeform 350">
            <a:extLst>
              <a:ext uri="{FF2B5EF4-FFF2-40B4-BE49-F238E27FC236}">
                <a16:creationId xmlns:a16="http://schemas.microsoft.com/office/drawing/2014/main" id="{570617E2-3E23-48C7-9D86-05F01E47F582}"/>
              </a:ext>
            </a:extLst>
          </p:cNvPr>
          <p:cNvSpPr>
            <a:spLocks noEditPoints="1"/>
          </p:cNvSpPr>
          <p:nvPr/>
        </p:nvSpPr>
        <p:spPr bwMode="auto">
          <a:xfrm>
            <a:off x="7466615" y="390373"/>
            <a:ext cx="481013" cy="360363"/>
          </a:xfrm>
          <a:custGeom>
            <a:avLst/>
            <a:gdLst>
              <a:gd name="T0" fmla="*/ 105 w 128"/>
              <a:gd name="T1" fmla="*/ 2 h 96"/>
              <a:gd name="T2" fmla="*/ 28 w 128"/>
              <a:gd name="T3" fmla="*/ 0 h 96"/>
              <a:gd name="T4" fmla="*/ 2 w 128"/>
              <a:gd name="T5" fmla="*/ 23 h 96"/>
              <a:gd name="T6" fmla="*/ 2 w 128"/>
              <a:gd name="T7" fmla="*/ 34 h 96"/>
              <a:gd name="T8" fmla="*/ 64 w 128"/>
              <a:gd name="T9" fmla="*/ 96 h 96"/>
              <a:gd name="T10" fmla="*/ 126 w 128"/>
              <a:gd name="T11" fmla="*/ 34 h 96"/>
              <a:gd name="T12" fmla="*/ 126 w 128"/>
              <a:gd name="T13" fmla="*/ 23 h 96"/>
              <a:gd name="T14" fmla="*/ 55 w 128"/>
              <a:gd name="T15" fmla="*/ 28 h 96"/>
              <a:gd name="T16" fmla="*/ 73 w 128"/>
              <a:gd name="T17" fmla="*/ 28 h 96"/>
              <a:gd name="T18" fmla="*/ 78 w 128"/>
              <a:gd name="T19" fmla="*/ 9 h 96"/>
              <a:gd name="T20" fmla="*/ 76 w 128"/>
              <a:gd name="T21" fmla="*/ 25 h 96"/>
              <a:gd name="T22" fmla="*/ 52 w 128"/>
              <a:gd name="T23" fmla="*/ 25 h 96"/>
              <a:gd name="T24" fmla="*/ 50 w 128"/>
              <a:gd name="T25" fmla="*/ 9 h 96"/>
              <a:gd name="T26" fmla="*/ 52 w 128"/>
              <a:gd name="T27" fmla="*/ 25 h 96"/>
              <a:gd name="T28" fmla="*/ 64 w 128"/>
              <a:gd name="T29" fmla="*/ 82 h 96"/>
              <a:gd name="T30" fmla="*/ 74 w 128"/>
              <a:gd name="T31" fmla="*/ 32 h 96"/>
              <a:gd name="T32" fmla="*/ 98 w 128"/>
              <a:gd name="T33" fmla="*/ 32 h 96"/>
              <a:gd name="T34" fmla="*/ 78 w 128"/>
              <a:gd name="T35" fmla="*/ 32 h 96"/>
              <a:gd name="T36" fmla="*/ 89 w 128"/>
              <a:gd name="T37" fmla="*/ 20 h 96"/>
              <a:gd name="T38" fmla="*/ 79 w 128"/>
              <a:gd name="T39" fmla="*/ 28 h 96"/>
              <a:gd name="T40" fmla="*/ 97 w 128"/>
              <a:gd name="T41" fmla="*/ 8 h 96"/>
              <a:gd name="T42" fmla="*/ 83 w 128"/>
              <a:gd name="T43" fmla="*/ 8 h 96"/>
              <a:gd name="T44" fmla="*/ 55 w 128"/>
              <a:gd name="T45" fmla="*/ 8 h 96"/>
              <a:gd name="T46" fmla="*/ 64 w 128"/>
              <a:gd name="T47" fmla="*/ 15 h 96"/>
              <a:gd name="T48" fmla="*/ 31 w 128"/>
              <a:gd name="T49" fmla="*/ 8 h 96"/>
              <a:gd name="T50" fmla="*/ 39 w 128"/>
              <a:gd name="T51" fmla="*/ 14 h 96"/>
              <a:gd name="T52" fmla="*/ 49 w 128"/>
              <a:gd name="T53" fmla="*/ 28 h 96"/>
              <a:gd name="T54" fmla="*/ 39 w 128"/>
              <a:gd name="T55" fmla="*/ 20 h 96"/>
              <a:gd name="T56" fmla="*/ 60 w 128"/>
              <a:gd name="T57" fmla="*/ 81 h 96"/>
              <a:gd name="T58" fmla="*/ 50 w 128"/>
              <a:gd name="T59" fmla="*/ 32 h 96"/>
              <a:gd name="T60" fmla="*/ 11 w 128"/>
              <a:gd name="T61" fmla="*/ 32 h 96"/>
              <a:gd name="T62" fmla="*/ 51 w 128"/>
              <a:gd name="T63" fmla="*/ 74 h 96"/>
              <a:gd name="T64" fmla="*/ 117 w 128"/>
              <a:gd name="T65" fmla="*/ 32 h 96"/>
              <a:gd name="T66" fmla="*/ 102 w 128"/>
              <a:gd name="T67" fmla="*/ 32 h 96"/>
              <a:gd name="T68" fmla="*/ 92 w 128"/>
              <a:gd name="T69" fmla="*/ 17 h 96"/>
              <a:gd name="T70" fmla="*/ 120 w 128"/>
              <a:gd name="T71" fmla="*/ 28 h 96"/>
              <a:gd name="T72" fmla="*/ 27 w 128"/>
              <a:gd name="T73" fmla="*/ 10 h 96"/>
              <a:gd name="T74" fmla="*/ 25 w 128"/>
              <a:gd name="T75" fmla="*/ 28 h 96"/>
              <a:gd name="T76" fmla="*/ 27 w 128"/>
              <a:gd name="T77" fmla="*/ 1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28" h="96">
                <a:moveTo>
                  <a:pt x="126" y="23"/>
                </a:moveTo>
                <a:cubicBezTo>
                  <a:pt x="105" y="2"/>
                  <a:pt x="105" y="2"/>
                  <a:pt x="105" y="2"/>
                </a:cubicBezTo>
                <a:cubicBezTo>
                  <a:pt x="104" y="1"/>
                  <a:pt x="102" y="0"/>
                  <a:pt x="100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26" y="0"/>
                  <a:pt x="24" y="1"/>
                  <a:pt x="23" y="2"/>
                </a:cubicBezTo>
                <a:cubicBezTo>
                  <a:pt x="2" y="23"/>
                  <a:pt x="2" y="23"/>
                  <a:pt x="2" y="23"/>
                </a:cubicBezTo>
                <a:cubicBezTo>
                  <a:pt x="1" y="24"/>
                  <a:pt x="0" y="26"/>
                  <a:pt x="0" y="28"/>
                </a:cubicBezTo>
                <a:cubicBezTo>
                  <a:pt x="0" y="30"/>
                  <a:pt x="1" y="32"/>
                  <a:pt x="2" y="34"/>
                </a:cubicBezTo>
                <a:cubicBezTo>
                  <a:pt x="58" y="93"/>
                  <a:pt x="58" y="93"/>
                  <a:pt x="58" y="93"/>
                </a:cubicBezTo>
                <a:cubicBezTo>
                  <a:pt x="60" y="95"/>
                  <a:pt x="62" y="96"/>
                  <a:pt x="64" y="96"/>
                </a:cubicBezTo>
                <a:cubicBezTo>
                  <a:pt x="66" y="96"/>
                  <a:pt x="68" y="95"/>
                  <a:pt x="70" y="93"/>
                </a:cubicBezTo>
                <a:cubicBezTo>
                  <a:pt x="126" y="34"/>
                  <a:pt x="126" y="34"/>
                  <a:pt x="126" y="34"/>
                </a:cubicBezTo>
                <a:cubicBezTo>
                  <a:pt x="127" y="32"/>
                  <a:pt x="128" y="30"/>
                  <a:pt x="128" y="28"/>
                </a:cubicBezTo>
                <a:cubicBezTo>
                  <a:pt x="128" y="26"/>
                  <a:pt x="127" y="24"/>
                  <a:pt x="126" y="23"/>
                </a:cubicBezTo>
                <a:close/>
                <a:moveTo>
                  <a:pt x="73" y="28"/>
                </a:moveTo>
                <a:cubicBezTo>
                  <a:pt x="55" y="28"/>
                  <a:pt x="55" y="28"/>
                  <a:pt x="55" y="28"/>
                </a:cubicBezTo>
                <a:cubicBezTo>
                  <a:pt x="64" y="21"/>
                  <a:pt x="64" y="21"/>
                  <a:pt x="64" y="21"/>
                </a:cubicBezTo>
                <a:lnTo>
                  <a:pt x="73" y="28"/>
                </a:lnTo>
                <a:close/>
                <a:moveTo>
                  <a:pt x="67" y="18"/>
                </a:moveTo>
                <a:cubicBezTo>
                  <a:pt x="78" y="9"/>
                  <a:pt x="78" y="9"/>
                  <a:pt x="78" y="9"/>
                </a:cubicBezTo>
                <a:cubicBezTo>
                  <a:pt x="86" y="17"/>
                  <a:pt x="86" y="17"/>
                  <a:pt x="86" y="17"/>
                </a:cubicBezTo>
                <a:cubicBezTo>
                  <a:pt x="76" y="25"/>
                  <a:pt x="76" y="25"/>
                  <a:pt x="76" y="25"/>
                </a:cubicBezTo>
                <a:lnTo>
                  <a:pt x="67" y="18"/>
                </a:lnTo>
                <a:close/>
                <a:moveTo>
                  <a:pt x="52" y="25"/>
                </a:moveTo>
                <a:cubicBezTo>
                  <a:pt x="42" y="17"/>
                  <a:pt x="42" y="17"/>
                  <a:pt x="42" y="17"/>
                </a:cubicBezTo>
                <a:cubicBezTo>
                  <a:pt x="50" y="9"/>
                  <a:pt x="50" y="9"/>
                  <a:pt x="50" y="9"/>
                </a:cubicBezTo>
                <a:cubicBezTo>
                  <a:pt x="61" y="18"/>
                  <a:pt x="61" y="18"/>
                  <a:pt x="61" y="18"/>
                </a:cubicBezTo>
                <a:lnTo>
                  <a:pt x="52" y="25"/>
                </a:lnTo>
                <a:close/>
                <a:moveTo>
                  <a:pt x="74" y="32"/>
                </a:moveTo>
                <a:cubicBezTo>
                  <a:pt x="64" y="82"/>
                  <a:pt x="64" y="82"/>
                  <a:pt x="64" y="82"/>
                </a:cubicBezTo>
                <a:cubicBezTo>
                  <a:pt x="54" y="32"/>
                  <a:pt x="54" y="32"/>
                  <a:pt x="54" y="32"/>
                </a:cubicBezTo>
                <a:lnTo>
                  <a:pt x="74" y="32"/>
                </a:lnTo>
                <a:close/>
                <a:moveTo>
                  <a:pt x="78" y="32"/>
                </a:moveTo>
                <a:cubicBezTo>
                  <a:pt x="98" y="32"/>
                  <a:pt x="98" y="32"/>
                  <a:pt x="98" y="32"/>
                </a:cubicBezTo>
                <a:cubicBezTo>
                  <a:pt x="68" y="81"/>
                  <a:pt x="68" y="81"/>
                  <a:pt x="68" y="81"/>
                </a:cubicBezTo>
                <a:lnTo>
                  <a:pt x="78" y="32"/>
                </a:lnTo>
                <a:close/>
                <a:moveTo>
                  <a:pt x="79" y="28"/>
                </a:moveTo>
                <a:cubicBezTo>
                  <a:pt x="89" y="20"/>
                  <a:pt x="89" y="20"/>
                  <a:pt x="89" y="20"/>
                </a:cubicBezTo>
                <a:cubicBezTo>
                  <a:pt x="97" y="28"/>
                  <a:pt x="97" y="28"/>
                  <a:pt x="97" y="28"/>
                </a:cubicBezTo>
                <a:lnTo>
                  <a:pt x="79" y="28"/>
                </a:lnTo>
                <a:close/>
                <a:moveTo>
                  <a:pt x="83" y="8"/>
                </a:moveTo>
                <a:cubicBezTo>
                  <a:pt x="97" y="8"/>
                  <a:pt x="97" y="8"/>
                  <a:pt x="97" y="8"/>
                </a:cubicBezTo>
                <a:cubicBezTo>
                  <a:pt x="89" y="14"/>
                  <a:pt x="89" y="14"/>
                  <a:pt x="89" y="14"/>
                </a:cubicBezTo>
                <a:lnTo>
                  <a:pt x="83" y="8"/>
                </a:lnTo>
                <a:close/>
                <a:moveTo>
                  <a:pt x="64" y="15"/>
                </a:moveTo>
                <a:cubicBezTo>
                  <a:pt x="55" y="8"/>
                  <a:pt x="55" y="8"/>
                  <a:pt x="55" y="8"/>
                </a:cubicBezTo>
                <a:cubicBezTo>
                  <a:pt x="73" y="8"/>
                  <a:pt x="73" y="8"/>
                  <a:pt x="73" y="8"/>
                </a:cubicBezTo>
                <a:lnTo>
                  <a:pt x="64" y="15"/>
                </a:lnTo>
                <a:close/>
                <a:moveTo>
                  <a:pt x="39" y="14"/>
                </a:moveTo>
                <a:cubicBezTo>
                  <a:pt x="31" y="8"/>
                  <a:pt x="31" y="8"/>
                  <a:pt x="31" y="8"/>
                </a:cubicBezTo>
                <a:cubicBezTo>
                  <a:pt x="45" y="8"/>
                  <a:pt x="45" y="8"/>
                  <a:pt x="45" y="8"/>
                </a:cubicBezTo>
                <a:lnTo>
                  <a:pt x="39" y="14"/>
                </a:lnTo>
                <a:close/>
                <a:moveTo>
                  <a:pt x="39" y="20"/>
                </a:moveTo>
                <a:cubicBezTo>
                  <a:pt x="49" y="28"/>
                  <a:pt x="49" y="28"/>
                  <a:pt x="49" y="28"/>
                </a:cubicBezTo>
                <a:cubicBezTo>
                  <a:pt x="31" y="28"/>
                  <a:pt x="31" y="28"/>
                  <a:pt x="31" y="28"/>
                </a:cubicBezTo>
                <a:lnTo>
                  <a:pt x="39" y="20"/>
                </a:lnTo>
                <a:close/>
                <a:moveTo>
                  <a:pt x="50" y="32"/>
                </a:moveTo>
                <a:cubicBezTo>
                  <a:pt x="60" y="81"/>
                  <a:pt x="60" y="81"/>
                  <a:pt x="60" y="81"/>
                </a:cubicBezTo>
                <a:cubicBezTo>
                  <a:pt x="30" y="32"/>
                  <a:pt x="30" y="32"/>
                  <a:pt x="30" y="32"/>
                </a:cubicBezTo>
                <a:lnTo>
                  <a:pt x="50" y="32"/>
                </a:lnTo>
                <a:close/>
                <a:moveTo>
                  <a:pt x="51" y="74"/>
                </a:moveTo>
                <a:cubicBezTo>
                  <a:pt x="11" y="32"/>
                  <a:pt x="11" y="32"/>
                  <a:pt x="11" y="32"/>
                </a:cubicBezTo>
                <a:cubicBezTo>
                  <a:pt x="26" y="32"/>
                  <a:pt x="26" y="32"/>
                  <a:pt x="26" y="32"/>
                </a:cubicBezTo>
                <a:lnTo>
                  <a:pt x="51" y="74"/>
                </a:lnTo>
                <a:close/>
                <a:moveTo>
                  <a:pt x="102" y="32"/>
                </a:moveTo>
                <a:cubicBezTo>
                  <a:pt x="117" y="32"/>
                  <a:pt x="117" y="32"/>
                  <a:pt x="117" y="32"/>
                </a:cubicBezTo>
                <a:cubicBezTo>
                  <a:pt x="77" y="74"/>
                  <a:pt x="77" y="74"/>
                  <a:pt x="77" y="74"/>
                </a:cubicBezTo>
                <a:lnTo>
                  <a:pt x="102" y="32"/>
                </a:lnTo>
                <a:close/>
                <a:moveTo>
                  <a:pt x="103" y="28"/>
                </a:moveTo>
                <a:cubicBezTo>
                  <a:pt x="92" y="17"/>
                  <a:pt x="92" y="17"/>
                  <a:pt x="92" y="17"/>
                </a:cubicBezTo>
                <a:cubicBezTo>
                  <a:pt x="101" y="10"/>
                  <a:pt x="101" y="10"/>
                  <a:pt x="101" y="10"/>
                </a:cubicBezTo>
                <a:cubicBezTo>
                  <a:pt x="120" y="28"/>
                  <a:pt x="120" y="28"/>
                  <a:pt x="120" y="28"/>
                </a:cubicBezTo>
                <a:lnTo>
                  <a:pt x="103" y="28"/>
                </a:lnTo>
                <a:close/>
                <a:moveTo>
                  <a:pt x="27" y="10"/>
                </a:moveTo>
                <a:cubicBezTo>
                  <a:pt x="36" y="17"/>
                  <a:pt x="36" y="17"/>
                  <a:pt x="36" y="17"/>
                </a:cubicBezTo>
                <a:cubicBezTo>
                  <a:pt x="25" y="28"/>
                  <a:pt x="25" y="28"/>
                  <a:pt x="25" y="28"/>
                </a:cubicBezTo>
                <a:cubicBezTo>
                  <a:pt x="8" y="28"/>
                  <a:pt x="8" y="28"/>
                  <a:pt x="8" y="28"/>
                </a:cubicBezTo>
                <a:lnTo>
                  <a:pt x="27" y="1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AD9F718-7BEF-43FE-AD52-66FECECD766E}"/>
              </a:ext>
            </a:extLst>
          </p:cNvPr>
          <p:cNvGrpSpPr/>
          <p:nvPr/>
        </p:nvGrpSpPr>
        <p:grpSpPr>
          <a:xfrm>
            <a:off x="3305303" y="360210"/>
            <a:ext cx="484188" cy="420688"/>
            <a:chOff x="2303444" y="6030256"/>
            <a:chExt cx="484188" cy="420688"/>
          </a:xfrm>
          <a:solidFill>
            <a:schemeClr val="tx1"/>
          </a:solidFill>
        </p:grpSpPr>
        <p:sp>
          <p:nvSpPr>
            <p:cNvPr id="30" name="Freeform 354">
              <a:extLst>
                <a:ext uri="{FF2B5EF4-FFF2-40B4-BE49-F238E27FC236}">
                  <a16:creationId xmlns:a16="http://schemas.microsoft.com/office/drawing/2014/main" id="{CE83E274-C8E5-4798-A778-7D4595BDDC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03444" y="6030256"/>
              <a:ext cx="484188" cy="346075"/>
            </a:xfrm>
            <a:custGeom>
              <a:avLst/>
              <a:gdLst>
                <a:gd name="T0" fmla="*/ 128 w 128"/>
                <a:gd name="T1" fmla="*/ 24 h 92"/>
                <a:gd name="T2" fmla="*/ 119 w 128"/>
                <a:gd name="T3" fmla="*/ 12 h 92"/>
                <a:gd name="T4" fmla="*/ 67 w 128"/>
                <a:gd name="T5" fmla="*/ 0 h 92"/>
                <a:gd name="T6" fmla="*/ 64 w 128"/>
                <a:gd name="T7" fmla="*/ 0 h 92"/>
                <a:gd name="T8" fmla="*/ 61 w 128"/>
                <a:gd name="T9" fmla="*/ 0 h 92"/>
                <a:gd name="T10" fmla="*/ 9 w 128"/>
                <a:gd name="T11" fmla="*/ 12 h 92"/>
                <a:gd name="T12" fmla="*/ 0 w 128"/>
                <a:gd name="T13" fmla="*/ 24 h 92"/>
                <a:gd name="T14" fmla="*/ 9 w 128"/>
                <a:gd name="T15" fmla="*/ 36 h 92"/>
                <a:gd name="T16" fmla="*/ 20 w 128"/>
                <a:gd name="T17" fmla="*/ 38 h 92"/>
                <a:gd name="T18" fmla="*/ 20 w 128"/>
                <a:gd name="T19" fmla="*/ 72 h 92"/>
                <a:gd name="T20" fmla="*/ 64 w 128"/>
                <a:gd name="T21" fmla="*/ 92 h 92"/>
                <a:gd name="T22" fmla="*/ 108 w 128"/>
                <a:gd name="T23" fmla="*/ 72 h 92"/>
                <a:gd name="T24" fmla="*/ 108 w 128"/>
                <a:gd name="T25" fmla="*/ 38 h 92"/>
                <a:gd name="T26" fmla="*/ 119 w 128"/>
                <a:gd name="T27" fmla="*/ 36 h 92"/>
                <a:gd name="T28" fmla="*/ 128 w 128"/>
                <a:gd name="T29" fmla="*/ 24 h 92"/>
                <a:gd name="T30" fmla="*/ 100 w 128"/>
                <a:gd name="T31" fmla="*/ 72 h 92"/>
                <a:gd name="T32" fmla="*/ 64 w 128"/>
                <a:gd name="T33" fmla="*/ 84 h 92"/>
                <a:gd name="T34" fmla="*/ 28 w 128"/>
                <a:gd name="T35" fmla="*/ 72 h 92"/>
                <a:gd name="T36" fmla="*/ 28 w 128"/>
                <a:gd name="T37" fmla="*/ 40 h 92"/>
                <a:gd name="T38" fmla="*/ 61 w 128"/>
                <a:gd name="T39" fmla="*/ 48 h 92"/>
                <a:gd name="T40" fmla="*/ 64 w 128"/>
                <a:gd name="T41" fmla="*/ 48 h 92"/>
                <a:gd name="T42" fmla="*/ 67 w 128"/>
                <a:gd name="T43" fmla="*/ 48 h 92"/>
                <a:gd name="T44" fmla="*/ 100 w 128"/>
                <a:gd name="T45" fmla="*/ 40 h 92"/>
                <a:gd name="T46" fmla="*/ 100 w 128"/>
                <a:gd name="T47" fmla="*/ 72 h 92"/>
                <a:gd name="T48" fmla="*/ 65 w 128"/>
                <a:gd name="T49" fmla="*/ 40 h 92"/>
                <a:gd name="T50" fmla="*/ 64 w 128"/>
                <a:gd name="T51" fmla="*/ 40 h 92"/>
                <a:gd name="T52" fmla="*/ 63 w 128"/>
                <a:gd name="T53" fmla="*/ 40 h 92"/>
                <a:gd name="T54" fmla="*/ 11 w 128"/>
                <a:gd name="T55" fmla="*/ 28 h 92"/>
                <a:gd name="T56" fmla="*/ 8 w 128"/>
                <a:gd name="T57" fmla="*/ 24 h 92"/>
                <a:gd name="T58" fmla="*/ 11 w 128"/>
                <a:gd name="T59" fmla="*/ 20 h 92"/>
                <a:gd name="T60" fmla="*/ 63 w 128"/>
                <a:gd name="T61" fmla="*/ 8 h 92"/>
                <a:gd name="T62" fmla="*/ 64 w 128"/>
                <a:gd name="T63" fmla="*/ 8 h 92"/>
                <a:gd name="T64" fmla="*/ 65 w 128"/>
                <a:gd name="T65" fmla="*/ 8 h 92"/>
                <a:gd name="T66" fmla="*/ 117 w 128"/>
                <a:gd name="T67" fmla="*/ 20 h 92"/>
                <a:gd name="T68" fmla="*/ 120 w 128"/>
                <a:gd name="T69" fmla="*/ 24 h 92"/>
                <a:gd name="T70" fmla="*/ 117 w 128"/>
                <a:gd name="T71" fmla="*/ 28 h 92"/>
                <a:gd name="T72" fmla="*/ 65 w 128"/>
                <a:gd name="T73" fmla="*/ 4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8" h="92">
                  <a:moveTo>
                    <a:pt x="128" y="24"/>
                  </a:moveTo>
                  <a:cubicBezTo>
                    <a:pt x="128" y="18"/>
                    <a:pt x="124" y="14"/>
                    <a:pt x="119" y="12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0"/>
                    <a:pt x="65" y="0"/>
                    <a:pt x="64" y="0"/>
                  </a:cubicBezTo>
                  <a:cubicBezTo>
                    <a:pt x="63" y="0"/>
                    <a:pt x="62" y="0"/>
                    <a:pt x="61" y="0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4" y="14"/>
                    <a:pt x="0" y="18"/>
                    <a:pt x="0" y="24"/>
                  </a:cubicBezTo>
                  <a:cubicBezTo>
                    <a:pt x="0" y="30"/>
                    <a:pt x="4" y="34"/>
                    <a:pt x="9" y="36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0" y="72"/>
                    <a:pt x="20" y="72"/>
                    <a:pt x="20" y="72"/>
                  </a:cubicBezTo>
                  <a:cubicBezTo>
                    <a:pt x="20" y="83"/>
                    <a:pt x="32" y="92"/>
                    <a:pt x="64" y="92"/>
                  </a:cubicBezTo>
                  <a:cubicBezTo>
                    <a:pt x="96" y="92"/>
                    <a:pt x="108" y="83"/>
                    <a:pt x="108" y="72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19" y="36"/>
                    <a:pt x="119" y="36"/>
                    <a:pt x="119" y="36"/>
                  </a:cubicBezTo>
                  <a:cubicBezTo>
                    <a:pt x="124" y="34"/>
                    <a:pt x="128" y="30"/>
                    <a:pt x="128" y="24"/>
                  </a:cubicBezTo>
                  <a:close/>
                  <a:moveTo>
                    <a:pt x="100" y="72"/>
                  </a:moveTo>
                  <a:cubicBezTo>
                    <a:pt x="100" y="76"/>
                    <a:pt x="88" y="84"/>
                    <a:pt x="64" y="84"/>
                  </a:cubicBezTo>
                  <a:cubicBezTo>
                    <a:pt x="40" y="84"/>
                    <a:pt x="28" y="76"/>
                    <a:pt x="28" y="72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61" y="48"/>
                    <a:pt x="61" y="48"/>
                    <a:pt x="61" y="48"/>
                  </a:cubicBezTo>
                  <a:cubicBezTo>
                    <a:pt x="62" y="48"/>
                    <a:pt x="63" y="48"/>
                    <a:pt x="64" y="48"/>
                  </a:cubicBezTo>
                  <a:cubicBezTo>
                    <a:pt x="65" y="48"/>
                    <a:pt x="66" y="48"/>
                    <a:pt x="67" y="48"/>
                  </a:cubicBezTo>
                  <a:cubicBezTo>
                    <a:pt x="100" y="40"/>
                    <a:pt x="100" y="40"/>
                    <a:pt x="100" y="40"/>
                  </a:cubicBezTo>
                  <a:lnTo>
                    <a:pt x="100" y="72"/>
                  </a:lnTo>
                  <a:close/>
                  <a:moveTo>
                    <a:pt x="65" y="40"/>
                  </a:moveTo>
                  <a:cubicBezTo>
                    <a:pt x="65" y="40"/>
                    <a:pt x="64" y="40"/>
                    <a:pt x="64" y="40"/>
                  </a:cubicBezTo>
                  <a:cubicBezTo>
                    <a:pt x="64" y="40"/>
                    <a:pt x="63" y="40"/>
                    <a:pt x="63" y="40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9" y="27"/>
                    <a:pt x="8" y="26"/>
                    <a:pt x="8" y="24"/>
                  </a:cubicBezTo>
                  <a:cubicBezTo>
                    <a:pt x="8" y="22"/>
                    <a:pt x="9" y="21"/>
                    <a:pt x="11" y="2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3" y="8"/>
                    <a:pt x="64" y="8"/>
                    <a:pt x="64" y="8"/>
                  </a:cubicBezTo>
                  <a:cubicBezTo>
                    <a:pt x="64" y="8"/>
                    <a:pt x="65" y="8"/>
                    <a:pt x="65" y="8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19" y="21"/>
                    <a:pt x="120" y="22"/>
                    <a:pt x="120" y="24"/>
                  </a:cubicBezTo>
                  <a:cubicBezTo>
                    <a:pt x="120" y="26"/>
                    <a:pt x="119" y="27"/>
                    <a:pt x="117" y="28"/>
                  </a:cubicBezTo>
                  <a:lnTo>
                    <a:pt x="65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1" name="Freeform 355">
              <a:extLst>
                <a:ext uri="{FF2B5EF4-FFF2-40B4-BE49-F238E27FC236}">
                  <a16:creationId xmlns:a16="http://schemas.microsoft.com/office/drawing/2014/main" id="{67571C8B-5832-446B-AF08-75B38A97C7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1594" y="6181068"/>
              <a:ext cx="30163" cy="165100"/>
            </a:xfrm>
            <a:custGeom>
              <a:avLst/>
              <a:gdLst>
                <a:gd name="T0" fmla="*/ 0 w 8"/>
                <a:gd name="T1" fmla="*/ 4 h 44"/>
                <a:gd name="T2" fmla="*/ 0 w 8"/>
                <a:gd name="T3" fmla="*/ 40 h 44"/>
                <a:gd name="T4" fmla="*/ 4 w 8"/>
                <a:gd name="T5" fmla="*/ 44 h 44"/>
                <a:gd name="T6" fmla="*/ 8 w 8"/>
                <a:gd name="T7" fmla="*/ 40 h 44"/>
                <a:gd name="T8" fmla="*/ 8 w 8"/>
                <a:gd name="T9" fmla="*/ 4 h 44"/>
                <a:gd name="T10" fmla="*/ 4 w 8"/>
                <a:gd name="T11" fmla="*/ 0 h 44"/>
                <a:gd name="T12" fmla="*/ 0 w 8"/>
                <a:gd name="T13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44">
                  <a:moveTo>
                    <a:pt x="0" y="4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2"/>
                    <a:pt x="2" y="44"/>
                    <a:pt x="4" y="44"/>
                  </a:cubicBezTo>
                  <a:cubicBezTo>
                    <a:pt x="6" y="44"/>
                    <a:pt x="8" y="42"/>
                    <a:pt x="8" y="4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2" name="Oval 356">
              <a:extLst>
                <a:ext uri="{FF2B5EF4-FFF2-40B4-BE49-F238E27FC236}">
                  <a16:creationId xmlns:a16="http://schemas.microsoft.com/office/drawing/2014/main" id="{BFDD9212-2458-4243-8F11-7CBC4D2883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7307" y="6360456"/>
              <a:ext cx="60325" cy="904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CCB99F7-01DC-4B2B-BF74-A128A3CE6D1D}"/>
              </a:ext>
            </a:extLst>
          </p:cNvPr>
          <p:cNvGrpSpPr/>
          <p:nvPr/>
        </p:nvGrpSpPr>
        <p:grpSpPr>
          <a:xfrm>
            <a:off x="4363312" y="2035551"/>
            <a:ext cx="484188" cy="301625"/>
            <a:chOff x="8308975" y="-595313"/>
            <a:chExt cx="484188" cy="301625"/>
          </a:xfrm>
          <a:solidFill>
            <a:schemeClr val="tx1"/>
          </a:solidFill>
        </p:grpSpPr>
        <p:sp>
          <p:nvSpPr>
            <p:cNvPr id="34" name="Freeform 10">
              <a:extLst>
                <a:ext uri="{FF2B5EF4-FFF2-40B4-BE49-F238E27FC236}">
                  <a16:creationId xmlns:a16="http://schemas.microsoft.com/office/drawing/2014/main" id="{08D5BF71-0E3C-47B0-A145-330A4F9078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08975" y="-595313"/>
              <a:ext cx="484188" cy="301625"/>
            </a:xfrm>
            <a:custGeom>
              <a:avLst/>
              <a:gdLst>
                <a:gd name="T0" fmla="*/ 128 w 128"/>
                <a:gd name="T1" fmla="*/ 39 h 80"/>
                <a:gd name="T2" fmla="*/ 128 w 128"/>
                <a:gd name="T3" fmla="*/ 39 h 80"/>
                <a:gd name="T4" fmla="*/ 127 w 128"/>
                <a:gd name="T5" fmla="*/ 38 h 80"/>
                <a:gd name="T6" fmla="*/ 127 w 128"/>
                <a:gd name="T7" fmla="*/ 38 h 80"/>
                <a:gd name="T8" fmla="*/ 64 w 128"/>
                <a:gd name="T9" fmla="*/ 0 h 80"/>
                <a:gd name="T10" fmla="*/ 0 w 128"/>
                <a:gd name="T11" fmla="*/ 38 h 80"/>
                <a:gd name="T12" fmla="*/ 0 w 128"/>
                <a:gd name="T13" fmla="*/ 38 h 80"/>
                <a:gd name="T14" fmla="*/ 0 w 128"/>
                <a:gd name="T15" fmla="*/ 39 h 80"/>
                <a:gd name="T16" fmla="*/ 0 w 128"/>
                <a:gd name="T17" fmla="*/ 39 h 80"/>
                <a:gd name="T18" fmla="*/ 0 w 128"/>
                <a:gd name="T19" fmla="*/ 40 h 80"/>
                <a:gd name="T20" fmla="*/ 0 w 128"/>
                <a:gd name="T21" fmla="*/ 41 h 80"/>
                <a:gd name="T22" fmla="*/ 0 w 128"/>
                <a:gd name="T23" fmla="*/ 41 h 80"/>
                <a:gd name="T24" fmla="*/ 0 w 128"/>
                <a:gd name="T25" fmla="*/ 42 h 80"/>
                <a:gd name="T26" fmla="*/ 0 w 128"/>
                <a:gd name="T27" fmla="*/ 42 h 80"/>
                <a:gd name="T28" fmla="*/ 64 w 128"/>
                <a:gd name="T29" fmla="*/ 80 h 80"/>
                <a:gd name="T30" fmla="*/ 127 w 128"/>
                <a:gd name="T31" fmla="*/ 42 h 80"/>
                <a:gd name="T32" fmla="*/ 127 w 128"/>
                <a:gd name="T33" fmla="*/ 42 h 80"/>
                <a:gd name="T34" fmla="*/ 128 w 128"/>
                <a:gd name="T35" fmla="*/ 41 h 80"/>
                <a:gd name="T36" fmla="*/ 128 w 128"/>
                <a:gd name="T37" fmla="*/ 41 h 80"/>
                <a:gd name="T38" fmla="*/ 128 w 128"/>
                <a:gd name="T39" fmla="*/ 40 h 80"/>
                <a:gd name="T40" fmla="*/ 128 w 128"/>
                <a:gd name="T41" fmla="*/ 39 h 80"/>
                <a:gd name="T42" fmla="*/ 64 w 128"/>
                <a:gd name="T43" fmla="*/ 72 h 80"/>
                <a:gd name="T44" fmla="*/ 9 w 128"/>
                <a:gd name="T45" fmla="*/ 40 h 80"/>
                <a:gd name="T46" fmla="*/ 64 w 128"/>
                <a:gd name="T47" fmla="*/ 8 h 80"/>
                <a:gd name="T48" fmla="*/ 119 w 128"/>
                <a:gd name="T49" fmla="*/ 40 h 80"/>
                <a:gd name="T50" fmla="*/ 64 w 128"/>
                <a:gd name="T51" fmla="*/ 7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8" h="80">
                  <a:moveTo>
                    <a:pt x="128" y="39"/>
                  </a:moveTo>
                  <a:cubicBezTo>
                    <a:pt x="128" y="39"/>
                    <a:pt x="128" y="39"/>
                    <a:pt x="128" y="39"/>
                  </a:cubicBezTo>
                  <a:cubicBezTo>
                    <a:pt x="128" y="39"/>
                    <a:pt x="128" y="38"/>
                    <a:pt x="127" y="38"/>
                  </a:cubicBezTo>
                  <a:cubicBezTo>
                    <a:pt x="127" y="38"/>
                    <a:pt x="127" y="38"/>
                    <a:pt x="127" y="38"/>
                  </a:cubicBezTo>
                  <a:cubicBezTo>
                    <a:pt x="116" y="16"/>
                    <a:pt x="91" y="0"/>
                    <a:pt x="64" y="0"/>
                  </a:cubicBezTo>
                  <a:cubicBezTo>
                    <a:pt x="37" y="0"/>
                    <a:pt x="12" y="16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40"/>
                    <a:pt x="0" y="40"/>
                  </a:cubicBezTo>
                  <a:cubicBezTo>
                    <a:pt x="0" y="40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2" y="64"/>
                    <a:pt x="37" y="80"/>
                    <a:pt x="64" y="80"/>
                  </a:cubicBezTo>
                  <a:cubicBezTo>
                    <a:pt x="91" y="80"/>
                    <a:pt x="116" y="64"/>
                    <a:pt x="127" y="42"/>
                  </a:cubicBezTo>
                  <a:cubicBezTo>
                    <a:pt x="127" y="42"/>
                    <a:pt x="127" y="42"/>
                    <a:pt x="127" y="42"/>
                  </a:cubicBezTo>
                  <a:cubicBezTo>
                    <a:pt x="128" y="41"/>
                    <a:pt x="128" y="41"/>
                    <a:pt x="128" y="41"/>
                  </a:cubicBezTo>
                  <a:cubicBezTo>
                    <a:pt x="128" y="41"/>
                    <a:pt x="128" y="41"/>
                    <a:pt x="128" y="41"/>
                  </a:cubicBezTo>
                  <a:cubicBezTo>
                    <a:pt x="128" y="41"/>
                    <a:pt x="128" y="40"/>
                    <a:pt x="128" y="40"/>
                  </a:cubicBezTo>
                  <a:cubicBezTo>
                    <a:pt x="128" y="40"/>
                    <a:pt x="128" y="39"/>
                    <a:pt x="128" y="39"/>
                  </a:cubicBezTo>
                  <a:close/>
                  <a:moveTo>
                    <a:pt x="64" y="72"/>
                  </a:moveTo>
                  <a:cubicBezTo>
                    <a:pt x="41" y="72"/>
                    <a:pt x="19" y="59"/>
                    <a:pt x="9" y="40"/>
                  </a:cubicBezTo>
                  <a:cubicBezTo>
                    <a:pt x="20" y="21"/>
                    <a:pt x="41" y="8"/>
                    <a:pt x="64" y="8"/>
                  </a:cubicBezTo>
                  <a:cubicBezTo>
                    <a:pt x="86" y="8"/>
                    <a:pt x="108" y="21"/>
                    <a:pt x="119" y="40"/>
                  </a:cubicBezTo>
                  <a:cubicBezTo>
                    <a:pt x="108" y="59"/>
                    <a:pt x="86" y="72"/>
                    <a:pt x="64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5" name="Freeform 11">
              <a:extLst>
                <a:ext uri="{FF2B5EF4-FFF2-40B4-BE49-F238E27FC236}">
                  <a16:creationId xmlns:a16="http://schemas.microsoft.com/office/drawing/2014/main" id="{2676E6BA-5863-4811-9CD7-E56DD4E7FB44}"/>
                </a:ext>
              </a:extLst>
            </p:cNvPr>
            <p:cNvSpPr>
              <a:spLocks/>
            </p:cNvSpPr>
            <p:nvPr/>
          </p:nvSpPr>
          <p:spPr bwMode="auto">
            <a:xfrm>
              <a:off x="8491538" y="-504825"/>
              <a:ext cx="68263" cy="68263"/>
            </a:xfrm>
            <a:custGeom>
              <a:avLst/>
              <a:gdLst>
                <a:gd name="T0" fmla="*/ 16 w 18"/>
                <a:gd name="T1" fmla="*/ 0 h 18"/>
                <a:gd name="T2" fmla="*/ 16 w 18"/>
                <a:gd name="T3" fmla="*/ 0 h 18"/>
                <a:gd name="T4" fmla="*/ 0 w 18"/>
                <a:gd name="T5" fmla="*/ 16 h 18"/>
                <a:gd name="T6" fmla="*/ 2 w 18"/>
                <a:gd name="T7" fmla="*/ 18 h 18"/>
                <a:gd name="T8" fmla="*/ 4 w 18"/>
                <a:gd name="T9" fmla="*/ 16 h 18"/>
                <a:gd name="T10" fmla="*/ 16 w 18"/>
                <a:gd name="T11" fmla="*/ 4 h 18"/>
                <a:gd name="T12" fmla="*/ 16 w 18"/>
                <a:gd name="T13" fmla="*/ 4 h 18"/>
                <a:gd name="T14" fmla="*/ 18 w 18"/>
                <a:gd name="T15" fmla="*/ 2 h 18"/>
                <a:gd name="T16" fmla="*/ 16 w 18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8">
                  <a:moveTo>
                    <a:pt x="16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17"/>
                    <a:pt x="1" y="18"/>
                    <a:pt x="2" y="18"/>
                  </a:cubicBezTo>
                  <a:cubicBezTo>
                    <a:pt x="3" y="18"/>
                    <a:pt x="4" y="17"/>
                    <a:pt x="4" y="16"/>
                  </a:cubicBezTo>
                  <a:cubicBezTo>
                    <a:pt x="4" y="9"/>
                    <a:pt x="9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7" y="4"/>
                    <a:pt x="18" y="3"/>
                    <a:pt x="18" y="2"/>
                  </a:cubicBezTo>
                  <a:cubicBezTo>
                    <a:pt x="18" y="1"/>
                    <a:pt x="17" y="0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6" name="Freeform 12">
              <a:extLst>
                <a:ext uri="{FF2B5EF4-FFF2-40B4-BE49-F238E27FC236}">
                  <a16:creationId xmlns:a16="http://schemas.microsoft.com/office/drawing/2014/main" id="{EED6353E-F724-4F0B-9315-AC0C862C37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45500" y="-549275"/>
              <a:ext cx="211138" cy="209550"/>
            </a:xfrm>
            <a:custGeom>
              <a:avLst/>
              <a:gdLst>
                <a:gd name="T0" fmla="*/ 28 w 56"/>
                <a:gd name="T1" fmla="*/ 0 h 56"/>
                <a:gd name="T2" fmla="*/ 0 w 56"/>
                <a:gd name="T3" fmla="*/ 28 h 56"/>
                <a:gd name="T4" fmla="*/ 28 w 56"/>
                <a:gd name="T5" fmla="*/ 56 h 56"/>
                <a:gd name="T6" fmla="*/ 56 w 56"/>
                <a:gd name="T7" fmla="*/ 28 h 56"/>
                <a:gd name="T8" fmla="*/ 28 w 56"/>
                <a:gd name="T9" fmla="*/ 0 h 56"/>
                <a:gd name="T10" fmla="*/ 28 w 56"/>
                <a:gd name="T11" fmla="*/ 52 h 56"/>
                <a:gd name="T12" fmla="*/ 4 w 56"/>
                <a:gd name="T13" fmla="*/ 28 h 56"/>
                <a:gd name="T14" fmla="*/ 28 w 56"/>
                <a:gd name="T15" fmla="*/ 4 h 56"/>
                <a:gd name="T16" fmla="*/ 52 w 56"/>
                <a:gd name="T17" fmla="*/ 28 h 56"/>
                <a:gd name="T18" fmla="*/ 28 w 56"/>
                <a:gd name="T19" fmla="*/ 5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56">
                  <a:moveTo>
                    <a:pt x="28" y="0"/>
                  </a:moveTo>
                  <a:cubicBezTo>
                    <a:pt x="12" y="0"/>
                    <a:pt x="0" y="13"/>
                    <a:pt x="0" y="28"/>
                  </a:cubicBezTo>
                  <a:cubicBezTo>
                    <a:pt x="0" y="43"/>
                    <a:pt x="12" y="56"/>
                    <a:pt x="28" y="56"/>
                  </a:cubicBezTo>
                  <a:cubicBezTo>
                    <a:pt x="43" y="56"/>
                    <a:pt x="56" y="43"/>
                    <a:pt x="56" y="28"/>
                  </a:cubicBezTo>
                  <a:cubicBezTo>
                    <a:pt x="56" y="13"/>
                    <a:pt x="43" y="0"/>
                    <a:pt x="28" y="0"/>
                  </a:cubicBezTo>
                  <a:close/>
                  <a:moveTo>
                    <a:pt x="28" y="52"/>
                  </a:moveTo>
                  <a:cubicBezTo>
                    <a:pt x="15" y="52"/>
                    <a:pt x="4" y="41"/>
                    <a:pt x="4" y="28"/>
                  </a:cubicBezTo>
                  <a:cubicBezTo>
                    <a:pt x="4" y="15"/>
                    <a:pt x="15" y="4"/>
                    <a:pt x="28" y="4"/>
                  </a:cubicBezTo>
                  <a:cubicBezTo>
                    <a:pt x="41" y="4"/>
                    <a:pt x="52" y="15"/>
                    <a:pt x="52" y="28"/>
                  </a:cubicBezTo>
                  <a:cubicBezTo>
                    <a:pt x="52" y="41"/>
                    <a:pt x="41" y="52"/>
                    <a:pt x="28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C9EBC5A-01C3-4628-A717-D1BA265398E6}"/>
              </a:ext>
            </a:extLst>
          </p:cNvPr>
          <p:cNvGrpSpPr/>
          <p:nvPr/>
        </p:nvGrpSpPr>
        <p:grpSpPr>
          <a:xfrm>
            <a:off x="2233401" y="1945436"/>
            <a:ext cx="483505" cy="481854"/>
            <a:chOff x="8588375" y="100013"/>
            <a:chExt cx="930276" cy="927101"/>
          </a:xfrm>
          <a:solidFill>
            <a:schemeClr val="tx1"/>
          </a:solidFill>
        </p:grpSpPr>
        <p:sp>
          <p:nvSpPr>
            <p:cNvPr id="38" name="Freeform 16">
              <a:extLst>
                <a:ext uri="{FF2B5EF4-FFF2-40B4-BE49-F238E27FC236}">
                  <a16:creationId xmlns:a16="http://schemas.microsoft.com/office/drawing/2014/main" id="{06C0785D-353C-4A48-A26C-CF00FD5A2079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1750" y="187326"/>
              <a:ext cx="509588" cy="504825"/>
            </a:xfrm>
            <a:custGeom>
              <a:avLst/>
              <a:gdLst>
                <a:gd name="T0" fmla="*/ 7 w 134"/>
                <a:gd name="T1" fmla="*/ 133 h 133"/>
                <a:gd name="T2" fmla="*/ 3 w 134"/>
                <a:gd name="T3" fmla="*/ 131 h 133"/>
                <a:gd name="T4" fmla="*/ 3 w 134"/>
                <a:gd name="T5" fmla="*/ 123 h 133"/>
                <a:gd name="T6" fmla="*/ 123 w 134"/>
                <a:gd name="T7" fmla="*/ 3 h 133"/>
                <a:gd name="T8" fmla="*/ 131 w 134"/>
                <a:gd name="T9" fmla="*/ 3 h 133"/>
                <a:gd name="T10" fmla="*/ 131 w 134"/>
                <a:gd name="T11" fmla="*/ 11 h 133"/>
                <a:gd name="T12" fmla="*/ 11 w 134"/>
                <a:gd name="T13" fmla="*/ 131 h 133"/>
                <a:gd name="T14" fmla="*/ 7 w 134"/>
                <a:gd name="T15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4" h="133">
                  <a:moveTo>
                    <a:pt x="7" y="133"/>
                  </a:moveTo>
                  <a:cubicBezTo>
                    <a:pt x="5" y="133"/>
                    <a:pt x="4" y="132"/>
                    <a:pt x="3" y="131"/>
                  </a:cubicBezTo>
                  <a:cubicBezTo>
                    <a:pt x="0" y="129"/>
                    <a:pt x="0" y="125"/>
                    <a:pt x="3" y="123"/>
                  </a:cubicBezTo>
                  <a:cubicBezTo>
                    <a:pt x="123" y="3"/>
                    <a:pt x="123" y="3"/>
                    <a:pt x="123" y="3"/>
                  </a:cubicBezTo>
                  <a:cubicBezTo>
                    <a:pt x="125" y="0"/>
                    <a:pt x="129" y="0"/>
                    <a:pt x="131" y="3"/>
                  </a:cubicBezTo>
                  <a:cubicBezTo>
                    <a:pt x="134" y="5"/>
                    <a:pt x="134" y="9"/>
                    <a:pt x="131" y="11"/>
                  </a:cubicBezTo>
                  <a:cubicBezTo>
                    <a:pt x="11" y="131"/>
                    <a:pt x="11" y="131"/>
                    <a:pt x="11" y="131"/>
                  </a:cubicBezTo>
                  <a:cubicBezTo>
                    <a:pt x="10" y="132"/>
                    <a:pt x="9" y="133"/>
                    <a:pt x="7" y="1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9" name="Freeform 17">
              <a:extLst>
                <a:ext uri="{FF2B5EF4-FFF2-40B4-BE49-F238E27FC236}">
                  <a16:creationId xmlns:a16="http://schemas.microsoft.com/office/drawing/2014/main" id="{6E474E12-22C2-4D9C-9F8A-8DF551FE72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64638" y="100013"/>
              <a:ext cx="354013" cy="346075"/>
            </a:xfrm>
            <a:custGeom>
              <a:avLst/>
              <a:gdLst>
                <a:gd name="T0" fmla="*/ 41 w 93"/>
                <a:gd name="T1" fmla="*/ 91 h 91"/>
                <a:gd name="T2" fmla="*/ 15 w 93"/>
                <a:gd name="T3" fmla="*/ 78 h 91"/>
                <a:gd name="T4" fmla="*/ 3 w 93"/>
                <a:gd name="T5" fmla="*/ 46 h 91"/>
                <a:gd name="T6" fmla="*/ 61 w 93"/>
                <a:gd name="T7" fmla="*/ 0 h 91"/>
                <a:gd name="T8" fmla="*/ 67 w 93"/>
                <a:gd name="T9" fmla="*/ 1 h 91"/>
                <a:gd name="T10" fmla="*/ 69 w 93"/>
                <a:gd name="T11" fmla="*/ 6 h 91"/>
                <a:gd name="T12" fmla="*/ 69 w 93"/>
                <a:gd name="T13" fmla="*/ 24 h 91"/>
                <a:gd name="T14" fmla="*/ 87 w 93"/>
                <a:gd name="T15" fmla="*/ 24 h 91"/>
                <a:gd name="T16" fmla="*/ 92 w 93"/>
                <a:gd name="T17" fmla="*/ 26 h 91"/>
                <a:gd name="T18" fmla="*/ 93 w 93"/>
                <a:gd name="T19" fmla="*/ 32 h 91"/>
                <a:gd name="T20" fmla="*/ 41 w 93"/>
                <a:gd name="T21" fmla="*/ 91 h 91"/>
                <a:gd name="T22" fmla="*/ 57 w 93"/>
                <a:gd name="T23" fmla="*/ 15 h 91"/>
                <a:gd name="T24" fmla="*/ 15 w 93"/>
                <a:gd name="T25" fmla="*/ 48 h 91"/>
                <a:gd name="T26" fmla="*/ 23 w 93"/>
                <a:gd name="T27" fmla="*/ 70 h 91"/>
                <a:gd name="T28" fmla="*/ 41 w 93"/>
                <a:gd name="T29" fmla="*/ 79 h 91"/>
                <a:gd name="T30" fmla="*/ 78 w 93"/>
                <a:gd name="T31" fmla="*/ 36 h 91"/>
                <a:gd name="T32" fmla="*/ 63 w 93"/>
                <a:gd name="T33" fmla="*/ 36 h 91"/>
                <a:gd name="T34" fmla="*/ 57 w 93"/>
                <a:gd name="T35" fmla="*/ 30 h 91"/>
                <a:gd name="T36" fmla="*/ 57 w 93"/>
                <a:gd name="T37" fmla="*/ 1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3" h="91">
                  <a:moveTo>
                    <a:pt x="41" y="91"/>
                  </a:moveTo>
                  <a:cubicBezTo>
                    <a:pt x="32" y="91"/>
                    <a:pt x="23" y="87"/>
                    <a:pt x="15" y="78"/>
                  </a:cubicBezTo>
                  <a:cubicBezTo>
                    <a:pt x="4" y="68"/>
                    <a:pt x="0" y="57"/>
                    <a:pt x="3" y="46"/>
                  </a:cubicBezTo>
                  <a:cubicBezTo>
                    <a:pt x="9" y="18"/>
                    <a:pt x="56" y="2"/>
                    <a:pt x="61" y="0"/>
                  </a:cubicBezTo>
                  <a:cubicBezTo>
                    <a:pt x="63" y="0"/>
                    <a:pt x="65" y="0"/>
                    <a:pt x="67" y="1"/>
                  </a:cubicBezTo>
                  <a:cubicBezTo>
                    <a:pt x="68" y="2"/>
                    <a:pt x="69" y="4"/>
                    <a:pt x="69" y="6"/>
                  </a:cubicBezTo>
                  <a:cubicBezTo>
                    <a:pt x="69" y="24"/>
                    <a:pt x="69" y="24"/>
                    <a:pt x="69" y="24"/>
                  </a:cubicBezTo>
                  <a:cubicBezTo>
                    <a:pt x="87" y="24"/>
                    <a:pt x="87" y="24"/>
                    <a:pt x="87" y="24"/>
                  </a:cubicBezTo>
                  <a:cubicBezTo>
                    <a:pt x="89" y="24"/>
                    <a:pt x="91" y="25"/>
                    <a:pt x="92" y="26"/>
                  </a:cubicBezTo>
                  <a:cubicBezTo>
                    <a:pt x="93" y="28"/>
                    <a:pt x="93" y="30"/>
                    <a:pt x="93" y="32"/>
                  </a:cubicBezTo>
                  <a:cubicBezTo>
                    <a:pt x="91" y="38"/>
                    <a:pt x="72" y="91"/>
                    <a:pt x="41" y="91"/>
                  </a:cubicBezTo>
                  <a:close/>
                  <a:moveTo>
                    <a:pt x="57" y="15"/>
                  </a:moveTo>
                  <a:cubicBezTo>
                    <a:pt x="42" y="21"/>
                    <a:pt x="18" y="33"/>
                    <a:pt x="15" y="48"/>
                  </a:cubicBezTo>
                  <a:cubicBezTo>
                    <a:pt x="13" y="55"/>
                    <a:pt x="16" y="62"/>
                    <a:pt x="23" y="70"/>
                  </a:cubicBezTo>
                  <a:cubicBezTo>
                    <a:pt x="29" y="76"/>
                    <a:pt x="35" y="79"/>
                    <a:pt x="41" y="79"/>
                  </a:cubicBezTo>
                  <a:cubicBezTo>
                    <a:pt x="57" y="79"/>
                    <a:pt x="72" y="53"/>
                    <a:pt x="78" y="36"/>
                  </a:cubicBezTo>
                  <a:cubicBezTo>
                    <a:pt x="63" y="36"/>
                    <a:pt x="63" y="36"/>
                    <a:pt x="63" y="36"/>
                  </a:cubicBezTo>
                  <a:cubicBezTo>
                    <a:pt x="60" y="36"/>
                    <a:pt x="57" y="33"/>
                    <a:pt x="57" y="30"/>
                  </a:cubicBezTo>
                  <a:lnTo>
                    <a:pt x="57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0" name="Freeform 18">
              <a:extLst>
                <a:ext uri="{FF2B5EF4-FFF2-40B4-BE49-F238E27FC236}">
                  <a16:creationId xmlns:a16="http://schemas.microsoft.com/office/drawing/2014/main" id="{249D463F-04E8-4727-A469-7F554AB96F16}"/>
                </a:ext>
              </a:extLst>
            </p:cNvPr>
            <p:cNvSpPr>
              <a:spLocks/>
            </p:cNvSpPr>
            <p:nvPr/>
          </p:nvSpPr>
          <p:spPr bwMode="auto">
            <a:xfrm>
              <a:off x="9290050" y="142876"/>
              <a:ext cx="46038" cy="185738"/>
            </a:xfrm>
            <a:custGeom>
              <a:avLst/>
              <a:gdLst>
                <a:gd name="T0" fmla="*/ 6 w 12"/>
                <a:gd name="T1" fmla="*/ 49 h 49"/>
                <a:gd name="T2" fmla="*/ 0 w 12"/>
                <a:gd name="T3" fmla="*/ 43 h 49"/>
                <a:gd name="T4" fmla="*/ 0 w 12"/>
                <a:gd name="T5" fmla="*/ 6 h 49"/>
                <a:gd name="T6" fmla="*/ 6 w 12"/>
                <a:gd name="T7" fmla="*/ 0 h 49"/>
                <a:gd name="T8" fmla="*/ 12 w 12"/>
                <a:gd name="T9" fmla="*/ 6 h 49"/>
                <a:gd name="T10" fmla="*/ 12 w 12"/>
                <a:gd name="T11" fmla="*/ 43 h 49"/>
                <a:gd name="T12" fmla="*/ 6 w 12"/>
                <a:gd name="T13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49">
                  <a:moveTo>
                    <a:pt x="6" y="49"/>
                  </a:moveTo>
                  <a:cubicBezTo>
                    <a:pt x="3" y="49"/>
                    <a:pt x="0" y="46"/>
                    <a:pt x="0" y="4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9" y="0"/>
                    <a:pt x="12" y="2"/>
                    <a:pt x="12" y="6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6"/>
                    <a:pt x="9" y="49"/>
                    <a:pt x="6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1" name="Freeform 19">
              <a:extLst>
                <a:ext uri="{FF2B5EF4-FFF2-40B4-BE49-F238E27FC236}">
                  <a16:creationId xmlns:a16="http://schemas.microsoft.com/office/drawing/2014/main" id="{BD19400F-D7A2-4D6B-B0C3-E48231164092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8375" y="882651"/>
              <a:ext cx="147638" cy="144463"/>
            </a:xfrm>
            <a:custGeom>
              <a:avLst/>
              <a:gdLst>
                <a:gd name="T0" fmla="*/ 7 w 39"/>
                <a:gd name="T1" fmla="*/ 38 h 38"/>
                <a:gd name="T2" fmla="*/ 3 w 39"/>
                <a:gd name="T3" fmla="*/ 36 h 38"/>
                <a:gd name="T4" fmla="*/ 3 w 39"/>
                <a:gd name="T5" fmla="*/ 28 h 38"/>
                <a:gd name="T6" fmla="*/ 29 w 39"/>
                <a:gd name="T7" fmla="*/ 2 h 38"/>
                <a:gd name="T8" fmla="*/ 37 w 39"/>
                <a:gd name="T9" fmla="*/ 2 h 38"/>
                <a:gd name="T10" fmla="*/ 37 w 39"/>
                <a:gd name="T11" fmla="*/ 10 h 38"/>
                <a:gd name="T12" fmla="*/ 11 w 39"/>
                <a:gd name="T13" fmla="*/ 36 h 38"/>
                <a:gd name="T14" fmla="*/ 7 w 39"/>
                <a:gd name="T15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38">
                  <a:moveTo>
                    <a:pt x="7" y="38"/>
                  </a:moveTo>
                  <a:cubicBezTo>
                    <a:pt x="5" y="38"/>
                    <a:pt x="4" y="37"/>
                    <a:pt x="3" y="36"/>
                  </a:cubicBezTo>
                  <a:cubicBezTo>
                    <a:pt x="0" y="34"/>
                    <a:pt x="0" y="30"/>
                    <a:pt x="3" y="28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31" y="0"/>
                    <a:pt x="35" y="0"/>
                    <a:pt x="37" y="2"/>
                  </a:cubicBezTo>
                  <a:cubicBezTo>
                    <a:pt x="39" y="4"/>
                    <a:pt x="39" y="8"/>
                    <a:pt x="37" y="10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0" y="37"/>
                    <a:pt x="9" y="38"/>
                    <a:pt x="7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" name="Freeform 20">
              <a:extLst>
                <a:ext uri="{FF2B5EF4-FFF2-40B4-BE49-F238E27FC236}">
                  <a16:creationId xmlns:a16="http://schemas.microsoft.com/office/drawing/2014/main" id="{4D504689-6773-449D-9EA0-35D64814A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9161463" y="882651"/>
              <a:ext cx="147638" cy="144463"/>
            </a:xfrm>
            <a:custGeom>
              <a:avLst/>
              <a:gdLst>
                <a:gd name="T0" fmla="*/ 32 w 39"/>
                <a:gd name="T1" fmla="*/ 38 h 38"/>
                <a:gd name="T2" fmla="*/ 28 w 39"/>
                <a:gd name="T3" fmla="*/ 36 h 38"/>
                <a:gd name="T4" fmla="*/ 2 w 39"/>
                <a:gd name="T5" fmla="*/ 10 h 38"/>
                <a:gd name="T6" fmla="*/ 2 w 39"/>
                <a:gd name="T7" fmla="*/ 2 h 38"/>
                <a:gd name="T8" fmla="*/ 10 w 39"/>
                <a:gd name="T9" fmla="*/ 2 h 38"/>
                <a:gd name="T10" fmla="*/ 36 w 39"/>
                <a:gd name="T11" fmla="*/ 28 h 38"/>
                <a:gd name="T12" fmla="*/ 36 w 39"/>
                <a:gd name="T13" fmla="*/ 36 h 38"/>
                <a:gd name="T14" fmla="*/ 32 w 39"/>
                <a:gd name="T15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38">
                  <a:moveTo>
                    <a:pt x="32" y="38"/>
                  </a:moveTo>
                  <a:cubicBezTo>
                    <a:pt x="30" y="38"/>
                    <a:pt x="29" y="37"/>
                    <a:pt x="28" y="36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8"/>
                    <a:pt x="0" y="4"/>
                    <a:pt x="2" y="2"/>
                  </a:cubicBezTo>
                  <a:cubicBezTo>
                    <a:pt x="4" y="0"/>
                    <a:pt x="8" y="0"/>
                    <a:pt x="10" y="2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9" y="30"/>
                    <a:pt x="39" y="34"/>
                    <a:pt x="36" y="36"/>
                  </a:cubicBezTo>
                  <a:cubicBezTo>
                    <a:pt x="35" y="37"/>
                    <a:pt x="34" y="38"/>
                    <a:pt x="32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3" name="Freeform 21">
              <a:extLst>
                <a:ext uri="{FF2B5EF4-FFF2-40B4-BE49-F238E27FC236}">
                  <a16:creationId xmlns:a16="http://schemas.microsoft.com/office/drawing/2014/main" id="{7F5AB9BA-3FC7-4846-8616-6B72059E3A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91550" y="312738"/>
              <a:ext cx="714375" cy="714375"/>
            </a:xfrm>
            <a:custGeom>
              <a:avLst/>
              <a:gdLst>
                <a:gd name="T0" fmla="*/ 94 w 188"/>
                <a:gd name="T1" fmla="*/ 188 h 188"/>
                <a:gd name="T2" fmla="*/ 0 w 188"/>
                <a:gd name="T3" fmla="*/ 94 h 188"/>
                <a:gd name="T4" fmla="*/ 94 w 188"/>
                <a:gd name="T5" fmla="*/ 0 h 188"/>
                <a:gd name="T6" fmla="*/ 188 w 188"/>
                <a:gd name="T7" fmla="*/ 94 h 188"/>
                <a:gd name="T8" fmla="*/ 94 w 188"/>
                <a:gd name="T9" fmla="*/ 188 h 188"/>
                <a:gd name="T10" fmla="*/ 94 w 188"/>
                <a:gd name="T11" fmla="*/ 12 h 188"/>
                <a:gd name="T12" fmla="*/ 12 w 188"/>
                <a:gd name="T13" fmla="*/ 94 h 188"/>
                <a:gd name="T14" fmla="*/ 94 w 188"/>
                <a:gd name="T15" fmla="*/ 176 h 188"/>
                <a:gd name="T16" fmla="*/ 176 w 188"/>
                <a:gd name="T17" fmla="*/ 94 h 188"/>
                <a:gd name="T18" fmla="*/ 94 w 188"/>
                <a:gd name="T19" fmla="*/ 12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8" h="188">
                  <a:moveTo>
                    <a:pt x="94" y="188"/>
                  </a:moveTo>
                  <a:cubicBezTo>
                    <a:pt x="42" y="188"/>
                    <a:pt x="0" y="146"/>
                    <a:pt x="0" y="94"/>
                  </a:cubicBezTo>
                  <a:cubicBezTo>
                    <a:pt x="0" y="42"/>
                    <a:pt x="42" y="0"/>
                    <a:pt x="94" y="0"/>
                  </a:cubicBezTo>
                  <a:cubicBezTo>
                    <a:pt x="146" y="0"/>
                    <a:pt x="188" y="42"/>
                    <a:pt x="188" y="94"/>
                  </a:cubicBezTo>
                  <a:cubicBezTo>
                    <a:pt x="188" y="146"/>
                    <a:pt x="146" y="188"/>
                    <a:pt x="94" y="188"/>
                  </a:cubicBezTo>
                  <a:close/>
                  <a:moveTo>
                    <a:pt x="94" y="12"/>
                  </a:moveTo>
                  <a:cubicBezTo>
                    <a:pt x="49" y="12"/>
                    <a:pt x="12" y="49"/>
                    <a:pt x="12" y="94"/>
                  </a:cubicBezTo>
                  <a:cubicBezTo>
                    <a:pt x="12" y="139"/>
                    <a:pt x="49" y="176"/>
                    <a:pt x="94" y="176"/>
                  </a:cubicBezTo>
                  <a:cubicBezTo>
                    <a:pt x="139" y="176"/>
                    <a:pt x="176" y="139"/>
                    <a:pt x="176" y="94"/>
                  </a:cubicBezTo>
                  <a:cubicBezTo>
                    <a:pt x="176" y="49"/>
                    <a:pt x="139" y="12"/>
                    <a:pt x="9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4" name="Freeform 22">
              <a:extLst>
                <a:ext uri="{FF2B5EF4-FFF2-40B4-BE49-F238E27FC236}">
                  <a16:creationId xmlns:a16="http://schemas.microsoft.com/office/drawing/2014/main" id="{C9F0E3D9-B711-472D-848A-360B0F7E81C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13788" y="434976"/>
              <a:ext cx="469900" cy="469900"/>
            </a:xfrm>
            <a:custGeom>
              <a:avLst/>
              <a:gdLst>
                <a:gd name="T0" fmla="*/ 62 w 124"/>
                <a:gd name="T1" fmla="*/ 124 h 124"/>
                <a:gd name="T2" fmla="*/ 0 w 124"/>
                <a:gd name="T3" fmla="*/ 62 h 124"/>
                <a:gd name="T4" fmla="*/ 62 w 124"/>
                <a:gd name="T5" fmla="*/ 0 h 124"/>
                <a:gd name="T6" fmla="*/ 124 w 124"/>
                <a:gd name="T7" fmla="*/ 62 h 124"/>
                <a:gd name="T8" fmla="*/ 62 w 124"/>
                <a:gd name="T9" fmla="*/ 124 h 124"/>
                <a:gd name="T10" fmla="*/ 62 w 124"/>
                <a:gd name="T11" fmla="*/ 12 h 124"/>
                <a:gd name="T12" fmla="*/ 12 w 124"/>
                <a:gd name="T13" fmla="*/ 62 h 124"/>
                <a:gd name="T14" fmla="*/ 62 w 124"/>
                <a:gd name="T15" fmla="*/ 112 h 124"/>
                <a:gd name="T16" fmla="*/ 112 w 124"/>
                <a:gd name="T17" fmla="*/ 62 h 124"/>
                <a:gd name="T18" fmla="*/ 62 w 124"/>
                <a:gd name="T19" fmla="*/ 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4" h="124">
                  <a:moveTo>
                    <a:pt x="62" y="124"/>
                  </a:moveTo>
                  <a:cubicBezTo>
                    <a:pt x="28" y="124"/>
                    <a:pt x="0" y="96"/>
                    <a:pt x="0" y="62"/>
                  </a:cubicBezTo>
                  <a:cubicBezTo>
                    <a:pt x="0" y="28"/>
                    <a:pt x="28" y="0"/>
                    <a:pt x="62" y="0"/>
                  </a:cubicBezTo>
                  <a:cubicBezTo>
                    <a:pt x="96" y="0"/>
                    <a:pt x="124" y="28"/>
                    <a:pt x="124" y="62"/>
                  </a:cubicBezTo>
                  <a:cubicBezTo>
                    <a:pt x="124" y="96"/>
                    <a:pt x="96" y="124"/>
                    <a:pt x="62" y="124"/>
                  </a:cubicBezTo>
                  <a:close/>
                  <a:moveTo>
                    <a:pt x="62" y="12"/>
                  </a:moveTo>
                  <a:cubicBezTo>
                    <a:pt x="34" y="12"/>
                    <a:pt x="12" y="34"/>
                    <a:pt x="12" y="62"/>
                  </a:cubicBezTo>
                  <a:cubicBezTo>
                    <a:pt x="12" y="90"/>
                    <a:pt x="34" y="112"/>
                    <a:pt x="62" y="112"/>
                  </a:cubicBezTo>
                  <a:cubicBezTo>
                    <a:pt x="90" y="112"/>
                    <a:pt x="112" y="90"/>
                    <a:pt x="112" y="62"/>
                  </a:cubicBezTo>
                  <a:cubicBezTo>
                    <a:pt x="112" y="34"/>
                    <a:pt x="90" y="12"/>
                    <a:pt x="6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5" name="Freeform 23">
              <a:extLst>
                <a:ext uri="{FF2B5EF4-FFF2-40B4-BE49-F238E27FC236}">
                  <a16:creationId xmlns:a16="http://schemas.microsoft.com/office/drawing/2014/main" id="{E1B4186E-0331-4346-B577-1AF08D8F94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834438" y="555626"/>
              <a:ext cx="228600" cy="228600"/>
            </a:xfrm>
            <a:custGeom>
              <a:avLst/>
              <a:gdLst>
                <a:gd name="T0" fmla="*/ 30 w 60"/>
                <a:gd name="T1" fmla="*/ 60 h 60"/>
                <a:gd name="T2" fmla="*/ 0 w 60"/>
                <a:gd name="T3" fmla="*/ 30 h 60"/>
                <a:gd name="T4" fmla="*/ 30 w 60"/>
                <a:gd name="T5" fmla="*/ 0 h 60"/>
                <a:gd name="T6" fmla="*/ 60 w 60"/>
                <a:gd name="T7" fmla="*/ 30 h 60"/>
                <a:gd name="T8" fmla="*/ 30 w 60"/>
                <a:gd name="T9" fmla="*/ 60 h 60"/>
                <a:gd name="T10" fmla="*/ 30 w 60"/>
                <a:gd name="T11" fmla="*/ 12 h 60"/>
                <a:gd name="T12" fmla="*/ 12 w 60"/>
                <a:gd name="T13" fmla="*/ 30 h 60"/>
                <a:gd name="T14" fmla="*/ 30 w 60"/>
                <a:gd name="T15" fmla="*/ 48 h 60"/>
                <a:gd name="T16" fmla="*/ 48 w 60"/>
                <a:gd name="T17" fmla="*/ 30 h 60"/>
                <a:gd name="T18" fmla="*/ 30 w 60"/>
                <a:gd name="T19" fmla="*/ 1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60">
                  <a:moveTo>
                    <a:pt x="30" y="60"/>
                  </a:moveTo>
                  <a:cubicBezTo>
                    <a:pt x="13" y="60"/>
                    <a:pt x="0" y="47"/>
                    <a:pt x="0" y="30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47" y="0"/>
                    <a:pt x="60" y="13"/>
                    <a:pt x="60" y="30"/>
                  </a:cubicBezTo>
                  <a:cubicBezTo>
                    <a:pt x="60" y="47"/>
                    <a:pt x="47" y="60"/>
                    <a:pt x="30" y="60"/>
                  </a:cubicBezTo>
                  <a:close/>
                  <a:moveTo>
                    <a:pt x="30" y="12"/>
                  </a:moveTo>
                  <a:cubicBezTo>
                    <a:pt x="20" y="12"/>
                    <a:pt x="12" y="20"/>
                    <a:pt x="12" y="30"/>
                  </a:cubicBezTo>
                  <a:cubicBezTo>
                    <a:pt x="12" y="40"/>
                    <a:pt x="20" y="48"/>
                    <a:pt x="30" y="48"/>
                  </a:cubicBezTo>
                  <a:cubicBezTo>
                    <a:pt x="40" y="48"/>
                    <a:pt x="48" y="40"/>
                    <a:pt x="48" y="30"/>
                  </a:cubicBezTo>
                  <a:cubicBezTo>
                    <a:pt x="48" y="20"/>
                    <a:pt x="40" y="12"/>
                    <a:pt x="3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6" name="Freeform 24">
              <a:extLst>
                <a:ext uri="{FF2B5EF4-FFF2-40B4-BE49-F238E27FC236}">
                  <a16:creationId xmlns:a16="http://schemas.microsoft.com/office/drawing/2014/main" id="{ADA0419F-8A30-4FAB-892A-F0B3AF5B2F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10638" y="631826"/>
              <a:ext cx="76200" cy="76200"/>
            </a:xfrm>
            <a:custGeom>
              <a:avLst/>
              <a:gdLst>
                <a:gd name="T0" fmla="*/ 10 w 20"/>
                <a:gd name="T1" fmla="*/ 20 h 20"/>
                <a:gd name="T2" fmla="*/ 0 w 20"/>
                <a:gd name="T3" fmla="*/ 10 h 20"/>
                <a:gd name="T4" fmla="*/ 10 w 20"/>
                <a:gd name="T5" fmla="*/ 0 h 20"/>
                <a:gd name="T6" fmla="*/ 20 w 20"/>
                <a:gd name="T7" fmla="*/ 10 h 20"/>
                <a:gd name="T8" fmla="*/ 10 w 20"/>
                <a:gd name="T9" fmla="*/ 20 h 20"/>
                <a:gd name="T10" fmla="*/ 10 w 20"/>
                <a:gd name="T11" fmla="*/ 8 h 20"/>
                <a:gd name="T12" fmla="*/ 8 w 20"/>
                <a:gd name="T13" fmla="*/ 10 h 20"/>
                <a:gd name="T14" fmla="*/ 10 w 20"/>
                <a:gd name="T15" fmla="*/ 12 h 20"/>
                <a:gd name="T16" fmla="*/ 12 w 20"/>
                <a:gd name="T17" fmla="*/ 10 h 20"/>
                <a:gd name="T18" fmla="*/ 10 w 20"/>
                <a:gd name="T19" fmla="*/ 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4" y="20"/>
                    <a:pt x="0" y="16"/>
                    <a:pt x="0" y="10"/>
                  </a:cubicBezTo>
                  <a:cubicBezTo>
                    <a:pt x="0" y="4"/>
                    <a:pt x="4" y="0"/>
                    <a:pt x="10" y="0"/>
                  </a:cubicBezTo>
                  <a:cubicBezTo>
                    <a:pt x="16" y="0"/>
                    <a:pt x="20" y="4"/>
                    <a:pt x="20" y="10"/>
                  </a:cubicBezTo>
                  <a:cubicBezTo>
                    <a:pt x="20" y="16"/>
                    <a:pt x="16" y="20"/>
                    <a:pt x="10" y="20"/>
                  </a:cubicBezTo>
                  <a:close/>
                  <a:moveTo>
                    <a:pt x="10" y="8"/>
                  </a:moveTo>
                  <a:cubicBezTo>
                    <a:pt x="9" y="8"/>
                    <a:pt x="8" y="9"/>
                    <a:pt x="8" y="10"/>
                  </a:cubicBezTo>
                  <a:cubicBezTo>
                    <a:pt x="8" y="11"/>
                    <a:pt x="9" y="12"/>
                    <a:pt x="10" y="12"/>
                  </a:cubicBezTo>
                  <a:cubicBezTo>
                    <a:pt x="11" y="12"/>
                    <a:pt x="12" y="11"/>
                    <a:pt x="12" y="10"/>
                  </a:cubicBezTo>
                  <a:cubicBezTo>
                    <a:pt x="12" y="9"/>
                    <a:pt x="11" y="8"/>
                    <a:pt x="1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47" name="Freeform 5">
            <a:extLst>
              <a:ext uri="{FF2B5EF4-FFF2-40B4-BE49-F238E27FC236}">
                <a16:creationId xmlns:a16="http://schemas.microsoft.com/office/drawing/2014/main" id="{A2E46A8F-BF94-48CD-A411-C72DBD286CDE}"/>
              </a:ext>
            </a:extLst>
          </p:cNvPr>
          <p:cNvSpPr>
            <a:spLocks noEditPoints="1"/>
          </p:cNvSpPr>
          <p:nvPr/>
        </p:nvSpPr>
        <p:spPr bwMode="auto">
          <a:xfrm>
            <a:off x="5421231" y="1986591"/>
            <a:ext cx="402650" cy="399545"/>
          </a:xfrm>
          <a:custGeom>
            <a:avLst/>
            <a:gdLst>
              <a:gd name="T0" fmla="*/ 56 w 162"/>
              <a:gd name="T1" fmla="*/ 161 h 161"/>
              <a:gd name="T2" fmla="*/ 56 w 162"/>
              <a:gd name="T3" fmla="*/ 161 h 161"/>
              <a:gd name="T4" fmla="*/ 50 w 162"/>
              <a:gd name="T5" fmla="*/ 158 h 161"/>
              <a:gd name="T6" fmla="*/ 30 w 162"/>
              <a:gd name="T7" fmla="*/ 131 h 161"/>
              <a:gd name="T8" fmla="*/ 3 w 162"/>
              <a:gd name="T9" fmla="*/ 111 h 161"/>
              <a:gd name="T10" fmla="*/ 0 w 162"/>
              <a:gd name="T11" fmla="*/ 105 h 161"/>
              <a:gd name="T12" fmla="*/ 2 w 162"/>
              <a:gd name="T13" fmla="*/ 100 h 161"/>
              <a:gd name="T14" fmla="*/ 13 w 162"/>
              <a:gd name="T15" fmla="*/ 89 h 161"/>
              <a:gd name="T16" fmla="*/ 18 w 162"/>
              <a:gd name="T17" fmla="*/ 87 h 161"/>
              <a:gd name="T18" fmla="*/ 20 w 162"/>
              <a:gd name="T19" fmla="*/ 87 h 161"/>
              <a:gd name="T20" fmla="*/ 39 w 162"/>
              <a:gd name="T21" fmla="*/ 92 h 161"/>
              <a:gd name="T22" fmla="*/ 62 w 162"/>
              <a:gd name="T23" fmla="*/ 69 h 161"/>
              <a:gd name="T24" fmla="*/ 11 w 162"/>
              <a:gd name="T25" fmla="*/ 41 h 161"/>
              <a:gd name="T26" fmla="*/ 7 w 162"/>
              <a:gd name="T27" fmla="*/ 36 h 161"/>
              <a:gd name="T28" fmla="*/ 9 w 162"/>
              <a:gd name="T29" fmla="*/ 29 h 161"/>
              <a:gd name="T30" fmla="*/ 23 w 162"/>
              <a:gd name="T31" fmla="*/ 15 h 161"/>
              <a:gd name="T32" fmla="*/ 30 w 162"/>
              <a:gd name="T33" fmla="*/ 13 h 161"/>
              <a:gd name="T34" fmla="*/ 101 w 162"/>
              <a:gd name="T35" fmla="*/ 30 h 161"/>
              <a:gd name="T36" fmla="*/ 116 w 162"/>
              <a:gd name="T37" fmla="*/ 14 h 161"/>
              <a:gd name="T38" fmla="*/ 146 w 162"/>
              <a:gd name="T39" fmla="*/ 0 h 161"/>
              <a:gd name="T40" fmla="*/ 157 w 162"/>
              <a:gd name="T41" fmla="*/ 4 h 161"/>
              <a:gd name="T42" fmla="*/ 159 w 162"/>
              <a:gd name="T43" fmla="*/ 24 h 161"/>
              <a:gd name="T44" fmla="*/ 147 w 162"/>
              <a:gd name="T45" fmla="*/ 44 h 161"/>
              <a:gd name="T46" fmla="*/ 131 w 162"/>
              <a:gd name="T47" fmla="*/ 61 h 161"/>
              <a:gd name="T48" fmla="*/ 148 w 162"/>
              <a:gd name="T49" fmla="*/ 134 h 161"/>
              <a:gd name="T50" fmla="*/ 145 w 162"/>
              <a:gd name="T51" fmla="*/ 142 h 161"/>
              <a:gd name="T52" fmla="*/ 131 w 162"/>
              <a:gd name="T53" fmla="*/ 153 h 161"/>
              <a:gd name="T54" fmla="*/ 126 w 162"/>
              <a:gd name="T55" fmla="*/ 154 h 161"/>
              <a:gd name="T56" fmla="*/ 124 w 162"/>
              <a:gd name="T57" fmla="*/ 154 h 161"/>
              <a:gd name="T58" fmla="*/ 120 w 162"/>
              <a:gd name="T59" fmla="*/ 150 h 161"/>
              <a:gd name="T60" fmla="*/ 92 w 162"/>
              <a:gd name="T61" fmla="*/ 99 h 161"/>
              <a:gd name="T62" fmla="*/ 69 w 162"/>
              <a:gd name="T63" fmla="*/ 122 h 161"/>
              <a:gd name="T64" fmla="*/ 74 w 162"/>
              <a:gd name="T65" fmla="*/ 141 h 161"/>
              <a:gd name="T66" fmla="*/ 72 w 162"/>
              <a:gd name="T67" fmla="*/ 148 h 161"/>
              <a:gd name="T68" fmla="*/ 62 w 162"/>
              <a:gd name="T69" fmla="*/ 159 h 161"/>
              <a:gd name="T70" fmla="*/ 56 w 162"/>
              <a:gd name="T71" fmla="*/ 161 h 161"/>
              <a:gd name="T72" fmla="*/ 8 w 162"/>
              <a:gd name="T73" fmla="*/ 105 h 161"/>
              <a:gd name="T74" fmla="*/ 36 w 162"/>
              <a:gd name="T75" fmla="*/ 126 h 161"/>
              <a:gd name="T76" fmla="*/ 56 w 162"/>
              <a:gd name="T77" fmla="*/ 153 h 161"/>
              <a:gd name="T78" fmla="*/ 66 w 162"/>
              <a:gd name="T79" fmla="*/ 143 h 161"/>
              <a:gd name="T80" fmla="*/ 60 w 162"/>
              <a:gd name="T81" fmla="*/ 120 h 161"/>
              <a:gd name="T82" fmla="*/ 94 w 162"/>
              <a:gd name="T83" fmla="*/ 86 h 161"/>
              <a:gd name="T84" fmla="*/ 126 w 162"/>
              <a:gd name="T85" fmla="*/ 146 h 161"/>
              <a:gd name="T86" fmla="*/ 140 w 162"/>
              <a:gd name="T87" fmla="*/ 136 h 161"/>
              <a:gd name="T88" fmla="*/ 122 w 162"/>
              <a:gd name="T89" fmla="*/ 58 h 161"/>
              <a:gd name="T90" fmla="*/ 141 w 162"/>
              <a:gd name="T91" fmla="*/ 39 h 161"/>
              <a:gd name="T92" fmla="*/ 152 w 162"/>
              <a:gd name="T93" fmla="*/ 22 h 161"/>
              <a:gd name="T94" fmla="*/ 151 w 162"/>
              <a:gd name="T95" fmla="*/ 10 h 161"/>
              <a:gd name="T96" fmla="*/ 146 w 162"/>
              <a:gd name="T97" fmla="*/ 8 h 161"/>
              <a:gd name="T98" fmla="*/ 122 w 162"/>
              <a:gd name="T99" fmla="*/ 20 h 161"/>
              <a:gd name="T100" fmla="*/ 103 w 162"/>
              <a:gd name="T101" fmla="*/ 39 h 161"/>
              <a:gd name="T102" fmla="*/ 28 w 162"/>
              <a:gd name="T103" fmla="*/ 21 h 161"/>
              <a:gd name="T104" fmla="*/ 15 w 162"/>
              <a:gd name="T105" fmla="*/ 35 h 161"/>
              <a:gd name="T106" fmla="*/ 75 w 162"/>
              <a:gd name="T107" fmla="*/ 67 h 161"/>
              <a:gd name="T108" fmla="*/ 41 w 162"/>
              <a:gd name="T109" fmla="*/ 101 h 161"/>
              <a:gd name="T110" fmla="*/ 18 w 162"/>
              <a:gd name="T111" fmla="*/ 95 h 161"/>
              <a:gd name="T112" fmla="*/ 8 w 162"/>
              <a:gd name="T113" fmla="*/ 105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62" h="161">
                <a:moveTo>
                  <a:pt x="56" y="161"/>
                </a:moveTo>
                <a:cubicBezTo>
                  <a:pt x="56" y="161"/>
                  <a:pt x="56" y="161"/>
                  <a:pt x="56" y="161"/>
                </a:cubicBezTo>
                <a:cubicBezTo>
                  <a:pt x="53" y="161"/>
                  <a:pt x="52" y="160"/>
                  <a:pt x="50" y="158"/>
                </a:cubicBezTo>
                <a:cubicBezTo>
                  <a:pt x="30" y="131"/>
                  <a:pt x="30" y="131"/>
                  <a:pt x="30" y="131"/>
                </a:cubicBezTo>
                <a:cubicBezTo>
                  <a:pt x="3" y="111"/>
                  <a:pt x="3" y="111"/>
                  <a:pt x="3" y="111"/>
                </a:cubicBezTo>
                <a:cubicBezTo>
                  <a:pt x="1" y="110"/>
                  <a:pt x="0" y="108"/>
                  <a:pt x="0" y="105"/>
                </a:cubicBezTo>
                <a:cubicBezTo>
                  <a:pt x="0" y="103"/>
                  <a:pt x="0" y="101"/>
                  <a:pt x="2" y="100"/>
                </a:cubicBezTo>
                <a:cubicBezTo>
                  <a:pt x="13" y="89"/>
                  <a:pt x="13" y="89"/>
                  <a:pt x="13" y="89"/>
                </a:cubicBezTo>
                <a:cubicBezTo>
                  <a:pt x="14" y="87"/>
                  <a:pt x="16" y="87"/>
                  <a:pt x="18" y="87"/>
                </a:cubicBezTo>
                <a:cubicBezTo>
                  <a:pt x="18" y="87"/>
                  <a:pt x="19" y="87"/>
                  <a:pt x="20" y="87"/>
                </a:cubicBezTo>
                <a:cubicBezTo>
                  <a:pt x="39" y="92"/>
                  <a:pt x="39" y="92"/>
                  <a:pt x="39" y="92"/>
                </a:cubicBezTo>
                <a:cubicBezTo>
                  <a:pt x="62" y="69"/>
                  <a:pt x="62" y="69"/>
                  <a:pt x="62" y="69"/>
                </a:cubicBezTo>
                <a:cubicBezTo>
                  <a:pt x="11" y="41"/>
                  <a:pt x="11" y="41"/>
                  <a:pt x="11" y="41"/>
                </a:cubicBezTo>
                <a:cubicBezTo>
                  <a:pt x="9" y="40"/>
                  <a:pt x="7" y="38"/>
                  <a:pt x="7" y="36"/>
                </a:cubicBezTo>
                <a:cubicBezTo>
                  <a:pt x="7" y="33"/>
                  <a:pt x="7" y="31"/>
                  <a:pt x="9" y="29"/>
                </a:cubicBezTo>
                <a:cubicBezTo>
                  <a:pt x="23" y="15"/>
                  <a:pt x="23" y="15"/>
                  <a:pt x="23" y="15"/>
                </a:cubicBezTo>
                <a:cubicBezTo>
                  <a:pt x="25" y="13"/>
                  <a:pt x="28" y="13"/>
                  <a:pt x="30" y="13"/>
                </a:cubicBezTo>
                <a:cubicBezTo>
                  <a:pt x="101" y="30"/>
                  <a:pt x="101" y="30"/>
                  <a:pt x="101" y="30"/>
                </a:cubicBezTo>
                <a:cubicBezTo>
                  <a:pt x="116" y="14"/>
                  <a:pt x="116" y="14"/>
                  <a:pt x="116" y="14"/>
                </a:cubicBezTo>
                <a:cubicBezTo>
                  <a:pt x="125" y="6"/>
                  <a:pt x="137" y="0"/>
                  <a:pt x="146" y="0"/>
                </a:cubicBezTo>
                <a:cubicBezTo>
                  <a:pt x="151" y="0"/>
                  <a:pt x="154" y="1"/>
                  <a:pt x="157" y="4"/>
                </a:cubicBezTo>
                <a:cubicBezTo>
                  <a:pt x="161" y="8"/>
                  <a:pt x="162" y="15"/>
                  <a:pt x="159" y="24"/>
                </a:cubicBezTo>
                <a:cubicBezTo>
                  <a:pt x="157" y="31"/>
                  <a:pt x="152" y="39"/>
                  <a:pt x="147" y="44"/>
                </a:cubicBezTo>
                <a:cubicBezTo>
                  <a:pt x="131" y="61"/>
                  <a:pt x="131" y="61"/>
                  <a:pt x="131" y="61"/>
                </a:cubicBezTo>
                <a:cubicBezTo>
                  <a:pt x="148" y="134"/>
                  <a:pt x="148" y="134"/>
                  <a:pt x="148" y="134"/>
                </a:cubicBezTo>
                <a:cubicBezTo>
                  <a:pt x="148" y="137"/>
                  <a:pt x="147" y="140"/>
                  <a:pt x="145" y="142"/>
                </a:cubicBezTo>
                <a:cubicBezTo>
                  <a:pt x="131" y="153"/>
                  <a:pt x="131" y="153"/>
                  <a:pt x="131" y="153"/>
                </a:cubicBezTo>
                <a:cubicBezTo>
                  <a:pt x="130" y="154"/>
                  <a:pt x="128" y="154"/>
                  <a:pt x="126" y="154"/>
                </a:cubicBezTo>
                <a:cubicBezTo>
                  <a:pt x="126" y="154"/>
                  <a:pt x="125" y="154"/>
                  <a:pt x="124" y="154"/>
                </a:cubicBezTo>
                <a:cubicBezTo>
                  <a:pt x="122" y="153"/>
                  <a:pt x="120" y="152"/>
                  <a:pt x="120" y="150"/>
                </a:cubicBezTo>
                <a:cubicBezTo>
                  <a:pt x="92" y="99"/>
                  <a:pt x="92" y="99"/>
                  <a:pt x="92" y="99"/>
                </a:cubicBezTo>
                <a:cubicBezTo>
                  <a:pt x="69" y="122"/>
                  <a:pt x="69" y="122"/>
                  <a:pt x="69" y="122"/>
                </a:cubicBezTo>
                <a:cubicBezTo>
                  <a:pt x="74" y="141"/>
                  <a:pt x="74" y="141"/>
                  <a:pt x="74" y="141"/>
                </a:cubicBezTo>
                <a:cubicBezTo>
                  <a:pt x="75" y="144"/>
                  <a:pt x="74" y="146"/>
                  <a:pt x="72" y="148"/>
                </a:cubicBezTo>
                <a:cubicBezTo>
                  <a:pt x="62" y="159"/>
                  <a:pt x="62" y="159"/>
                  <a:pt x="62" y="159"/>
                </a:cubicBezTo>
                <a:cubicBezTo>
                  <a:pt x="60" y="160"/>
                  <a:pt x="58" y="161"/>
                  <a:pt x="56" y="161"/>
                </a:cubicBezTo>
                <a:close/>
                <a:moveTo>
                  <a:pt x="8" y="105"/>
                </a:moveTo>
                <a:cubicBezTo>
                  <a:pt x="36" y="126"/>
                  <a:pt x="36" y="126"/>
                  <a:pt x="36" y="126"/>
                </a:cubicBezTo>
                <a:cubicBezTo>
                  <a:pt x="56" y="153"/>
                  <a:pt x="56" y="153"/>
                  <a:pt x="56" y="153"/>
                </a:cubicBezTo>
                <a:cubicBezTo>
                  <a:pt x="66" y="143"/>
                  <a:pt x="66" y="143"/>
                  <a:pt x="66" y="143"/>
                </a:cubicBezTo>
                <a:cubicBezTo>
                  <a:pt x="60" y="120"/>
                  <a:pt x="60" y="120"/>
                  <a:pt x="60" y="120"/>
                </a:cubicBezTo>
                <a:cubicBezTo>
                  <a:pt x="94" y="86"/>
                  <a:pt x="94" y="86"/>
                  <a:pt x="94" y="86"/>
                </a:cubicBezTo>
                <a:cubicBezTo>
                  <a:pt x="126" y="146"/>
                  <a:pt x="126" y="146"/>
                  <a:pt x="126" y="146"/>
                </a:cubicBezTo>
                <a:cubicBezTo>
                  <a:pt x="140" y="136"/>
                  <a:pt x="140" y="136"/>
                  <a:pt x="140" y="136"/>
                </a:cubicBezTo>
                <a:cubicBezTo>
                  <a:pt x="122" y="58"/>
                  <a:pt x="122" y="58"/>
                  <a:pt x="122" y="58"/>
                </a:cubicBezTo>
                <a:cubicBezTo>
                  <a:pt x="141" y="39"/>
                  <a:pt x="141" y="39"/>
                  <a:pt x="141" y="39"/>
                </a:cubicBezTo>
                <a:cubicBezTo>
                  <a:pt x="146" y="34"/>
                  <a:pt x="150" y="28"/>
                  <a:pt x="152" y="22"/>
                </a:cubicBezTo>
                <a:cubicBezTo>
                  <a:pt x="154" y="16"/>
                  <a:pt x="153" y="12"/>
                  <a:pt x="151" y="10"/>
                </a:cubicBezTo>
                <a:cubicBezTo>
                  <a:pt x="150" y="8"/>
                  <a:pt x="149" y="8"/>
                  <a:pt x="146" y="8"/>
                </a:cubicBezTo>
                <a:cubicBezTo>
                  <a:pt x="139" y="8"/>
                  <a:pt x="129" y="13"/>
                  <a:pt x="122" y="20"/>
                </a:cubicBezTo>
                <a:cubicBezTo>
                  <a:pt x="103" y="39"/>
                  <a:pt x="103" y="39"/>
                  <a:pt x="103" y="39"/>
                </a:cubicBezTo>
                <a:cubicBezTo>
                  <a:pt x="28" y="21"/>
                  <a:pt x="28" y="21"/>
                  <a:pt x="28" y="21"/>
                </a:cubicBezTo>
                <a:cubicBezTo>
                  <a:pt x="15" y="35"/>
                  <a:pt x="15" y="35"/>
                  <a:pt x="15" y="35"/>
                </a:cubicBezTo>
                <a:cubicBezTo>
                  <a:pt x="75" y="67"/>
                  <a:pt x="75" y="67"/>
                  <a:pt x="75" y="67"/>
                </a:cubicBezTo>
                <a:cubicBezTo>
                  <a:pt x="41" y="101"/>
                  <a:pt x="41" y="101"/>
                  <a:pt x="41" y="101"/>
                </a:cubicBezTo>
                <a:cubicBezTo>
                  <a:pt x="18" y="95"/>
                  <a:pt x="18" y="95"/>
                  <a:pt x="18" y="95"/>
                </a:cubicBezTo>
                <a:lnTo>
                  <a:pt x="8" y="10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2B71C1DE-5929-4EF7-82D8-DEB81DEAC66A}"/>
              </a:ext>
            </a:extLst>
          </p:cNvPr>
          <p:cNvGrpSpPr/>
          <p:nvPr/>
        </p:nvGrpSpPr>
        <p:grpSpPr>
          <a:xfrm>
            <a:off x="3315819" y="3624428"/>
            <a:ext cx="463157" cy="380886"/>
            <a:chOff x="3573463" y="252413"/>
            <a:chExt cx="241300" cy="198438"/>
          </a:xfrm>
          <a:solidFill>
            <a:schemeClr val="tx1"/>
          </a:solidFill>
        </p:grpSpPr>
        <p:sp>
          <p:nvSpPr>
            <p:cNvPr id="49" name="Freeform 12">
              <a:extLst>
                <a:ext uri="{FF2B5EF4-FFF2-40B4-BE49-F238E27FC236}">
                  <a16:creationId xmlns:a16="http://schemas.microsoft.com/office/drawing/2014/main" id="{144FA958-06B4-4A8B-91EF-3025FCA711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73463" y="252413"/>
              <a:ext cx="241300" cy="198438"/>
            </a:xfrm>
            <a:custGeom>
              <a:avLst/>
              <a:gdLst>
                <a:gd name="T0" fmla="*/ 0 w 64"/>
                <a:gd name="T1" fmla="*/ 23 h 53"/>
                <a:gd name="T2" fmla="*/ 0 w 64"/>
                <a:gd name="T3" fmla="*/ 25 h 53"/>
                <a:gd name="T4" fmla="*/ 64 w 64"/>
                <a:gd name="T5" fmla="*/ 30 h 53"/>
                <a:gd name="T6" fmla="*/ 64 w 64"/>
                <a:gd name="T7" fmla="*/ 28 h 53"/>
                <a:gd name="T8" fmla="*/ 0 w 64"/>
                <a:gd name="T9" fmla="*/ 23 h 53"/>
                <a:gd name="T10" fmla="*/ 32 w 64"/>
                <a:gd name="T11" fmla="*/ 41 h 53"/>
                <a:gd name="T12" fmla="*/ 18 w 64"/>
                <a:gd name="T13" fmla="*/ 25 h 53"/>
                <a:gd name="T14" fmla="*/ 34 w 64"/>
                <a:gd name="T15" fmla="*/ 12 h 53"/>
                <a:gd name="T16" fmla="*/ 47 w 64"/>
                <a:gd name="T17" fmla="*/ 28 h 53"/>
                <a:gd name="T18" fmla="*/ 32 w 64"/>
                <a:gd name="T19" fmla="*/ 4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53">
                  <a:moveTo>
                    <a:pt x="0" y="23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13" y="51"/>
                    <a:pt x="48" y="53"/>
                    <a:pt x="64" y="30"/>
                  </a:cubicBezTo>
                  <a:cubicBezTo>
                    <a:pt x="64" y="28"/>
                    <a:pt x="64" y="28"/>
                    <a:pt x="64" y="28"/>
                  </a:cubicBezTo>
                  <a:cubicBezTo>
                    <a:pt x="52" y="3"/>
                    <a:pt x="17" y="0"/>
                    <a:pt x="0" y="23"/>
                  </a:cubicBezTo>
                  <a:close/>
                  <a:moveTo>
                    <a:pt x="32" y="41"/>
                  </a:moveTo>
                  <a:cubicBezTo>
                    <a:pt x="24" y="40"/>
                    <a:pt x="18" y="33"/>
                    <a:pt x="18" y="25"/>
                  </a:cubicBezTo>
                  <a:cubicBezTo>
                    <a:pt x="19" y="17"/>
                    <a:pt x="26" y="11"/>
                    <a:pt x="34" y="12"/>
                  </a:cubicBezTo>
                  <a:cubicBezTo>
                    <a:pt x="42" y="13"/>
                    <a:pt x="48" y="20"/>
                    <a:pt x="47" y="28"/>
                  </a:cubicBezTo>
                  <a:cubicBezTo>
                    <a:pt x="47" y="36"/>
                    <a:pt x="40" y="42"/>
                    <a:pt x="3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0" name="Oval 13">
              <a:extLst>
                <a:ext uri="{FF2B5EF4-FFF2-40B4-BE49-F238E27FC236}">
                  <a16:creationId xmlns:a16="http://schemas.microsoft.com/office/drawing/2014/main" id="{1C073AEF-5FFD-4A8F-8B1D-BAD19D69A5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7126" y="323851"/>
              <a:ext cx="57150" cy="555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DE63AEB-5F2F-4571-9923-EF05B8749FD1}"/>
              </a:ext>
            </a:extLst>
          </p:cNvPr>
          <p:cNvGrpSpPr/>
          <p:nvPr/>
        </p:nvGrpSpPr>
        <p:grpSpPr>
          <a:xfrm>
            <a:off x="11480131" y="417850"/>
            <a:ext cx="307484" cy="359518"/>
            <a:chOff x="4535488" y="1625601"/>
            <a:chExt cx="206376" cy="241300"/>
          </a:xfrm>
          <a:solidFill>
            <a:schemeClr val="tx1"/>
          </a:solidFill>
        </p:grpSpPr>
        <p:sp>
          <p:nvSpPr>
            <p:cNvPr id="52" name="Freeform 68">
              <a:extLst>
                <a:ext uri="{FF2B5EF4-FFF2-40B4-BE49-F238E27FC236}">
                  <a16:creationId xmlns:a16="http://schemas.microsoft.com/office/drawing/2014/main" id="{9BCB6CEF-E59A-404D-9BFD-727601F935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3426" y="1625601"/>
              <a:ext cx="198438" cy="188913"/>
            </a:xfrm>
            <a:custGeom>
              <a:avLst/>
              <a:gdLst>
                <a:gd name="T0" fmla="*/ 49 w 53"/>
                <a:gd name="T1" fmla="*/ 8 h 50"/>
                <a:gd name="T2" fmla="*/ 53 w 53"/>
                <a:gd name="T3" fmla="*/ 4 h 50"/>
                <a:gd name="T4" fmla="*/ 49 w 53"/>
                <a:gd name="T5" fmla="*/ 0 h 50"/>
                <a:gd name="T6" fmla="*/ 45 w 53"/>
                <a:gd name="T7" fmla="*/ 4 h 50"/>
                <a:gd name="T8" fmla="*/ 45 w 53"/>
                <a:gd name="T9" fmla="*/ 6 h 50"/>
                <a:gd name="T10" fmla="*/ 25 w 53"/>
                <a:gd name="T11" fmla="*/ 20 h 50"/>
                <a:gd name="T12" fmla="*/ 7 w 53"/>
                <a:gd name="T13" fmla="*/ 2 h 50"/>
                <a:gd name="T14" fmla="*/ 3 w 53"/>
                <a:gd name="T15" fmla="*/ 1 h 50"/>
                <a:gd name="T16" fmla="*/ 0 w 53"/>
                <a:gd name="T17" fmla="*/ 4 h 50"/>
                <a:gd name="T18" fmla="*/ 14 w 53"/>
                <a:gd name="T19" fmla="*/ 37 h 50"/>
                <a:gd name="T20" fmla="*/ 46 w 53"/>
                <a:gd name="T21" fmla="*/ 50 h 50"/>
                <a:gd name="T22" fmla="*/ 50 w 53"/>
                <a:gd name="T23" fmla="*/ 48 h 50"/>
                <a:gd name="T24" fmla="*/ 49 w 53"/>
                <a:gd name="T25" fmla="*/ 43 h 50"/>
                <a:gd name="T26" fmla="*/ 33 w 53"/>
                <a:gd name="T27" fmla="*/ 27 h 50"/>
                <a:gd name="T28" fmla="*/ 46 w 53"/>
                <a:gd name="T29" fmla="*/ 7 h 50"/>
                <a:gd name="T30" fmla="*/ 49 w 53"/>
                <a:gd name="T31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3" h="50">
                  <a:moveTo>
                    <a:pt x="49" y="8"/>
                  </a:moveTo>
                  <a:cubicBezTo>
                    <a:pt x="51" y="8"/>
                    <a:pt x="53" y="6"/>
                    <a:pt x="53" y="4"/>
                  </a:cubicBezTo>
                  <a:cubicBezTo>
                    <a:pt x="53" y="2"/>
                    <a:pt x="51" y="0"/>
                    <a:pt x="49" y="0"/>
                  </a:cubicBezTo>
                  <a:cubicBezTo>
                    <a:pt x="46" y="0"/>
                    <a:pt x="45" y="2"/>
                    <a:pt x="45" y="4"/>
                  </a:cubicBezTo>
                  <a:cubicBezTo>
                    <a:pt x="45" y="5"/>
                    <a:pt x="45" y="6"/>
                    <a:pt x="45" y="6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0"/>
                    <a:pt x="4" y="0"/>
                    <a:pt x="3" y="1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16"/>
                    <a:pt x="5" y="28"/>
                    <a:pt x="14" y="37"/>
                  </a:cubicBezTo>
                  <a:cubicBezTo>
                    <a:pt x="22" y="46"/>
                    <a:pt x="34" y="50"/>
                    <a:pt x="46" y="50"/>
                  </a:cubicBezTo>
                  <a:cubicBezTo>
                    <a:pt x="48" y="50"/>
                    <a:pt x="49" y="49"/>
                    <a:pt x="50" y="48"/>
                  </a:cubicBezTo>
                  <a:cubicBezTo>
                    <a:pt x="51" y="46"/>
                    <a:pt x="50" y="44"/>
                    <a:pt x="49" y="43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7" y="8"/>
                    <a:pt x="48" y="8"/>
                    <a:pt x="49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3" name="Freeform 69">
              <a:extLst>
                <a:ext uri="{FF2B5EF4-FFF2-40B4-BE49-F238E27FC236}">
                  <a16:creationId xmlns:a16="http://schemas.microsoft.com/office/drawing/2014/main" id="{FCD9E5DF-D187-45A1-A405-CAFD00158F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5488" y="1779588"/>
              <a:ext cx="96838" cy="87313"/>
            </a:xfrm>
            <a:custGeom>
              <a:avLst/>
              <a:gdLst>
                <a:gd name="T0" fmla="*/ 23 w 26"/>
                <a:gd name="T1" fmla="*/ 9 h 23"/>
                <a:gd name="T2" fmla="*/ 22 w 26"/>
                <a:gd name="T3" fmla="*/ 8 h 23"/>
                <a:gd name="T4" fmla="*/ 12 w 26"/>
                <a:gd name="T5" fmla="*/ 0 h 23"/>
                <a:gd name="T6" fmla="*/ 11 w 26"/>
                <a:gd name="T7" fmla="*/ 0 h 23"/>
                <a:gd name="T8" fmla="*/ 11 w 26"/>
                <a:gd name="T9" fmla="*/ 0 h 23"/>
                <a:gd name="T10" fmla="*/ 0 w 26"/>
                <a:gd name="T11" fmla="*/ 20 h 23"/>
                <a:gd name="T12" fmla="*/ 0 w 26"/>
                <a:gd name="T13" fmla="*/ 22 h 23"/>
                <a:gd name="T14" fmla="*/ 2 w 26"/>
                <a:gd name="T15" fmla="*/ 23 h 23"/>
                <a:gd name="T16" fmla="*/ 24 w 26"/>
                <a:gd name="T17" fmla="*/ 23 h 23"/>
                <a:gd name="T18" fmla="*/ 26 w 26"/>
                <a:gd name="T19" fmla="*/ 22 h 23"/>
                <a:gd name="T20" fmla="*/ 26 w 26"/>
                <a:gd name="T21" fmla="*/ 20 h 23"/>
                <a:gd name="T22" fmla="*/ 23 w 26"/>
                <a:gd name="T23" fmla="*/ 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23">
                  <a:moveTo>
                    <a:pt x="23" y="9"/>
                  </a:moveTo>
                  <a:cubicBezTo>
                    <a:pt x="22" y="8"/>
                    <a:pt x="22" y="8"/>
                    <a:pt x="22" y="8"/>
                  </a:cubicBezTo>
                  <a:cubicBezTo>
                    <a:pt x="18" y="6"/>
                    <a:pt x="15" y="3"/>
                    <a:pt x="1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1"/>
                    <a:pt x="0" y="21"/>
                    <a:pt x="0" y="22"/>
                  </a:cubicBezTo>
                  <a:cubicBezTo>
                    <a:pt x="1" y="23"/>
                    <a:pt x="1" y="23"/>
                    <a:pt x="2" y="23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5" y="23"/>
                    <a:pt x="25" y="23"/>
                    <a:pt x="26" y="22"/>
                  </a:cubicBezTo>
                  <a:cubicBezTo>
                    <a:pt x="26" y="22"/>
                    <a:pt x="26" y="21"/>
                    <a:pt x="26" y="20"/>
                  </a:cubicBezTo>
                  <a:lnTo>
                    <a:pt x="23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C604028E-6771-4E4C-9413-4F5DCF5C3A47}"/>
              </a:ext>
            </a:extLst>
          </p:cNvPr>
          <p:cNvGrpSpPr/>
          <p:nvPr/>
        </p:nvGrpSpPr>
        <p:grpSpPr>
          <a:xfrm>
            <a:off x="10543680" y="3668965"/>
            <a:ext cx="313920" cy="291813"/>
            <a:chOff x="5992813" y="695326"/>
            <a:chExt cx="225425" cy="209550"/>
          </a:xfrm>
          <a:solidFill>
            <a:schemeClr val="tx1"/>
          </a:solidFill>
        </p:grpSpPr>
        <p:sp>
          <p:nvSpPr>
            <p:cNvPr id="55" name="Freeform 29">
              <a:extLst>
                <a:ext uri="{FF2B5EF4-FFF2-40B4-BE49-F238E27FC236}">
                  <a16:creationId xmlns:a16="http://schemas.microsoft.com/office/drawing/2014/main" id="{1EFEFBE9-3C83-437E-AB8D-8EB2FDC02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2976" y="874713"/>
              <a:ext cx="165100" cy="30163"/>
            </a:xfrm>
            <a:custGeom>
              <a:avLst/>
              <a:gdLst>
                <a:gd name="T0" fmla="*/ 43 w 44"/>
                <a:gd name="T1" fmla="*/ 0 h 8"/>
                <a:gd name="T2" fmla="*/ 1 w 44"/>
                <a:gd name="T3" fmla="*/ 0 h 8"/>
                <a:gd name="T4" fmla="*/ 0 w 44"/>
                <a:gd name="T5" fmla="*/ 1 h 8"/>
                <a:gd name="T6" fmla="*/ 0 w 44"/>
                <a:gd name="T7" fmla="*/ 7 h 8"/>
                <a:gd name="T8" fmla="*/ 1 w 44"/>
                <a:gd name="T9" fmla="*/ 8 h 8"/>
                <a:gd name="T10" fmla="*/ 43 w 44"/>
                <a:gd name="T11" fmla="*/ 8 h 8"/>
                <a:gd name="T12" fmla="*/ 44 w 44"/>
                <a:gd name="T13" fmla="*/ 7 h 8"/>
                <a:gd name="T14" fmla="*/ 44 w 44"/>
                <a:gd name="T15" fmla="*/ 1 h 8"/>
                <a:gd name="T16" fmla="*/ 43 w 44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8">
                  <a:moveTo>
                    <a:pt x="43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0" y="8"/>
                    <a:pt x="1" y="8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4" y="8"/>
                    <a:pt x="44" y="8"/>
                    <a:pt x="44" y="7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4" y="0"/>
                    <a:pt x="44" y="0"/>
                    <a:pt x="4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6" name="Freeform 30">
              <a:extLst>
                <a:ext uri="{FF2B5EF4-FFF2-40B4-BE49-F238E27FC236}">
                  <a16:creationId xmlns:a16="http://schemas.microsoft.com/office/drawing/2014/main" id="{477F2E53-0DAE-4C00-8BC8-52EAE05978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2813" y="695326"/>
              <a:ext cx="225425" cy="165100"/>
            </a:xfrm>
            <a:custGeom>
              <a:avLst/>
              <a:gdLst>
                <a:gd name="T0" fmla="*/ 60 w 60"/>
                <a:gd name="T1" fmla="*/ 6 h 44"/>
                <a:gd name="T2" fmla="*/ 54 w 60"/>
                <a:gd name="T3" fmla="*/ 0 h 44"/>
                <a:gd name="T4" fmla="*/ 48 w 60"/>
                <a:gd name="T5" fmla="*/ 6 h 44"/>
                <a:gd name="T6" fmla="*/ 51 w 60"/>
                <a:gd name="T7" fmla="*/ 11 h 44"/>
                <a:gd name="T8" fmla="*/ 40 w 60"/>
                <a:gd name="T9" fmla="*/ 32 h 44"/>
                <a:gd name="T10" fmla="*/ 33 w 60"/>
                <a:gd name="T11" fmla="*/ 11 h 44"/>
                <a:gd name="T12" fmla="*/ 36 w 60"/>
                <a:gd name="T13" fmla="*/ 6 h 44"/>
                <a:gd name="T14" fmla="*/ 30 w 60"/>
                <a:gd name="T15" fmla="*/ 0 h 44"/>
                <a:gd name="T16" fmla="*/ 24 w 60"/>
                <a:gd name="T17" fmla="*/ 6 h 44"/>
                <a:gd name="T18" fmla="*/ 27 w 60"/>
                <a:gd name="T19" fmla="*/ 11 h 44"/>
                <a:gd name="T20" fmla="*/ 20 w 60"/>
                <a:gd name="T21" fmla="*/ 32 h 44"/>
                <a:gd name="T22" fmla="*/ 9 w 60"/>
                <a:gd name="T23" fmla="*/ 11 h 44"/>
                <a:gd name="T24" fmla="*/ 12 w 60"/>
                <a:gd name="T25" fmla="*/ 6 h 44"/>
                <a:gd name="T26" fmla="*/ 6 w 60"/>
                <a:gd name="T27" fmla="*/ 0 h 44"/>
                <a:gd name="T28" fmla="*/ 0 w 60"/>
                <a:gd name="T29" fmla="*/ 6 h 44"/>
                <a:gd name="T30" fmla="*/ 4 w 60"/>
                <a:gd name="T31" fmla="*/ 12 h 44"/>
                <a:gd name="T32" fmla="*/ 8 w 60"/>
                <a:gd name="T33" fmla="*/ 44 h 44"/>
                <a:gd name="T34" fmla="*/ 52 w 60"/>
                <a:gd name="T35" fmla="*/ 44 h 44"/>
                <a:gd name="T36" fmla="*/ 56 w 60"/>
                <a:gd name="T37" fmla="*/ 12 h 44"/>
                <a:gd name="T38" fmla="*/ 60 w 60"/>
                <a:gd name="T39" fmla="*/ 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" h="44">
                  <a:moveTo>
                    <a:pt x="60" y="6"/>
                  </a:moveTo>
                  <a:cubicBezTo>
                    <a:pt x="60" y="3"/>
                    <a:pt x="57" y="0"/>
                    <a:pt x="54" y="0"/>
                  </a:cubicBezTo>
                  <a:cubicBezTo>
                    <a:pt x="51" y="0"/>
                    <a:pt x="48" y="3"/>
                    <a:pt x="48" y="6"/>
                  </a:cubicBezTo>
                  <a:cubicBezTo>
                    <a:pt x="48" y="8"/>
                    <a:pt x="49" y="10"/>
                    <a:pt x="51" y="11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5" y="10"/>
                    <a:pt x="36" y="8"/>
                    <a:pt x="36" y="6"/>
                  </a:cubicBezTo>
                  <a:cubicBezTo>
                    <a:pt x="36" y="3"/>
                    <a:pt x="33" y="0"/>
                    <a:pt x="30" y="0"/>
                  </a:cubicBezTo>
                  <a:cubicBezTo>
                    <a:pt x="27" y="0"/>
                    <a:pt x="24" y="3"/>
                    <a:pt x="24" y="6"/>
                  </a:cubicBezTo>
                  <a:cubicBezTo>
                    <a:pt x="24" y="8"/>
                    <a:pt x="25" y="10"/>
                    <a:pt x="27" y="11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11" y="10"/>
                    <a:pt x="12" y="8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2" y="11"/>
                    <a:pt x="4" y="12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8" y="11"/>
                    <a:pt x="60" y="9"/>
                    <a:pt x="6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392FBCF8-4E4F-48BA-AC02-B6221C2358C7}"/>
              </a:ext>
            </a:extLst>
          </p:cNvPr>
          <p:cNvGrpSpPr/>
          <p:nvPr/>
        </p:nvGrpSpPr>
        <p:grpSpPr>
          <a:xfrm>
            <a:off x="11368998" y="2053310"/>
            <a:ext cx="529751" cy="266107"/>
            <a:chOff x="5567364" y="4362450"/>
            <a:chExt cx="341313" cy="171450"/>
          </a:xfrm>
          <a:solidFill>
            <a:schemeClr val="tx1"/>
          </a:solidFill>
        </p:grpSpPr>
        <p:sp>
          <p:nvSpPr>
            <p:cNvPr id="58" name="Freeform 201">
              <a:extLst>
                <a:ext uri="{FF2B5EF4-FFF2-40B4-BE49-F238E27FC236}">
                  <a16:creationId xmlns:a16="http://schemas.microsoft.com/office/drawing/2014/main" id="{101112AD-D63D-4656-B637-D2D3CF2B37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67364" y="4362450"/>
              <a:ext cx="341313" cy="171450"/>
            </a:xfrm>
            <a:custGeom>
              <a:avLst/>
              <a:gdLst>
                <a:gd name="T0" fmla="*/ 98 w 128"/>
                <a:gd name="T1" fmla="*/ 0 h 64"/>
                <a:gd name="T2" fmla="*/ 30 w 128"/>
                <a:gd name="T3" fmla="*/ 0 h 64"/>
                <a:gd name="T4" fmla="*/ 0 w 128"/>
                <a:gd name="T5" fmla="*/ 32 h 64"/>
                <a:gd name="T6" fmla="*/ 30 w 128"/>
                <a:gd name="T7" fmla="*/ 64 h 64"/>
                <a:gd name="T8" fmla="*/ 98 w 128"/>
                <a:gd name="T9" fmla="*/ 64 h 64"/>
                <a:gd name="T10" fmla="*/ 128 w 128"/>
                <a:gd name="T11" fmla="*/ 32 h 64"/>
                <a:gd name="T12" fmla="*/ 98 w 128"/>
                <a:gd name="T13" fmla="*/ 0 h 64"/>
                <a:gd name="T14" fmla="*/ 8 w 128"/>
                <a:gd name="T15" fmla="*/ 32 h 64"/>
                <a:gd name="T16" fmla="*/ 30 w 128"/>
                <a:gd name="T17" fmla="*/ 8 h 64"/>
                <a:gd name="T18" fmla="*/ 62 w 128"/>
                <a:gd name="T19" fmla="*/ 8 h 64"/>
                <a:gd name="T20" fmla="*/ 62 w 128"/>
                <a:gd name="T21" fmla="*/ 56 h 64"/>
                <a:gd name="T22" fmla="*/ 30 w 128"/>
                <a:gd name="T23" fmla="*/ 56 h 64"/>
                <a:gd name="T24" fmla="*/ 8 w 128"/>
                <a:gd name="T25" fmla="*/ 32 h 64"/>
                <a:gd name="T26" fmla="*/ 98 w 128"/>
                <a:gd name="T27" fmla="*/ 56 h 64"/>
                <a:gd name="T28" fmla="*/ 67 w 128"/>
                <a:gd name="T29" fmla="*/ 56 h 64"/>
                <a:gd name="T30" fmla="*/ 67 w 128"/>
                <a:gd name="T31" fmla="*/ 8 h 64"/>
                <a:gd name="T32" fmla="*/ 98 w 128"/>
                <a:gd name="T33" fmla="*/ 8 h 64"/>
                <a:gd name="T34" fmla="*/ 120 w 128"/>
                <a:gd name="T35" fmla="*/ 32 h 64"/>
                <a:gd name="T36" fmla="*/ 98 w 128"/>
                <a:gd name="T37" fmla="*/ 5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8" h="64">
                  <a:moveTo>
                    <a:pt x="98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14" y="0"/>
                    <a:pt x="0" y="14"/>
                    <a:pt x="0" y="32"/>
                  </a:cubicBezTo>
                  <a:cubicBezTo>
                    <a:pt x="0" y="50"/>
                    <a:pt x="14" y="64"/>
                    <a:pt x="30" y="64"/>
                  </a:cubicBezTo>
                  <a:cubicBezTo>
                    <a:pt x="98" y="64"/>
                    <a:pt x="98" y="64"/>
                    <a:pt x="98" y="64"/>
                  </a:cubicBezTo>
                  <a:cubicBezTo>
                    <a:pt x="114" y="64"/>
                    <a:pt x="128" y="50"/>
                    <a:pt x="128" y="32"/>
                  </a:cubicBezTo>
                  <a:cubicBezTo>
                    <a:pt x="128" y="14"/>
                    <a:pt x="114" y="0"/>
                    <a:pt x="98" y="0"/>
                  </a:cubicBezTo>
                  <a:close/>
                  <a:moveTo>
                    <a:pt x="8" y="32"/>
                  </a:moveTo>
                  <a:cubicBezTo>
                    <a:pt x="8" y="19"/>
                    <a:pt x="18" y="8"/>
                    <a:pt x="30" y="8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60" y="21"/>
                    <a:pt x="60" y="43"/>
                    <a:pt x="62" y="56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18" y="56"/>
                    <a:pt x="8" y="45"/>
                    <a:pt x="8" y="32"/>
                  </a:cubicBezTo>
                  <a:close/>
                  <a:moveTo>
                    <a:pt x="98" y="56"/>
                  </a:moveTo>
                  <a:cubicBezTo>
                    <a:pt x="67" y="56"/>
                    <a:pt x="67" y="56"/>
                    <a:pt x="67" y="56"/>
                  </a:cubicBezTo>
                  <a:cubicBezTo>
                    <a:pt x="64" y="44"/>
                    <a:pt x="64" y="20"/>
                    <a:pt x="67" y="8"/>
                  </a:cubicBezTo>
                  <a:cubicBezTo>
                    <a:pt x="98" y="8"/>
                    <a:pt x="98" y="8"/>
                    <a:pt x="98" y="8"/>
                  </a:cubicBezTo>
                  <a:cubicBezTo>
                    <a:pt x="110" y="8"/>
                    <a:pt x="120" y="19"/>
                    <a:pt x="120" y="32"/>
                  </a:cubicBezTo>
                  <a:cubicBezTo>
                    <a:pt x="120" y="45"/>
                    <a:pt x="110" y="56"/>
                    <a:pt x="98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9" name="Freeform 202">
              <a:extLst>
                <a:ext uri="{FF2B5EF4-FFF2-40B4-BE49-F238E27FC236}">
                  <a16:creationId xmlns:a16="http://schemas.microsoft.com/office/drawing/2014/main" id="{9AB9C937-FA83-412B-A678-DA2EA5FDD5D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3876" y="4400550"/>
              <a:ext cx="53975" cy="52388"/>
            </a:xfrm>
            <a:custGeom>
              <a:avLst/>
              <a:gdLst>
                <a:gd name="T0" fmla="*/ 18 w 20"/>
                <a:gd name="T1" fmla="*/ 0 h 20"/>
                <a:gd name="T2" fmla="*/ 0 w 20"/>
                <a:gd name="T3" fmla="*/ 18 h 20"/>
                <a:gd name="T4" fmla="*/ 2 w 20"/>
                <a:gd name="T5" fmla="*/ 20 h 20"/>
                <a:gd name="T6" fmla="*/ 4 w 20"/>
                <a:gd name="T7" fmla="*/ 18 h 20"/>
                <a:gd name="T8" fmla="*/ 18 w 20"/>
                <a:gd name="T9" fmla="*/ 4 h 20"/>
                <a:gd name="T10" fmla="*/ 20 w 20"/>
                <a:gd name="T11" fmla="*/ 2 h 20"/>
                <a:gd name="T12" fmla="*/ 18 w 20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0">
                  <a:moveTo>
                    <a:pt x="18" y="0"/>
                  </a:moveTo>
                  <a:cubicBezTo>
                    <a:pt x="8" y="0"/>
                    <a:pt x="0" y="8"/>
                    <a:pt x="0" y="18"/>
                  </a:cubicBezTo>
                  <a:cubicBezTo>
                    <a:pt x="0" y="19"/>
                    <a:pt x="1" y="20"/>
                    <a:pt x="2" y="20"/>
                  </a:cubicBezTo>
                  <a:cubicBezTo>
                    <a:pt x="3" y="20"/>
                    <a:pt x="4" y="19"/>
                    <a:pt x="4" y="18"/>
                  </a:cubicBezTo>
                  <a:cubicBezTo>
                    <a:pt x="4" y="10"/>
                    <a:pt x="10" y="4"/>
                    <a:pt x="18" y="4"/>
                  </a:cubicBezTo>
                  <a:cubicBezTo>
                    <a:pt x="19" y="4"/>
                    <a:pt x="20" y="3"/>
                    <a:pt x="20" y="2"/>
                  </a:cubicBezTo>
                  <a:cubicBezTo>
                    <a:pt x="20" y="1"/>
                    <a:pt x="19" y="0"/>
                    <a:pt x="1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0" name="Freeform 203">
              <a:extLst>
                <a:ext uri="{FF2B5EF4-FFF2-40B4-BE49-F238E27FC236}">
                  <a16:creationId xmlns:a16="http://schemas.microsoft.com/office/drawing/2014/main" id="{E21190FA-0D1E-4108-B8DB-55EE1E651A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8189" y="4441825"/>
              <a:ext cx="52388" cy="53975"/>
            </a:xfrm>
            <a:custGeom>
              <a:avLst/>
              <a:gdLst>
                <a:gd name="T0" fmla="*/ 18 w 20"/>
                <a:gd name="T1" fmla="*/ 0 h 20"/>
                <a:gd name="T2" fmla="*/ 16 w 20"/>
                <a:gd name="T3" fmla="*/ 2 h 20"/>
                <a:gd name="T4" fmla="*/ 2 w 20"/>
                <a:gd name="T5" fmla="*/ 16 h 20"/>
                <a:gd name="T6" fmla="*/ 0 w 20"/>
                <a:gd name="T7" fmla="*/ 18 h 20"/>
                <a:gd name="T8" fmla="*/ 2 w 20"/>
                <a:gd name="T9" fmla="*/ 20 h 20"/>
                <a:gd name="T10" fmla="*/ 20 w 20"/>
                <a:gd name="T11" fmla="*/ 2 h 20"/>
                <a:gd name="T12" fmla="*/ 18 w 20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0">
                  <a:moveTo>
                    <a:pt x="18" y="0"/>
                  </a:moveTo>
                  <a:cubicBezTo>
                    <a:pt x="17" y="0"/>
                    <a:pt x="16" y="1"/>
                    <a:pt x="16" y="2"/>
                  </a:cubicBezTo>
                  <a:cubicBezTo>
                    <a:pt x="16" y="10"/>
                    <a:pt x="10" y="16"/>
                    <a:pt x="2" y="16"/>
                  </a:cubicBezTo>
                  <a:cubicBezTo>
                    <a:pt x="1" y="16"/>
                    <a:pt x="0" y="17"/>
                    <a:pt x="0" y="18"/>
                  </a:cubicBezTo>
                  <a:cubicBezTo>
                    <a:pt x="0" y="19"/>
                    <a:pt x="1" y="20"/>
                    <a:pt x="2" y="20"/>
                  </a:cubicBezTo>
                  <a:cubicBezTo>
                    <a:pt x="12" y="20"/>
                    <a:pt x="20" y="12"/>
                    <a:pt x="20" y="2"/>
                  </a:cubicBezTo>
                  <a:cubicBezTo>
                    <a:pt x="20" y="1"/>
                    <a:pt x="19" y="0"/>
                    <a:pt x="1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61" name="Freeform 170">
            <a:extLst>
              <a:ext uri="{FF2B5EF4-FFF2-40B4-BE49-F238E27FC236}">
                <a16:creationId xmlns:a16="http://schemas.microsoft.com/office/drawing/2014/main" id="{633240EB-8304-4FC8-80EE-B4DDF60BD025}"/>
              </a:ext>
            </a:extLst>
          </p:cNvPr>
          <p:cNvSpPr>
            <a:spLocks noEditPoints="1"/>
          </p:cNvSpPr>
          <p:nvPr/>
        </p:nvSpPr>
        <p:spPr bwMode="auto">
          <a:xfrm>
            <a:off x="6503834" y="3591649"/>
            <a:ext cx="267426" cy="446445"/>
          </a:xfrm>
          <a:custGeom>
            <a:avLst/>
            <a:gdLst>
              <a:gd name="T0" fmla="*/ 40 w 72"/>
              <a:gd name="T1" fmla="*/ 8 h 120"/>
              <a:gd name="T2" fmla="*/ 40 w 72"/>
              <a:gd name="T3" fmla="*/ 48 h 120"/>
              <a:gd name="T4" fmla="*/ 64 w 72"/>
              <a:gd name="T5" fmla="*/ 48 h 120"/>
              <a:gd name="T6" fmla="*/ 32 w 72"/>
              <a:gd name="T7" fmla="*/ 112 h 120"/>
              <a:gd name="T8" fmla="*/ 32 w 72"/>
              <a:gd name="T9" fmla="*/ 72 h 120"/>
              <a:gd name="T10" fmla="*/ 8 w 72"/>
              <a:gd name="T11" fmla="*/ 72 h 120"/>
              <a:gd name="T12" fmla="*/ 40 w 72"/>
              <a:gd name="T13" fmla="*/ 8 h 120"/>
              <a:gd name="T14" fmla="*/ 40 w 72"/>
              <a:gd name="T15" fmla="*/ 0 h 120"/>
              <a:gd name="T16" fmla="*/ 33 w 72"/>
              <a:gd name="T17" fmla="*/ 4 h 120"/>
              <a:gd name="T18" fmla="*/ 1 w 72"/>
              <a:gd name="T19" fmla="*/ 68 h 120"/>
              <a:gd name="T20" fmla="*/ 1 w 72"/>
              <a:gd name="T21" fmla="*/ 76 h 120"/>
              <a:gd name="T22" fmla="*/ 8 w 72"/>
              <a:gd name="T23" fmla="*/ 80 h 120"/>
              <a:gd name="T24" fmla="*/ 24 w 72"/>
              <a:gd name="T25" fmla="*/ 80 h 120"/>
              <a:gd name="T26" fmla="*/ 24 w 72"/>
              <a:gd name="T27" fmla="*/ 112 h 120"/>
              <a:gd name="T28" fmla="*/ 30 w 72"/>
              <a:gd name="T29" fmla="*/ 120 h 120"/>
              <a:gd name="T30" fmla="*/ 32 w 72"/>
              <a:gd name="T31" fmla="*/ 120 h 120"/>
              <a:gd name="T32" fmla="*/ 39 w 72"/>
              <a:gd name="T33" fmla="*/ 116 h 120"/>
              <a:gd name="T34" fmla="*/ 71 w 72"/>
              <a:gd name="T35" fmla="*/ 52 h 120"/>
              <a:gd name="T36" fmla="*/ 71 w 72"/>
              <a:gd name="T37" fmla="*/ 44 h 120"/>
              <a:gd name="T38" fmla="*/ 64 w 72"/>
              <a:gd name="T39" fmla="*/ 40 h 120"/>
              <a:gd name="T40" fmla="*/ 48 w 72"/>
              <a:gd name="T41" fmla="*/ 40 h 120"/>
              <a:gd name="T42" fmla="*/ 48 w 72"/>
              <a:gd name="T43" fmla="*/ 8 h 120"/>
              <a:gd name="T44" fmla="*/ 42 w 72"/>
              <a:gd name="T45" fmla="*/ 0 h 120"/>
              <a:gd name="T46" fmla="*/ 40 w 72"/>
              <a:gd name="T47" fmla="*/ 0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72" h="120">
                <a:moveTo>
                  <a:pt x="40" y="8"/>
                </a:moveTo>
                <a:cubicBezTo>
                  <a:pt x="40" y="48"/>
                  <a:pt x="40" y="48"/>
                  <a:pt x="40" y="48"/>
                </a:cubicBezTo>
                <a:cubicBezTo>
                  <a:pt x="64" y="48"/>
                  <a:pt x="64" y="48"/>
                  <a:pt x="64" y="48"/>
                </a:cubicBezTo>
                <a:cubicBezTo>
                  <a:pt x="32" y="112"/>
                  <a:pt x="32" y="112"/>
                  <a:pt x="32" y="112"/>
                </a:cubicBezTo>
                <a:cubicBezTo>
                  <a:pt x="32" y="72"/>
                  <a:pt x="32" y="72"/>
                  <a:pt x="32" y="72"/>
                </a:cubicBezTo>
                <a:cubicBezTo>
                  <a:pt x="8" y="72"/>
                  <a:pt x="8" y="72"/>
                  <a:pt x="8" y="72"/>
                </a:cubicBezTo>
                <a:cubicBezTo>
                  <a:pt x="40" y="8"/>
                  <a:pt x="40" y="8"/>
                  <a:pt x="40" y="8"/>
                </a:cubicBezTo>
                <a:moveTo>
                  <a:pt x="40" y="0"/>
                </a:moveTo>
                <a:cubicBezTo>
                  <a:pt x="37" y="0"/>
                  <a:pt x="34" y="2"/>
                  <a:pt x="33" y="4"/>
                </a:cubicBezTo>
                <a:cubicBezTo>
                  <a:pt x="1" y="68"/>
                  <a:pt x="1" y="68"/>
                  <a:pt x="1" y="68"/>
                </a:cubicBezTo>
                <a:cubicBezTo>
                  <a:pt x="0" y="71"/>
                  <a:pt x="0" y="74"/>
                  <a:pt x="1" y="76"/>
                </a:cubicBezTo>
                <a:cubicBezTo>
                  <a:pt x="3" y="79"/>
                  <a:pt x="5" y="80"/>
                  <a:pt x="8" y="80"/>
                </a:cubicBezTo>
                <a:cubicBezTo>
                  <a:pt x="24" y="80"/>
                  <a:pt x="24" y="80"/>
                  <a:pt x="24" y="80"/>
                </a:cubicBezTo>
                <a:cubicBezTo>
                  <a:pt x="24" y="112"/>
                  <a:pt x="24" y="112"/>
                  <a:pt x="24" y="112"/>
                </a:cubicBezTo>
                <a:cubicBezTo>
                  <a:pt x="24" y="116"/>
                  <a:pt x="27" y="119"/>
                  <a:pt x="30" y="120"/>
                </a:cubicBezTo>
                <a:cubicBezTo>
                  <a:pt x="31" y="120"/>
                  <a:pt x="31" y="120"/>
                  <a:pt x="32" y="120"/>
                </a:cubicBezTo>
                <a:cubicBezTo>
                  <a:pt x="35" y="120"/>
                  <a:pt x="38" y="118"/>
                  <a:pt x="39" y="116"/>
                </a:cubicBezTo>
                <a:cubicBezTo>
                  <a:pt x="71" y="52"/>
                  <a:pt x="71" y="52"/>
                  <a:pt x="71" y="52"/>
                </a:cubicBezTo>
                <a:cubicBezTo>
                  <a:pt x="72" y="49"/>
                  <a:pt x="72" y="46"/>
                  <a:pt x="71" y="44"/>
                </a:cubicBezTo>
                <a:cubicBezTo>
                  <a:pt x="69" y="41"/>
                  <a:pt x="67" y="40"/>
                  <a:pt x="64" y="40"/>
                </a:cubicBezTo>
                <a:cubicBezTo>
                  <a:pt x="48" y="40"/>
                  <a:pt x="48" y="40"/>
                  <a:pt x="48" y="40"/>
                </a:cubicBezTo>
                <a:cubicBezTo>
                  <a:pt x="48" y="8"/>
                  <a:pt x="48" y="8"/>
                  <a:pt x="48" y="8"/>
                </a:cubicBezTo>
                <a:cubicBezTo>
                  <a:pt x="48" y="4"/>
                  <a:pt x="45" y="1"/>
                  <a:pt x="42" y="0"/>
                </a:cubicBezTo>
                <a:cubicBezTo>
                  <a:pt x="41" y="0"/>
                  <a:pt x="41" y="0"/>
                  <a:pt x="4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6C3DA22B-82AE-4E72-878C-5B2FA78CFF80}"/>
              </a:ext>
            </a:extLst>
          </p:cNvPr>
          <p:cNvGrpSpPr/>
          <p:nvPr/>
        </p:nvGrpSpPr>
        <p:grpSpPr>
          <a:xfrm>
            <a:off x="11384519" y="1306449"/>
            <a:ext cx="498709" cy="218340"/>
            <a:chOff x="1482726" y="5056188"/>
            <a:chExt cx="319088" cy="139700"/>
          </a:xfrm>
          <a:solidFill>
            <a:schemeClr val="tx1"/>
          </a:solidFill>
        </p:grpSpPr>
        <p:sp>
          <p:nvSpPr>
            <p:cNvPr id="63" name="Freeform 259">
              <a:extLst>
                <a:ext uri="{FF2B5EF4-FFF2-40B4-BE49-F238E27FC236}">
                  <a16:creationId xmlns:a16="http://schemas.microsoft.com/office/drawing/2014/main" id="{C30F6984-DC46-4627-9B23-05C34AB4267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82726" y="5056188"/>
              <a:ext cx="319088" cy="139700"/>
            </a:xfrm>
            <a:custGeom>
              <a:avLst/>
              <a:gdLst>
                <a:gd name="T0" fmla="*/ 94 w 120"/>
                <a:gd name="T1" fmla="*/ 0 h 52"/>
                <a:gd name="T2" fmla="*/ 70 w 120"/>
                <a:gd name="T3" fmla="*/ 15 h 52"/>
                <a:gd name="T4" fmla="*/ 60 w 120"/>
                <a:gd name="T5" fmla="*/ 12 h 52"/>
                <a:gd name="T6" fmla="*/ 50 w 120"/>
                <a:gd name="T7" fmla="*/ 15 h 52"/>
                <a:gd name="T8" fmla="*/ 26 w 120"/>
                <a:gd name="T9" fmla="*/ 0 h 52"/>
                <a:gd name="T10" fmla="*/ 0 w 120"/>
                <a:gd name="T11" fmla="*/ 26 h 52"/>
                <a:gd name="T12" fmla="*/ 26 w 120"/>
                <a:gd name="T13" fmla="*/ 52 h 52"/>
                <a:gd name="T14" fmla="*/ 52 w 120"/>
                <a:gd name="T15" fmla="*/ 26 h 52"/>
                <a:gd name="T16" fmla="*/ 51 w 120"/>
                <a:gd name="T17" fmla="*/ 19 h 52"/>
                <a:gd name="T18" fmla="*/ 60 w 120"/>
                <a:gd name="T19" fmla="*/ 16 h 52"/>
                <a:gd name="T20" fmla="*/ 69 w 120"/>
                <a:gd name="T21" fmla="*/ 19 h 52"/>
                <a:gd name="T22" fmla="*/ 68 w 120"/>
                <a:gd name="T23" fmla="*/ 26 h 52"/>
                <a:gd name="T24" fmla="*/ 94 w 120"/>
                <a:gd name="T25" fmla="*/ 52 h 52"/>
                <a:gd name="T26" fmla="*/ 120 w 120"/>
                <a:gd name="T27" fmla="*/ 26 h 52"/>
                <a:gd name="T28" fmla="*/ 94 w 120"/>
                <a:gd name="T29" fmla="*/ 0 h 52"/>
                <a:gd name="T30" fmla="*/ 26 w 120"/>
                <a:gd name="T31" fmla="*/ 44 h 52"/>
                <a:gd name="T32" fmla="*/ 8 w 120"/>
                <a:gd name="T33" fmla="*/ 26 h 52"/>
                <a:gd name="T34" fmla="*/ 26 w 120"/>
                <a:gd name="T35" fmla="*/ 8 h 52"/>
                <a:gd name="T36" fmla="*/ 44 w 120"/>
                <a:gd name="T37" fmla="*/ 26 h 52"/>
                <a:gd name="T38" fmla="*/ 26 w 120"/>
                <a:gd name="T39" fmla="*/ 44 h 52"/>
                <a:gd name="T40" fmla="*/ 94 w 120"/>
                <a:gd name="T41" fmla="*/ 44 h 52"/>
                <a:gd name="T42" fmla="*/ 76 w 120"/>
                <a:gd name="T43" fmla="*/ 26 h 52"/>
                <a:gd name="T44" fmla="*/ 94 w 120"/>
                <a:gd name="T45" fmla="*/ 8 h 52"/>
                <a:gd name="T46" fmla="*/ 112 w 120"/>
                <a:gd name="T47" fmla="*/ 26 h 52"/>
                <a:gd name="T48" fmla="*/ 94 w 120"/>
                <a:gd name="T49" fmla="*/ 4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0" h="52">
                  <a:moveTo>
                    <a:pt x="94" y="0"/>
                  </a:moveTo>
                  <a:cubicBezTo>
                    <a:pt x="84" y="0"/>
                    <a:pt x="75" y="6"/>
                    <a:pt x="70" y="15"/>
                  </a:cubicBezTo>
                  <a:cubicBezTo>
                    <a:pt x="68" y="13"/>
                    <a:pt x="64" y="12"/>
                    <a:pt x="60" y="12"/>
                  </a:cubicBezTo>
                  <a:cubicBezTo>
                    <a:pt x="56" y="12"/>
                    <a:pt x="52" y="13"/>
                    <a:pt x="50" y="15"/>
                  </a:cubicBezTo>
                  <a:cubicBezTo>
                    <a:pt x="45" y="6"/>
                    <a:pt x="36" y="0"/>
                    <a:pt x="26" y="0"/>
                  </a:cubicBezTo>
                  <a:cubicBezTo>
                    <a:pt x="12" y="0"/>
                    <a:pt x="0" y="12"/>
                    <a:pt x="0" y="26"/>
                  </a:cubicBezTo>
                  <a:cubicBezTo>
                    <a:pt x="0" y="40"/>
                    <a:pt x="12" y="52"/>
                    <a:pt x="26" y="52"/>
                  </a:cubicBezTo>
                  <a:cubicBezTo>
                    <a:pt x="40" y="52"/>
                    <a:pt x="52" y="40"/>
                    <a:pt x="52" y="26"/>
                  </a:cubicBezTo>
                  <a:cubicBezTo>
                    <a:pt x="52" y="24"/>
                    <a:pt x="52" y="21"/>
                    <a:pt x="51" y="19"/>
                  </a:cubicBezTo>
                  <a:cubicBezTo>
                    <a:pt x="53" y="17"/>
                    <a:pt x="56" y="16"/>
                    <a:pt x="60" y="16"/>
                  </a:cubicBezTo>
                  <a:cubicBezTo>
                    <a:pt x="64" y="16"/>
                    <a:pt x="67" y="17"/>
                    <a:pt x="69" y="19"/>
                  </a:cubicBezTo>
                  <a:cubicBezTo>
                    <a:pt x="68" y="21"/>
                    <a:pt x="68" y="24"/>
                    <a:pt x="68" y="26"/>
                  </a:cubicBezTo>
                  <a:cubicBezTo>
                    <a:pt x="68" y="40"/>
                    <a:pt x="80" y="52"/>
                    <a:pt x="94" y="52"/>
                  </a:cubicBezTo>
                  <a:cubicBezTo>
                    <a:pt x="108" y="52"/>
                    <a:pt x="120" y="40"/>
                    <a:pt x="120" y="26"/>
                  </a:cubicBezTo>
                  <a:cubicBezTo>
                    <a:pt x="120" y="12"/>
                    <a:pt x="108" y="0"/>
                    <a:pt x="94" y="0"/>
                  </a:cubicBezTo>
                  <a:close/>
                  <a:moveTo>
                    <a:pt x="26" y="44"/>
                  </a:moveTo>
                  <a:cubicBezTo>
                    <a:pt x="16" y="44"/>
                    <a:pt x="8" y="36"/>
                    <a:pt x="8" y="26"/>
                  </a:cubicBezTo>
                  <a:cubicBezTo>
                    <a:pt x="8" y="16"/>
                    <a:pt x="16" y="8"/>
                    <a:pt x="26" y="8"/>
                  </a:cubicBezTo>
                  <a:cubicBezTo>
                    <a:pt x="36" y="8"/>
                    <a:pt x="44" y="16"/>
                    <a:pt x="44" y="26"/>
                  </a:cubicBezTo>
                  <a:cubicBezTo>
                    <a:pt x="44" y="36"/>
                    <a:pt x="36" y="44"/>
                    <a:pt x="26" y="44"/>
                  </a:cubicBezTo>
                  <a:close/>
                  <a:moveTo>
                    <a:pt x="94" y="44"/>
                  </a:moveTo>
                  <a:cubicBezTo>
                    <a:pt x="84" y="44"/>
                    <a:pt x="76" y="36"/>
                    <a:pt x="76" y="26"/>
                  </a:cubicBezTo>
                  <a:cubicBezTo>
                    <a:pt x="76" y="16"/>
                    <a:pt x="84" y="8"/>
                    <a:pt x="94" y="8"/>
                  </a:cubicBezTo>
                  <a:cubicBezTo>
                    <a:pt x="104" y="8"/>
                    <a:pt x="112" y="16"/>
                    <a:pt x="112" y="26"/>
                  </a:cubicBezTo>
                  <a:cubicBezTo>
                    <a:pt x="112" y="36"/>
                    <a:pt x="104" y="44"/>
                    <a:pt x="94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4" name="Freeform 260">
              <a:extLst>
                <a:ext uri="{FF2B5EF4-FFF2-40B4-BE49-F238E27FC236}">
                  <a16:creationId xmlns:a16="http://schemas.microsoft.com/office/drawing/2014/main" id="{A42B1380-5778-45B6-BC11-57FF33A4D2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9238" y="5094288"/>
              <a:ext cx="42863" cy="42863"/>
            </a:xfrm>
            <a:custGeom>
              <a:avLst/>
              <a:gdLst>
                <a:gd name="T0" fmla="*/ 14 w 16"/>
                <a:gd name="T1" fmla="*/ 0 h 16"/>
                <a:gd name="T2" fmla="*/ 12 w 16"/>
                <a:gd name="T3" fmla="*/ 0 h 16"/>
                <a:gd name="T4" fmla="*/ 0 w 16"/>
                <a:gd name="T5" fmla="*/ 12 h 16"/>
                <a:gd name="T6" fmla="*/ 0 w 16"/>
                <a:gd name="T7" fmla="*/ 14 h 16"/>
                <a:gd name="T8" fmla="*/ 2 w 16"/>
                <a:gd name="T9" fmla="*/ 16 h 16"/>
                <a:gd name="T10" fmla="*/ 3 w 16"/>
                <a:gd name="T11" fmla="*/ 16 h 16"/>
                <a:gd name="T12" fmla="*/ 4 w 16"/>
                <a:gd name="T13" fmla="*/ 14 h 16"/>
                <a:gd name="T14" fmla="*/ 4 w 16"/>
                <a:gd name="T15" fmla="*/ 12 h 16"/>
                <a:gd name="T16" fmla="*/ 12 w 16"/>
                <a:gd name="T17" fmla="*/ 4 h 16"/>
                <a:gd name="T18" fmla="*/ 14 w 16"/>
                <a:gd name="T19" fmla="*/ 4 h 16"/>
                <a:gd name="T20" fmla="*/ 16 w 16"/>
                <a:gd name="T21" fmla="*/ 3 h 16"/>
                <a:gd name="T22" fmla="*/ 14 w 16"/>
                <a:gd name="T2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" h="16">
                  <a:moveTo>
                    <a:pt x="14" y="0"/>
                  </a:moveTo>
                  <a:cubicBezTo>
                    <a:pt x="14" y="0"/>
                    <a:pt x="13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13"/>
                    <a:pt x="0" y="14"/>
                    <a:pt x="0" y="14"/>
                  </a:cubicBezTo>
                  <a:cubicBezTo>
                    <a:pt x="0" y="15"/>
                    <a:pt x="1" y="16"/>
                    <a:pt x="2" y="16"/>
                  </a:cubicBezTo>
                  <a:cubicBezTo>
                    <a:pt x="2" y="16"/>
                    <a:pt x="2" y="16"/>
                    <a:pt x="3" y="16"/>
                  </a:cubicBezTo>
                  <a:cubicBezTo>
                    <a:pt x="4" y="16"/>
                    <a:pt x="4" y="15"/>
                    <a:pt x="4" y="14"/>
                  </a:cubicBezTo>
                  <a:cubicBezTo>
                    <a:pt x="4" y="13"/>
                    <a:pt x="4" y="13"/>
                    <a:pt x="4" y="12"/>
                  </a:cubicBezTo>
                  <a:cubicBezTo>
                    <a:pt x="4" y="8"/>
                    <a:pt x="8" y="4"/>
                    <a:pt x="12" y="4"/>
                  </a:cubicBezTo>
                  <a:cubicBezTo>
                    <a:pt x="13" y="4"/>
                    <a:pt x="13" y="4"/>
                    <a:pt x="14" y="4"/>
                  </a:cubicBezTo>
                  <a:cubicBezTo>
                    <a:pt x="15" y="4"/>
                    <a:pt x="16" y="4"/>
                    <a:pt x="16" y="3"/>
                  </a:cubicBezTo>
                  <a:cubicBezTo>
                    <a:pt x="16" y="2"/>
                    <a:pt x="15" y="0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5" name="Freeform 261">
              <a:extLst>
                <a:ext uri="{FF2B5EF4-FFF2-40B4-BE49-F238E27FC236}">
                  <a16:creationId xmlns:a16="http://schemas.microsoft.com/office/drawing/2014/main" id="{63628A18-DA27-4371-A260-E17F108A24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1801" y="5094288"/>
              <a:ext cx="41275" cy="42863"/>
            </a:xfrm>
            <a:custGeom>
              <a:avLst/>
              <a:gdLst>
                <a:gd name="T0" fmla="*/ 14 w 16"/>
                <a:gd name="T1" fmla="*/ 0 h 16"/>
                <a:gd name="T2" fmla="*/ 12 w 16"/>
                <a:gd name="T3" fmla="*/ 0 h 16"/>
                <a:gd name="T4" fmla="*/ 0 w 16"/>
                <a:gd name="T5" fmla="*/ 12 h 16"/>
                <a:gd name="T6" fmla="*/ 0 w 16"/>
                <a:gd name="T7" fmla="*/ 14 h 16"/>
                <a:gd name="T8" fmla="*/ 2 w 16"/>
                <a:gd name="T9" fmla="*/ 16 h 16"/>
                <a:gd name="T10" fmla="*/ 3 w 16"/>
                <a:gd name="T11" fmla="*/ 16 h 16"/>
                <a:gd name="T12" fmla="*/ 4 w 16"/>
                <a:gd name="T13" fmla="*/ 14 h 16"/>
                <a:gd name="T14" fmla="*/ 4 w 16"/>
                <a:gd name="T15" fmla="*/ 12 h 16"/>
                <a:gd name="T16" fmla="*/ 12 w 16"/>
                <a:gd name="T17" fmla="*/ 4 h 16"/>
                <a:gd name="T18" fmla="*/ 14 w 16"/>
                <a:gd name="T19" fmla="*/ 4 h 16"/>
                <a:gd name="T20" fmla="*/ 16 w 16"/>
                <a:gd name="T21" fmla="*/ 3 h 16"/>
                <a:gd name="T22" fmla="*/ 14 w 16"/>
                <a:gd name="T2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" h="16">
                  <a:moveTo>
                    <a:pt x="14" y="0"/>
                  </a:moveTo>
                  <a:cubicBezTo>
                    <a:pt x="14" y="0"/>
                    <a:pt x="13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13"/>
                    <a:pt x="0" y="14"/>
                    <a:pt x="0" y="14"/>
                  </a:cubicBezTo>
                  <a:cubicBezTo>
                    <a:pt x="0" y="15"/>
                    <a:pt x="1" y="16"/>
                    <a:pt x="2" y="16"/>
                  </a:cubicBezTo>
                  <a:cubicBezTo>
                    <a:pt x="2" y="16"/>
                    <a:pt x="2" y="16"/>
                    <a:pt x="3" y="16"/>
                  </a:cubicBezTo>
                  <a:cubicBezTo>
                    <a:pt x="4" y="16"/>
                    <a:pt x="4" y="15"/>
                    <a:pt x="4" y="14"/>
                  </a:cubicBezTo>
                  <a:cubicBezTo>
                    <a:pt x="4" y="13"/>
                    <a:pt x="4" y="13"/>
                    <a:pt x="4" y="12"/>
                  </a:cubicBezTo>
                  <a:cubicBezTo>
                    <a:pt x="4" y="8"/>
                    <a:pt x="8" y="4"/>
                    <a:pt x="12" y="4"/>
                  </a:cubicBezTo>
                  <a:cubicBezTo>
                    <a:pt x="13" y="4"/>
                    <a:pt x="13" y="4"/>
                    <a:pt x="14" y="4"/>
                  </a:cubicBezTo>
                  <a:cubicBezTo>
                    <a:pt x="15" y="4"/>
                    <a:pt x="16" y="4"/>
                    <a:pt x="16" y="3"/>
                  </a:cubicBezTo>
                  <a:cubicBezTo>
                    <a:pt x="16" y="2"/>
                    <a:pt x="15" y="0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2675A499-4B66-4D1A-9E9E-77BDFD5C9512}"/>
              </a:ext>
            </a:extLst>
          </p:cNvPr>
          <p:cNvGrpSpPr/>
          <p:nvPr/>
        </p:nvGrpSpPr>
        <p:grpSpPr>
          <a:xfrm>
            <a:off x="345083" y="4401547"/>
            <a:ext cx="369802" cy="358989"/>
            <a:chOff x="8337551" y="5000625"/>
            <a:chExt cx="271463" cy="263525"/>
          </a:xfrm>
          <a:solidFill>
            <a:schemeClr val="tx1"/>
          </a:solidFill>
        </p:grpSpPr>
        <p:sp>
          <p:nvSpPr>
            <p:cNvPr id="67" name="Freeform 298">
              <a:extLst>
                <a:ext uri="{FF2B5EF4-FFF2-40B4-BE49-F238E27FC236}">
                  <a16:creationId xmlns:a16="http://schemas.microsoft.com/office/drawing/2014/main" id="{2FABCD01-B581-4CD9-9183-2D05837DE0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37551" y="5000625"/>
              <a:ext cx="271463" cy="263525"/>
            </a:xfrm>
            <a:custGeom>
              <a:avLst/>
              <a:gdLst>
                <a:gd name="T0" fmla="*/ 88 w 102"/>
                <a:gd name="T1" fmla="*/ 10 h 99"/>
                <a:gd name="T2" fmla="*/ 64 w 102"/>
                <a:gd name="T3" fmla="*/ 0 h 99"/>
                <a:gd name="T4" fmla="*/ 40 w 102"/>
                <a:gd name="T5" fmla="*/ 10 h 99"/>
                <a:gd name="T6" fmla="*/ 32 w 102"/>
                <a:gd name="T7" fmla="*/ 46 h 99"/>
                <a:gd name="T8" fmla="*/ 5 w 102"/>
                <a:gd name="T9" fmla="*/ 73 h 99"/>
                <a:gd name="T10" fmla="*/ 0 w 102"/>
                <a:gd name="T11" fmla="*/ 86 h 99"/>
                <a:gd name="T12" fmla="*/ 6 w 102"/>
                <a:gd name="T13" fmla="*/ 97 h 99"/>
                <a:gd name="T14" fmla="*/ 8 w 102"/>
                <a:gd name="T15" fmla="*/ 99 h 99"/>
                <a:gd name="T16" fmla="*/ 12 w 102"/>
                <a:gd name="T17" fmla="*/ 98 h 99"/>
                <a:gd name="T18" fmla="*/ 31 w 102"/>
                <a:gd name="T19" fmla="*/ 95 h 99"/>
                <a:gd name="T20" fmla="*/ 38 w 102"/>
                <a:gd name="T21" fmla="*/ 94 h 99"/>
                <a:gd name="T22" fmla="*/ 38 w 102"/>
                <a:gd name="T23" fmla="*/ 87 h 99"/>
                <a:gd name="T24" fmla="*/ 38 w 102"/>
                <a:gd name="T25" fmla="*/ 84 h 99"/>
                <a:gd name="T26" fmla="*/ 42 w 102"/>
                <a:gd name="T27" fmla="*/ 84 h 99"/>
                <a:gd name="T28" fmla="*/ 47 w 102"/>
                <a:gd name="T29" fmla="*/ 84 h 99"/>
                <a:gd name="T30" fmla="*/ 49 w 102"/>
                <a:gd name="T31" fmla="*/ 79 h 99"/>
                <a:gd name="T32" fmla="*/ 53 w 102"/>
                <a:gd name="T33" fmla="*/ 66 h 99"/>
                <a:gd name="T34" fmla="*/ 64 w 102"/>
                <a:gd name="T35" fmla="*/ 68 h 99"/>
                <a:gd name="T36" fmla="*/ 88 w 102"/>
                <a:gd name="T37" fmla="*/ 58 h 99"/>
                <a:gd name="T38" fmla="*/ 88 w 102"/>
                <a:gd name="T39" fmla="*/ 10 h 99"/>
                <a:gd name="T40" fmla="*/ 83 w 102"/>
                <a:gd name="T41" fmla="*/ 52 h 99"/>
                <a:gd name="T42" fmla="*/ 64 w 102"/>
                <a:gd name="T43" fmla="*/ 60 h 99"/>
                <a:gd name="T44" fmla="*/ 51 w 102"/>
                <a:gd name="T45" fmla="*/ 56 h 99"/>
                <a:gd name="T46" fmla="*/ 47 w 102"/>
                <a:gd name="T47" fmla="*/ 59 h 99"/>
                <a:gd name="T48" fmla="*/ 42 w 102"/>
                <a:gd name="T49" fmla="*/ 76 h 99"/>
                <a:gd name="T50" fmla="*/ 30 w 102"/>
                <a:gd name="T51" fmla="*/ 76 h 99"/>
                <a:gd name="T52" fmla="*/ 30 w 102"/>
                <a:gd name="T53" fmla="*/ 87 h 99"/>
                <a:gd name="T54" fmla="*/ 11 w 102"/>
                <a:gd name="T55" fmla="*/ 90 h 99"/>
                <a:gd name="T56" fmla="*/ 11 w 102"/>
                <a:gd name="T57" fmla="*/ 79 h 99"/>
                <a:gd name="T58" fmla="*/ 42 w 102"/>
                <a:gd name="T59" fmla="*/ 47 h 99"/>
                <a:gd name="T60" fmla="*/ 46 w 102"/>
                <a:gd name="T61" fmla="*/ 15 h 99"/>
                <a:gd name="T62" fmla="*/ 64 w 102"/>
                <a:gd name="T63" fmla="*/ 8 h 99"/>
                <a:gd name="T64" fmla="*/ 83 w 102"/>
                <a:gd name="T65" fmla="*/ 15 h 99"/>
                <a:gd name="T66" fmla="*/ 83 w 102"/>
                <a:gd name="T67" fmla="*/ 52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2" h="99">
                  <a:moveTo>
                    <a:pt x="88" y="10"/>
                  </a:moveTo>
                  <a:cubicBezTo>
                    <a:pt x="82" y="3"/>
                    <a:pt x="73" y="0"/>
                    <a:pt x="64" y="0"/>
                  </a:cubicBezTo>
                  <a:cubicBezTo>
                    <a:pt x="55" y="0"/>
                    <a:pt x="47" y="3"/>
                    <a:pt x="40" y="10"/>
                  </a:cubicBezTo>
                  <a:cubicBezTo>
                    <a:pt x="31" y="19"/>
                    <a:pt x="28" y="33"/>
                    <a:pt x="32" y="46"/>
                  </a:cubicBezTo>
                  <a:cubicBezTo>
                    <a:pt x="5" y="73"/>
                    <a:pt x="5" y="73"/>
                    <a:pt x="5" y="73"/>
                  </a:cubicBezTo>
                  <a:cubicBezTo>
                    <a:pt x="0" y="78"/>
                    <a:pt x="0" y="83"/>
                    <a:pt x="0" y="86"/>
                  </a:cubicBezTo>
                  <a:cubicBezTo>
                    <a:pt x="0" y="92"/>
                    <a:pt x="5" y="96"/>
                    <a:pt x="6" y="97"/>
                  </a:cubicBezTo>
                  <a:cubicBezTo>
                    <a:pt x="8" y="99"/>
                    <a:pt x="8" y="99"/>
                    <a:pt x="8" y="99"/>
                  </a:cubicBezTo>
                  <a:cubicBezTo>
                    <a:pt x="12" y="98"/>
                    <a:pt x="12" y="98"/>
                    <a:pt x="12" y="98"/>
                  </a:cubicBezTo>
                  <a:cubicBezTo>
                    <a:pt x="31" y="95"/>
                    <a:pt x="31" y="95"/>
                    <a:pt x="31" y="95"/>
                  </a:cubicBezTo>
                  <a:cubicBezTo>
                    <a:pt x="38" y="94"/>
                    <a:pt x="38" y="94"/>
                    <a:pt x="38" y="94"/>
                  </a:cubicBezTo>
                  <a:cubicBezTo>
                    <a:pt x="38" y="87"/>
                    <a:pt x="38" y="87"/>
                    <a:pt x="38" y="87"/>
                  </a:cubicBezTo>
                  <a:cubicBezTo>
                    <a:pt x="38" y="84"/>
                    <a:pt x="38" y="84"/>
                    <a:pt x="38" y="84"/>
                  </a:cubicBezTo>
                  <a:cubicBezTo>
                    <a:pt x="42" y="84"/>
                    <a:pt x="42" y="84"/>
                    <a:pt x="42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7" y="67"/>
                    <a:pt x="61" y="68"/>
                    <a:pt x="64" y="68"/>
                  </a:cubicBezTo>
                  <a:cubicBezTo>
                    <a:pt x="73" y="68"/>
                    <a:pt x="82" y="64"/>
                    <a:pt x="88" y="58"/>
                  </a:cubicBezTo>
                  <a:cubicBezTo>
                    <a:pt x="102" y="45"/>
                    <a:pt x="102" y="23"/>
                    <a:pt x="88" y="10"/>
                  </a:cubicBezTo>
                  <a:close/>
                  <a:moveTo>
                    <a:pt x="83" y="52"/>
                  </a:moveTo>
                  <a:cubicBezTo>
                    <a:pt x="78" y="57"/>
                    <a:pt x="71" y="60"/>
                    <a:pt x="64" y="60"/>
                  </a:cubicBezTo>
                  <a:cubicBezTo>
                    <a:pt x="60" y="60"/>
                    <a:pt x="55" y="58"/>
                    <a:pt x="51" y="56"/>
                  </a:cubicBezTo>
                  <a:cubicBezTo>
                    <a:pt x="47" y="59"/>
                    <a:pt x="47" y="59"/>
                    <a:pt x="47" y="59"/>
                  </a:cubicBezTo>
                  <a:cubicBezTo>
                    <a:pt x="42" y="76"/>
                    <a:pt x="42" y="76"/>
                    <a:pt x="42" y="76"/>
                  </a:cubicBezTo>
                  <a:cubicBezTo>
                    <a:pt x="30" y="76"/>
                    <a:pt x="30" y="76"/>
                    <a:pt x="30" y="76"/>
                  </a:cubicBezTo>
                  <a:cubicBezTo>
                    <a:pt x="30" y="87"/>
                    <a:pt x="30" y="87"/>
                    <a:pt x="30" y="87"/>
                  </a:cubicBezTo>
                  <a:cubicBezTo>
                    <a:pt x="11" y="90"/>
                    <a:pt x="11" y="90"/>
                    <a:pt x="11" y="90"/>
                  </a:cubicBezTo>
                  <a:cubicBezTo>
                    <a:pt x="11" y="90"/>
                    <a:pt x="4" y="85"/>
                    <a:pt x="11" y="79"/>
                  </a:cubicBezTo>
                  <a:cubicBezTo>
                    <a:pt x="16" y="74"/>
                    <a:pt x="35" y="54"/>
                    <a:pt x="42" y="47"/>
                  </a:cubicBezTo>
                  <a:cubicBezTo>
                    <a:pt x="36" y="37"/>
                    <a:pt x="37" y="24"/>
                    <a:pt x="46" y="15"/>
                  </a:cubicBezTo>
                  <a:cubicBezTo>
                    <a:pt x="51" y="10"/>
                    <a:pt x="58" y="8"/>
                    <a:pt x="64" y="8"/>
                  </a:cubicBezTo>
                  <a:cubicBezTo>
                    <a:pt x="71" y="8"/>
                    <a:pt x="78" y="10"/>
                    <a:pt x="83" y="15"/>
                  </a:cubicBezTo>
                  <a:cubicBezTo>
                    <a:pt x="93" y="25"/>
                    <a:pt x="93" y="42"/>
                    <a:pt x="83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8" name="Freeform 299">
              <a:extLst>
                <a:ext uri="{FF2B5EF4-FFF2-40B4-BE49-F238E27FC236}">
                  <a16:creationId xmlns:a16="http://schemas.microsoft.com/office/drawing/2014/main" id="{C87F3A82-A444-4EC6-883B-9332239DD8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80426" y="5048250"/>
              <a:ext cx="69850" cy="66675"/>
            </a:xfrm>
            <a:custGeom>
              <a:avLst/>
              <a:gdLst>
                <a:gd name="T0" fmla="*/ 4 w 26"/>
                <a:gd name="T1" fmla="*/ 5 h 25"/>
                <a:gd name="T2" fmla="*/ 4 w 26"/>
                <a:gd name="T3" fmla="*/ 21 h 25"/>
                <a:gd name="T4" fmla="*/ 13 w 26"/>
                <a:gd name="T5" fmla="*/ 25 h 25"/>
                <a:gd name="T6" fmla="*/ 21 w 26"/>
                <a:gd name="T7" fmla="*/ 21 h 25"/>
                <a:gd name="T8" fmla="*/ 21 w 26"/>
                <a:gd name="T9" fmla="*/ 5 h 25"/>
                <a:gd name="T10" fmla="*/ 4 w 26"/>
                <a:gd name="T11" fmla="*/ 5 h 25"/>
                <a:gd name="T12" fmla="*/ 19 w 26"/>
                <a:gd name="T13" fmla="*/ 19 h 25"/>
                <a:gd name="T14" fmla="*/ 7 w 26"/>
                <a:gd name="T15" fmla="*/ 19 h 25"/>
                <a:gd name="T16" fmla="*/ 7 w 26"/>
                <a:gd name="T17" fmla="*/ 7 h 25"/>
                <a:gd name="T18" fmla="*/ 13 w 26"/>
                <a:gd name="T19" fmla="*/ 5 h 25"/>
                <a:gd name="T20" fmla="*/ 19 w 26"/>
                <a:gd name="T21" fmla="*/ 7 h 25"/>
                <a:gd name="T22" fmla="*/ 19 w 26"/>
                <a:gd name="T23" fmla="*/ 1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25">
                  <a:moveTo>
                    <a:pt x="4" y="5"/>
                  </a:moveTo>
                  <a:cubicBezTo>
                    <a:pt x="0" y="9"/>
                    <a:pt x="0" y="17"/>
                    <a:pt x="4" y="21"/>
                  </a:cubicBezTo>
                  <a:cubicBezTo>
                    <a:pt x="7" y="24"/>
                    <a:pt x="10" y="25"/>
                    <a:pt x="13" y="25"/>
                  </a:cubicBezTo>
                  <a:cubicBezTo>
                    <a:pt x="16" y="25"/>
                    <a:pt x="19" y="24"/>
                    <a:pt x="21" y="21"/>
                  </a:cubicBezTo>
                  <a:cubicBezTo>
                    <a:pt x="26" y="17"/>
                    <a:pt x="26" y="9"/>
                    <a:pt x="21" y="5"/>
                  </a:cubicBezTo>
                  <a:cubicBezTo>
                    <a:pt x="17" y="0"/>
                    <a:pt x="9" y="0"/>
                    <a:pt x="4" y="5"/>
                  </a:cubicBezTo>
                  <a:close/>
                  <a:moveTo>
                    <a:pt x="19" y="19"/>
                  </a:moveTo>
                  <a:cubicBezTo>
                    <a:pt x="16" y="22"/>
                    <a:pt x="10" y="22"/>
                    <a:pt x="7" y="19"/>
                  </a:cubicBezTo>
                  <a:cubicBezTo>
                    <a:pt x="4" y="16"/>
                    <a:pt x="4" y="10"/>
                    <a:pt x="7" y="7"/>
                  </a:cubicBezTo>
                  <a:cubicBezTo>
                    <a:pt x="9" y="6"/>
                    <a:pt x="11" y="5"/>
                    <a:pt x="13" y="5"/>
                  </a:cubicBezTo>
                  <a:cubicBezTo>
                    <a:pt x="15" y="5"/>
                    <a:pt x="17" y="6"/>
                    <a:pt x="19" y="7"/>
                  </a:cubicBezTo>
                  <a:cubicBezTo>
                    <a:pt x="22" y="10"/>
                    <a:pt x="22" y="16"/>
                    <a:pt x="19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F5B6D5C8-33C9-4755-83D3-EA0785C076F7}"/>
              </a:ext>
            </a:extLst>
          </p:cNvPr>
          <p:cNvGrpSpPr/>
          <p:nvPr/>
        </p:nvGrpSpPr>
        <p:grpSpPr>
          <a:xfrm>
            <a:off x="2252803" y="376181"/>
            <a:ext cx="444701" cy="388746"/>
            <a:chOff x="4054476" y="5502276"/>
            <a:chExt cx="239712" cy="209550"/>
          </a:xfrm>
          <a:solidFill>
            <a:schemeClr val="tx1"/>
          </a:solidFill>
        </p:grpSpPr>
        <p:sp>
          <p:nvSpPr>
            <p:cNvPr id="70" name="Freeform 323">
              <a:extLst>
                <a:ext uri="{FF2B5EF4-FFF2-40B4-BE49-F238E27FC236}">
                  <a16:creationId xmlns:a16="http://schemas.microsoft.com/office/drawing/2014/main" id="{8DED189C-FFA8-49CD-8E0B-C2D5A101D6E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4476" y="5546726"/>
              <a:ext cx="30163" cy="165100"/>
            </a:xfrm>
            <a:custGeom>
              <a:avLst/>
              <a:gdLst>
                <a:gd name="T0" fmla="*/ 0 w 8"/>
                <a:gd name="T1" fmla="*/ 8 h 44"/>
                <a:gd name="T2" fmla="*/ 0 w 8"/>
                <a:gd name="T3" fmla="*/ 36 h 44"/>
                <a:gd name="T4" fmla="*/ 8 w 8"/>
                <a:gd name="T5" fmla="*/ 44 h 44"/>
                <a:gd name="T6" fmla="*/ 8 w 8"/>
                <a:gd name="T7" fmla="*/ 0 h 44"/>
                <a:gd name="T8" fmla="*/ 0 w 8"/>
                <a:gd name="T9" fmla="*/ 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4">
                  <a:moveTo>
                    <a:pt x="0" y="8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40"/>
                    <a:pt x="4" y="44"/>
                    <a:pt x="8" y="4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1" name="Freeform 324">
              <a:extLst>
                <a:ext uri="{FF2B5EF4-FFF2-40B4-BE49-F238E27FC236}">
                  <a16:creationId xmlns:a16="http://schemas.microsoft.com/office/drawing/2014/main" id="{35184D1E-0836-4D94-89E0-592CD31224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98926" y="5502276"/>
              <a:ext cx="150813" cy="209550"/>
            </a:xfrm>
            <a:custGeom>
              <a:avLst/>
              <a:gdLst>
                <a:gd name="T0" fmla="*/ 32 w 40"/>
                <a:gd name="T1" fmla="*/ 4 h 56"/>
                <a:gd name="T2" fmla="*/ 28 w 40"/>
                <a:gd name="T3" fmla="*/ 0 h 56"/>
                <a:gd name="T4" fmla="*/ 12 w 40"/>
                <a:gd name="T5" fmla="*/ 0 h 56"/>
                <a:gd name="T6" fmla="*/ 8 w 40"/>
                <a:gd name="T7" fmla="*/ 4 h 56"/>
                <a:gd name="T8" fmla="*/ 8 w 40"/>
                <a:gd name="T9" fmla="*/ 12 h 56"/>
                <a:gd name="T10" fmla="*/ 0 w 40"/>
                <a:gd name="T11" fmla="*/ 12 h 56"/>
                <a:gd name="T12" fmla="*/ 0 w 40"/>
                <a:gd name="T13" fmla="*/ 56 h 56"/>
                <a:gd name="T14" fmla="*/ 40 w 40"/>
                <a:gd name="T15" fmla="*/ 56 h 56"/>
                <a:gd name="T16" fmla="*/ 40 w 40"/>
                <a:gd name="T17" fmla="*/ 12 h 56"/>
                <a:gd name="T18" fmla="*/ 32 w 40"/>
                <a:gd name="T19" fmla="*/ 12 h 56"/>
                <a:gd name="T20" fmla="*/ 32 w 40"/>
                <a:gd name="T21" fmla="*/ 4 h 56"/>
                <a:gd name="T22" fmla="*/ 28 w 40"/>
                <a:gd name="T23" fmla="*/ 12 h 56"/>
                <a:gd name="T24" fmla="*/ 12 w 40"/>
                <a:gd name="T25" fmla="*/ 12 h 56"/>
                <a:gd name="T26" fmla="*/ 12 w 40"/>
                <a:gd name="T27" fmla="*/ 4 h 56"/>
                <a:gd name="T28" fmla="*/ 28 w 40"/>
                <a:gd name="T29" fmla="*/ 4 h 56"/>
                <a:gd name="T30" fmla="*/ 28 w 40"/>
                <a:gd name="T31" fmla="*/ 1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0" h="56">
                  <a:moveTo>
                    <a:pt x="32" y="4"/>
                  </a:moveTo>
                  <a:cubicBezTo>
                    <a:pt x="32" y="2"/>
                    <a:pt x="30" y="0"/>
                    <a:pt x="28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0" y="0"/>
                    <a:pt x="8" y="2"/>
                    <a:pt x="8" y="4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32" y="12"/>
                    <a:pt x="32" y="12"/>
                    <a:pt x="32" y="12"/>
                  </a:cubicBezTo>
                  <a:lnTo>
                    <a:pt x="32" y="4"/>
                  </a:lnTo>
                  <a:close/>
                  <a:moveTo>
                    <a:pt x="28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28" y="4"/>
                    <a:pt x="28" y="4"/>
                    <a:pt x="28" y="4"/>
                  </a:cubicBezTo>
                  <a:lnTo>
                    <a:pt x="28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2" name="Freeform 325">
              <a:extLst>
                <a:ext uri="{FF2B5EF4-FFF2-40B4-BE49-F238E27FC236}">
                  <a16:creationId xmlns:a16="http://schemas.microsoft.com/office/drawing/2014/main" id="{CC1EA981-B61F-4BB5-9C23-A6BA449794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5613" y="5546726"/>
              <a:ext cx="28575" cy="165100"/>
            </a:xfrm>
            <a:custGeom>
              <a:avLst/>
              <a:gdLst>
                <a:gd name="T0" fmla="*/ 0 w 8"/>
                <a:gd name="T1" fmla="*/ 0 h 44"/>
                <a:gd name="T2" fmla="*/ 0 w 8"/>
                <a:gd name="T3" fmla="*/ 44 h 44"/>
                <a:gd name="T4" fmla="*/ 8 w 8"/>
                <a:gd name="T5" fmla="*/ 36 h 44"/>
                <a:gd name="T6" fmla="*/ 8 w 8"/>
                <a:gd name="T7" fmla="*/ 8 h 44"/>
                <a:gd name="T8" fmla="*/ 0 w 8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4">
                  <a:moveTo>
                    <a:pt x="0" y="0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4" y="44"/>
                    <a:pt x="8" y="40"/>
                    <a:pt x="8" y="36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4"/>
                    <a:pt x="4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AF67D2EB-BA60-45E5-B8B8-232A6E625E45}"/>
              </a:ext>
            </a:extLst>
          </p:cNvPr>
          <p:cNvGrpSpPr/>
          <p:nvPr/>
        </p:nvGrpSpPr>
        <p:grpSpPr>
          <a:xfrm>
            <a:off x="3255464" y="1123686"/>
            <a:ext cx="583867" cy="583867"/>
            <a:chOff x="5978526" y="4030663"/>
            <a:chExt cx="239713" cy="239713"/>
          </a:xfrm>
          <a:solidFill>
            <a:schemeClr val="tx1"/>
          </a:solidFill>
        </p:grpSpPr>
        <p:sp>
          <p:nvSpPr>
            <p:cNvPr id="74" name="Freeform 424">
              <a:extLst>
                <a:ext uri="{FF2B5EF4-FFF2-40B4-BE49-F238E27FC236}">
                  <a16:creationId xmlns:a16="http://schemas.microsoft.com/office/drawing/2014/main" id="{8E9341BA-6260-4917-87C5-5A744E47525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5038" y="4056063"/>
              <a:ext cx="26988" cy="26988"/>
            </a:xfrm>
            <a:custGeom>
              <a:avLst/>
              <a:gdLst>
                <a:gd name="T0" fmla="*/ 6 w 7"/>
                <a:gd name="T1" fmla="*/ 4 h 7"/>
                <a:gd name="T2" fmla="*/ 4 w 7"/>
                <a:gd name="T3" fmla="*/ 1 h 7"/>
                <a:gd name="T4" fmla="*/ 1 w 7"/>
                <a:gd name="T5" fmla="*/ 1 h 7"/>
                <a:gd name="T6" fmla="*/ 1 w 7"/>
                <a:gd name="T7" fmla="*/ 4 h 7"/>
                <a:gd name="T8" fmla="*/ 4 w 7"/>
                <a:gd name="T9" fmla="*/ 7 h 7"/>
                <a:gd name="T10" fmla="*/ 6 w 7"/>
                <a:gd name="T11" fmla="*/ 7 h 7"/>
                <a:gd name="T12" fmla="*/ 6 w 7"/>
                <a:gd name="T13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7">
                  <a:moveTo>
                    <a:pt x="6" y="4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6" y="7"/>
                    <a:pt x="6" y="7"/>
                  </a:cubicBezTo>
                  <a:cubicBezTo>
                    <a:pt x="7" y="6"/>
                    <a:pt x="7" y="5"/>
                    <a:pt x="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5" name="Freeform 425">
              <a:extLst>
                <a:ext uri="{FF2B5EF4-FFF2-40B4-BE49-F238E27FC236}">
                  <a16:creationId xmlns:a16="http://schemas.microsoft.com/office/drawing/2014/main" id="{42B6F52A-C6A4-47F5-9DAD-87A19BABAE3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8526" y="4135438"/>
              <a:ext cx="28575" cy="14288"/>
            </a:xfrm>
            <a:custGeom>
              <a:avLst/>
              <a:gdLst>
                <a:gd name="T0" fmla="*/ 6 w 8"/>
                <a:gd name="T1" fmla="*/ 0 h 4"/>
                <a:gd name="T2" fmla="*/ 2 w 8"/>
                <a:gd name="T3" fmla="*/ 0 h 4"/>
                <a:gd name="T4" fmla="*/ 0 w 8"/>
                <a:gd name="T5" fmla="*/ 2 h 4"/>
                <a:gd name="T6" fmla="*/ 2 w 8"/>
                <a:gd name="T7" fmla="*/ 4 h 4"/>
                <a:gd name="T8" fmla="*/ 6 w 8"/>
                <a:gd name="T9" fmla="*/ 4 h 4"/>
                <a:gd name="T10" fmla="*/ 8 w 8"/>
                <a:gd name="T11" fmla="*/ 2 h 4"/>
                <a:gd name="T12" fmla="*/ 6 w 8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4">
                  <a:moveTo>
                    <a:pt x="6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4"/>
                    <a:pt x="8" y="3"/>
                    <a:pt x="8" y="2"/>
                  </a:cubicBezTo>
                  <a:cubicBezTo>
                    <a:pt x="8" y="1"/>
                    <a:pt x="7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6" name="Freeform 426">
              <a:extLst>
                <a:ext uri="{FF2B5EF4-FFF2-40B4-BE49-F238E27FC236}">
                  <a16:creationId xmlns:a16="http://schemas.microsoft.com/office/drawing/2014/main" id="{C4ABCB72-053B-452F-A4B1-298F7771443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8076" y="4149725"/>
              <a:ext cx="30163" cy="15875"/>
            </a:xfrm>
            <a:custGeom>
              <a:avLst/>
              <a:gdLst>
                <a:gd name="T0" fmla="*/ 6 w 8"/>
                <a:gd name="T1" fmla="*/ 0 h 4"/>
                <a:gd name="T2" fmla="*/ 2 w 8"/>
                <a:gd name="T3" fmla="*/ 0 h 4"/>
                <a:gd name="T4" fmla="*/ 0 w 8"/>
                <a:gd name="T5" fmla="*/ 2 h 4"/>
                <a:gd name="T6" fmla="*/ 2 w 8"/>
                <a:gd name="T7" fmla="*/ 4 h 4"/>
                <a:gd name="T8" fmla="*/ 6 w 8"/>
                <a:gd name="T9" fmla="*/ 4 h 4"/>
                <a:gd name="T10" fmla="*/ 8 w 8"/>
                <a:gd name="T11" fmla="*/ 2 h 4"/>
                <a:gd name="T12" fmla="*/ 6 w 8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4">
                  <a:moveTo>
                    <a:pt x="6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4"/>
                    <a:pt x="8" y="3"/>
                    <a:pt x="8" y="2"/>
                  </a:cubicBezTo>
                  <a:cubicBezTo>
                    <a:pt x="8" y="1"/>
                    <a:pt x="7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7" name="Freeform 427">
              <a:extLst>
                <a:ext uri="{FF2B5EF4-FFF2-40B4-BE49-F238E27FC236}">
                  <a16:creationId xmlns:a16="http://schemas.microsoft.com/office/drawing/2014/main" id="{855D305E-A1E3-4970-8BDC-F2E3DA94417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5851" y="4067175"/>
              <a:ext cx="25400" cy="26988"/>
            </a:xfrm>
            <a:custGeom>
              <a:avLst/>
              <a:gdLst>
                <a:gd name="T0" fmla="*/ 6 w 7"/>
                <a:gd name="T1" fmla="*/ 1 h 7"/>
                <a:gd name="T2" fmla="*/ 3 w 7"/>
                <a:gd name="T3" fmla="*/ 1 h 7"/>
                <a:gd name="T4" fmla="*/ 0 w 7"/>
                <a:gd name="T5" fmla="*/ 4 h 7"/>
                <a:gd name="T6" fmla="*/ 0 w 7"/>
                <a:gd name="T7" fmla="*/ 6 h 7"/>
                <a:gd name="T8" fmla="*/ 3 w 7"/>
                <a:gd name="T9" fmla="*/ 6 h 7"/>
                <a:gd name="T10" fmla="*/ 6 w 7"/>
                <a:gd name="T11" fmla="*/ 4 h 7"/>
                <a:gd name="T12" fmla="*/ 6 w 7"/>
                <a:gd name="T13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7">
                  <a:moveTo>
                    <a:pt x="6" y="1"/>
                  </a:moveTo>
                  <a:cubicBezTo>
                    <a:pt x="5" y="0"/>
                    <a:pt x="4" y="0"/>
                    <a:pt x="3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6"/>
                    <a:pt x="0" y="6"/>
                  </a:cubicBezTo>
                  <a:cubicBezTo>
                    <a:pt x="1" y="7"/>
                    <a:pt x="2" y="7"/>
                    <a:pt x="3" y="6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3"/>
                    <a:pt x="7" y="2"/>
                    <a:pt x="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8" name="Freeform 428">
              <a:extLst>
                <a:ext uri="{FF2B5EF4-FFF2-40B4-BE49-F238E27FC236}">
                  <a16:creationId xmlns:a16="http://schemas.microsoft.com/office/drawing/2014/main" id="{4299418C-EA8F-4A89-BE69-B0BA958C38D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7588" y="4030663"/>
              <a:ext cx="15875" cy="28575"/>
            </a:xfrm>
            <a:custGeom>
              <a:avLst/>
              <a:gdLst>
                <a:gd name="T0" fmla="*/ 2 w 4"/>
                <a:gd name="T1" fmla="*/ 8 h 8"/>
                <a:gd name="T2" fmla="*/ 3 w 4"/>
                <a:gd name="T3" fmla="*/ 7 h 8"/>
                <a:gd name="T4" fmla="*/ 4 w 4"/>
                <a:gd name="T5" fmla="*/ 6 h 8"/>
                <a:gd name="T6" fmla="*/ 4 w 4"/>
                <a:gd name="T7" fmla="*/ 2 h 8"/>
                <a:gd name="T8" fmla="*/ 2 w 4"/>
                <a:gd name="T9" fmla="*/ 0 h 8"/>
                <a:gd name="T10" fmla="*/ 0 w 4"/>
                <a:gd name="T11" fmla="*/ 1 h 8"/>
                <a:gd name="T12" fmla="*/ 0 w 4"/>
                <a:gd name="T13" fmla="*/ 2 h 8"/>
                <a:gd name="T14" fmla="*/ 0 w 4"/>
                <a:gd name="T15" fmla="*/ 6 h 8"/>
                <a:gd name="T16" fmla="*/ 2 w 4"/>
                <a:gd name="T1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8">
                  <a:moveTo>
                    <a:pt x="2" y="8"/>
                  </a:moveTo>
                  <a:cubicBezTo>
                    <a:pt x="3" y="8"/>
                    <a:pt x="3" y="8"/>
                    <a:pt x="3" y="7"/>
                  </a:cubicBezTo>
                  <a:cubicBezTo>
                    <a:pt x="4" y="7"/>
                    <a:pt x="4" y="7"/>
                    <a:pt x="4" y="6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1" y="8"/>
                    <a:pt x="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9" name="Freeform 429">
              <a:extLst>
                <a:ext uri="{FF2B5EF4-FFF2-40B4-BE49-F238E27FC236}">
                  <a16:creationId xmlns:a16="http://schemas.microsoft.com/office/drawing/2014/main" id="{4FDD9083-2C95-491E-8724-16BCDCF2EA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7263" y="4089400"/>
              <a:ext cx="120650" cy="136525"/>
            </a:xfrm>
            <a:custGeom>
              <a:avLst/>
              <a:gdLst>
                <a:gd name="T0" fmla="*/ 16 w 32"/>
                <a:gd name="T1" fmla="*/ 0 h 36"/>
                <a:gd name="T2" fmla="*/ 0 w 32"/>
                <a:gd name="T3" fmla="*/ 16 h 36"/>
                <a:gd name="T4" fmla="*/ 8 w 32"/>
                <a:gd name="T5" fmla="*/ 30 h 36"/>
                <a:gd name="T6" fmla="*/ 8 w 32"/>
                <a:gd name="T7" fmla="*/ 36 h 36"/>
                <a:gd name="T8" fmla="*/ 24 w 32"/>
                <a:gd name="T9" fmla="*/ 36 h 36"/>
                <a:gd name="T10" fmla="*/ 24 w 32"/>
                <a:gd name="T11" fmla="*/ 30 h 36"/>
                <a:gd name="T12" fmla="*/ 32 w 32"/>
                <a:gd name="T13" fmla="*/ 16 h 36"/>
                <a:gd name="T14" fmla="*/ 16 w 32"/>
                <a:gd name="T15" fmla="*/ 0 h 36"/>
                <a:gd name="T16" fmla="*/ 22 w 32"/>
                <a:gd name="T17" fmla="*/ 26 h 36"/>
                <a:gd name="T18" fmla="*/ 20 w 32"/>
                <a:gd name="T19" fmla="*/ 27 h 36"/>
                <a:gd name="T20" fmla="*/ 20 w 32"/>
                <a:gd name="T21" fmla="*/ 30 h 36"/>
                <a:gd name="T22" fmla="*/ 20 w 32"/>
                <a:gd name="T23" fmla="*/ 32 h 36"/>
                <a:gd name="T24" fmla="*/ 12 w 32"/>
                <a:gd name="T25" fmla="*/ 32 h 36"/>
                <a:gd name="T26" fmla="*/ 12 w 32"/>
                <a:gd name="T27" fmla="*/ 30 h 36"/>
                <a:gd name="T28" fmla="*/ 12 w 32"/>
                <a:gd name="T29" fmla="*/ 27 h 36"/>
                <a:gd name="T30" fmla="*/ 10 w 32"/>
                <a:gd name="T31" fmla="*/ 26 h 36"/>
                <a:gd name="T32" fmla="*/ 4 w 32"/>
                <a:gd name="T33" fmla="*/ 16 h 36"/>
                <a:gd name="T34" fmla="*/ 16 w 32"/>
                <a:gd name="T35" fmla="*/ 4 h 36"/>
                <a:gd name="T36" fmla="*/ 28 w 32"/>
                <a:gd name="T37" fmla="*/ 16 h 36"/>
                <a:gd name="T38" fmla="*/ 22 w 32"/>
                <a:gd name="T39" fmla="*/ 2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2" h="36">
                  <a:moveTo>
                    <a:pt x="16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22"/>
                    <a:pt x="3" y="27"/>
                    <a:pt x="8" y="30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9" y="27"/>
                    <a:pt x="32" y="22"/>
                    <a:pt x="32" y="16"/>
                  </a:cubicBezTo>
                  <a:cubicBezTo>
                    <a:pt x="32" y="7"/>
                    <a:pt x="25" y="0"/>
                    <a:pt x="16" y="0"/>
                  </a:cubicBezTo>
                  <a:close/>
                  <a:moveTo>
                    <a:pt x="22" y="26"/>
                  </a:moveTo>
                  <a:cubicBezTo>
                    <a:pt x="20" y="27"/>
                    <a:pt x="20" y="27"/>
                    <a:pt x="20" y="27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6" y="24"/>
                    <a:pt x="4" y="20"/>
                    <a:pt x="4" y="16"/>
                  </a:cubicBezTo>
                  <a:cubicBezTo>
                    <a:pt x="4" y="9"/>
                    <a:pt x="9" y="4"/>
                    <a:pt x="16" y="4"/>
                  </a:cubicBezTo>
                  <a:cubicBezTo>
                    <a:pt x="23" y="4"/>
                    <a:pt x="28" y="9"/>
                    <a:pt x="28" y="16"/>
                  </a:cubicBezTo>
                  <a:cubicBezTo>
                    <a:pt x="28" y="20"/>
                    <a:pt x="26" y="24"/>
                    <a:pt x="22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0" name="Freeform 430">
              <a:extLst>
                <a:ext uri="{FF2B5EF4-FFF2-40B4-BE49-F238E27FC236}">
                  <a16:creationId xmlns:a16="http://schemas.microsoft.com/office/drawing/2014/main" id="{CE8CAD0F-AC2E-49FD-A4F6-A60E0FFD97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7426" y="4240213"/>
              <a:ext cx="60325" cy="30163"/>
            </a:xfrm>
            <a:custGeom>
              <a:avLst/>
              <a:gdLst>
                <a:gd name="T0" fmla="*/ 0 w 16"/>
                <a:gd name="T1" fmla="*/ 4 h 8"/>
                <a:gd name="T2" fmla="*/ 4 w 16"/>
                <a:gd name="T3" fmla="*/ 4 h 8"/>
                <a:gd name="T4" fmla="*/ 4 w 16"/>
                <a:gd name="T5" fmla="*/ 4 h 8"/>
                <a:gd name="T6" fmla="*/ 8 w 16"/>
                <a:gd name="T7" fmla="*/ 8 h 8"/>
                <a:gd name="T8" fmla="*/ 12 w 16"/>
                <a:gd name="T9" fmla="*/ 4 h 8"/>
                <a:gd name="T10" fmla="*/ 12 w 16"/>
                <a:gd name="T11" fmla="*/ 4 h 8"/>
                <a:gd name="T12" fmla="*/ 16 w 16"/>
                <a:gd name="T13" fmla="*/ 4 h 8"/>
                <a:gd name="T14" fmla="*/ 16 w 16"/>
                <a:gd name="T15" fmla="*/ 0 h 8"/>
                <a:gd name="T16" fmla="*/ 0 w 16"/>
                <a:gd name="T17" fmla="*/ 0 h 8"/>
                <a:gd name="T18" fmla="*/ 0 w 16"/>
                <a:gd name="T1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8">
                  <a:moveTo>
                    <a:pt x="0" y="4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6"/>
                    <a:pt x="6" y="8"/>
                    <a:pt x="8" y="8"/>
                  </a:cubicBezTo>
                  <a:cubicBezTo>
                    <a:pt x="10" y="8"/>
                    <a:pt x="12" y="6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3EA9F01F-1BEB-4D83-8AA0-6F95B003DF62}"/>
              </a:ext>
            </a:extLst>
          </p:cNvPr>
          <p:cNvGrpSpPr/>
          <p:nvPr/>
        </p:nvGrpSpPr>
        <p:grpSpPr>
          <a:xfrm>
            <a:off x="9499001" y="1957177"/>
            <a:ext cx="458373" cy="458373"/>
            <a:chOff x="5492751" y="2584451"/>
            <a:chExt cx="244475" cy="244475"/>
          </a:xfrm>
          <a:solidFill>
            <a:schemeClr val="tx1"/>
          </a:solidFill>
        </p:grpSpPr>
        <p:sp>
          <p:nvSpPr>
            <p:cNvPr id="82" name="Freeform 167">
              <a:extLst>
                <a:ext uri="{FF2B5EF4-FFF2-40B4-BE49-F238E27FC236}">
                  <a16:creationId xmlns:a16="http://schemas.microsoft.com/office/drawing/2014/main" id="{5208861C-9457-4FB4-AB4A-0261D8CA33A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9738" y="2700338"/>
              <a:ext cx="217488" cy="128588"/>
            </a:xfrm>
            <a:custGeom>
              <a:avLst/>
              <a:gdLst>
                <a:gd name="T0" fmla="*/ 39 w 58"/>
                <a:gd name="T1" fmla="*/ 23 h 34"/>
                <a:gd name="T2" fmla="*/ 25 w 58"/>
                <a:gd name="T3" fmla="*/ 0 h 34"/>
                <a:gd name="T4" fmla="*/ 17 w 58"/>
                <a:gd name="T5" fmla="*/ 0 h 34"/>
                <a:gd name="T6" fmla="*/ 29 w 58"/>
                <a:gd name="T7" fmla="*/ 22 h 34"/>
                <a:gd name="T8" fmla="*/ 0 w 58"/>
                <a:gd name="T9" fmla="*/ 34 h 34"/>
                <a:gd name="T10" fmla="*/ 58 w 58"/>
                <a:gd name="T11" fmla="*/ 34 h 34"/>
                <a:gd name="T12" fmla="*/ 39 w 58"/>
                <a:gd name="T13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34">
                  <a:moveTo>
                    <a:pt x="39" y="23"/>
                  </a:moveTo>
                  <a:cubicBezTo>
                    <a:pt x="37" y="18"/>
                    <a:pt x="31" y="8"/>
                    <a:pt x="25" y="0"/>
                  </a:cubicBezTo>
                  <a:cubicBezTo>
                    <a:pt x="25" y="0"/>
                    <a:pt x="17" y="0"/>
                    <a:pt x="17" y="0"/>
                  </a:cubicBezTo>
                  <a:cubicBezTo>
                    <a:pt x="22" y="6"/>
                    <a:pt x="27" y="15"/>
                    <a:pt x="29" y="22"/>
                  </a:cubicBezTo>
                  <a:cubicBezTo>
                    <a:pt x="16" y="23"/>
                    <a:pt x="5" y="27"/>
                    <a:pt x="0" y="34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54" y="28"/>
                    <a:pt x="48" y="24"/>
                    <a:pt x="39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3" name="Freeform 168">
              <a:extLst>
                <a:ext uri="{FF2B5EF4-FFF2-40B4-BE49-F238E27FC236}">
                  <a16:creationId xmlns:a16="http://schemas.microsoft.com/office/drawing/2014/main" id="{FE955BD8-A4C2-4E01-829B-A5488B6A3A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2751" y="2584451"/>
              <a:ext cx="165100" cy="168275"/>
            </a:xfrm>
            <a:custGeom>
              <a:avLst/>
              <a:gdLst>
                <a:gd name="T0" fmla="*/ 11 w 44"/>
                <a:gd name="T1" fmla="*/ 21 h 45"/>
                <a:gd name="T2" fmla="*/ 12 w 44"/>
                <a:gd name="T3" fmla="*/ 45 h 45"/>
                <a:gd name="T4" fmla="*/ 20 w 44"/>
                <a:gd name="T5" fmla="*/ 25 h 45"/>
                <a:gd name="T6" fmla="*/ 28 w 44"/>
                <a:gd name="T7" fmla="*/ 29 h 45"/>
                <a:gd name="T8" fmla="*/ 26 w 44"/>
                <a:gd name="T9" fmla="*/ 20 h 45"/>
                <a:gd name="T10" fmla="*/ 44 w 44"/>
                <a:gd name="T11" fmla="*/ 29 h 45"/>
                <a:gd name="T12" fmla="*/ 28 w 44"/>
                <a:gd name="T13" fmla="*/ 13 h 45"/>
                <a:gd name="T14" fmla="*/ 40 w 44"/>
                <a:gd name="T15" fmla="*/ 9 h 45"/>
                <a:gd name="T16" fmla="*/ 17 w 44"/>
                <a:gd name="T17" fmla="*/ 11 h 45"/>
                <a:gd name="T18" fmla="*/ 16 w 44"/>
                <a:gd name="T19" fmla="*/ 1 h 45"/>
                <a:gd name="T20" fmla="*/ 11 w 44"/>
                <a:gd name="T21" fmla="*/ 10 h 45"/>
                <a:gd name="T22" fmla="*/ 1 w 44"/>
                <a:gd name="T23" fmla="*/ 5 h 45"/>
                <a:gd name="T24" fmla="*/ 7 w 44"/>
                <a:gd name="T25" fmla="*/ 14 h 45"/>
                <a:gd name="T26" fmla="*/ 1 w 44"/>
                <a:gd name="T27" fmla="*/ 33 h 45"/>
                <a:gd name="T28" fmla="*/ 11 w 44"/>
                <a:gd name="T29" fmla="*/ 2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" h="45">
                  <a:moveTo>
                    <a:pt x="11" y="21"/>
                  </a:moveTo>
                  <a:cubicBezTo>
                    <a:pt x="8" y="26"/>
                    <a:pt x="7" y="32"/>
                    <a:pt x="12" y="45"/>
                  </a:cubicBezTo>
                  <a:cubicBezTo>
                    <a:pt x="12" y="38"/>
                    <a:pt x="17" y="28"/>
                    <a:pt x="20" y="25"/>
                  </a:cubicBezTo>
                  <a:cubicBezTo>
                    <a:pt x="24" y="25"/>
                    <a:pt x="28" y="29"/>
                    <a:pt x="28" y="29"/>
                  </a:cubicBezTo>
                  <a:cubicBezTo>
                    <a:pt x="28" y="25"/>
                    <a:pt x="27" y="23"/>
                    <a:pt x="26" y="20"/>
                  </a:cubicBezTo>
                  <a:cubicBezTo>
                    <a:pt x="32" y="20"/>
                    <a:pt x="41" y="21"/>
                    <a:pt x="44" y="29"/>
                  </a:cubicBezTo>
                  <a:cubicBezTo>
                    <a:pt x="40" y="17"/>
                    <a:pt x="32" y="13"/>
                    <a:pt x="28" y="13"/>
                  </a:cubicBezTo>
                  <a:cubicBezTo>
                    <a:pt x="32" y="9"/>
                    <a:pt x="32" y="9"/>
                    <a:pt x="40" y="9"/>
                  </a:cubicBezTo>
                  <a:cubicBezTo>
                    <a:pt x="28" y="0"/>
                    <a:pt x="20" y="7"/>
                    <a:pt x="17" y="11"/>
                  </a:cubicBezTo>
                  <a:cubicBezTo>
                    <a:pt x="16" y="8"/>
                    <a:pt x="16" y="4"/>
                    <a:pt x="16" y="1"/>
                  </a:cubicBezTo>
                  <a:cubicBezTo>
                    <a:pt x="16" y="1"/>
                    <a:pt x="12" y="5"/>
                    <a:pt x="11" y="10"/>
                  </a:cubicBezTo>
                  <a:cubicBezTo>
                    <a:pt x="6" y="9"/>
                    <a:pt x="1" y="5"/>
                    <a:pt x="1" y="5"/>
                  </a:cubicBezTo>
                  <a:cubicBezTo>
                    <a:pt x="3" y="7"/>
                    <a:pt x="5" y="13"/>
                    <a:pt x="7" y="14"/>
                  </a:cubicBezTo>
                  <a:cubicBezTo>
                    <a:pt x="0" y="19"/>
                    <a:pt x="1" y="33"/>
                    <a:pt x="1" y="33"/>
                  </a:cubicBezTo>
                  <a:cubicBezTo>
                    <a:pt x="5" y="26"/>
                    <a:pt x="7" y="22"/>
                    <a:pt x="11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B48BC782-13F4-43D7-B694-C26B9AD9EF42}"/>
              </a:ext>
            </a:extLst>
          </p:cNvPr>
          <p:cNvGrpSpPr/>
          <p:nvPr/>
        </p:nvGrpSpPr>
        <p:grpSpPr>
          <a:xfrm>
            <a:off x="7464422" y="1978870"/>
            <a:ext cx="485398" cy="414987"/>
            <a:chOff x="3255944" y="243818"/>
            <a:chExt cx="514350" cy="439738"/>
          </a:xfrm>
          <a:solidFill>
            <a:schemeClr val="tx1"/>
          </a:solidFill>
        </p:grpSpPr>
        <p:sp>
          <p:nvSpPr>
            <p:cNvPr id="85" name="Freeform 357">
              <a:extLst>
                <a:ext uri="{FF2B5EF4-FFF2-40B4-BE49-F238E27FC236}">
                  <a16:creationId xmlns:a16="http://schemas.microsoft.com/office/drawing/2014/main" id="{C01D664F-9869-41CE-97EB-DC19CC0839A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55944" y="243818"/>
              <a:ext cx="514350" cy="439738"/>
            </a:xfrm>
            <a:custGeom>
              <a:avLst/>
              <a:gdLst>
                <a:gd name="T0" fmla="*/ 121 w 136"/>
                <a:gd name="T1" fmla="*/ 15 h 117"/>
                <a:gd name="T2" fmla="*/ 68 w 136"/>
                <a:gd name="T3" fmla="*/ 14 h 117"/>
                <a:gd name="T4" fmla="*/ 15 w 136"/>
                <a:gd name="T5" fmla="*/ 15 h 117"/>
                <a:gd name="T6" fmla="*/ 15 w 136"/>
                <a:gd name="T7" fmla="*/ 69 h 117"/>
                <a:gd name="T8" fmla="*/ 59 w 136"/>
                <a:gd name="T9" fmla="*/ 112 h 117"/>
                <a:gd name="T10" fmla="*/ 77 w 136"/>
                <a:gd name="T11" fmla="*/ 112 h 117"/>
                <a:gd name="T12" fmla="*/ 121 w 136"/>
                <a:gd name="T13" fmla="*/ 69 h 117"/>
                <a:gd name="T14" fmla="*/ 121 w 136"/>
                <a:gd name="T15" fmla="*/ 15 h 117"/>
                <a:gd name="T16" fmla="*/ 115 w 136"/>
                <a:gd name="T17" fmla="*/ 63 h 117"/>
                <a:gd name="T18" fmla="*/ 71 w 136"/>
                <a:gd name="T19" fmla="*/ 107 h 117"/>
                <a:gd name="T20" fmla="*/ 65 w 136"/>
                <a:gd name="T21" fmla="*/ 107 h 117"/>
                <a:gd name="T22" fmla="*/ 21 w 136"/>
                <a:gd name="T23" fmla="*/ 63 h 117"/>
                <a:gd name="T24" fmla="*/ 21 w 136"/>
                <a:gd name="T25" fmla="*/ 21 h 117"/>
                <a:gd name="T26" fmla="*/ 63 w 136"/>
                <a:gd name="T27" fmla="*/ 20 h 117"/>
                <a:gd name="T28" fmla="*/ 68 w 136"/>
                <a:gd name="T29" fmla="*/ 25 h 117"/>
                <a:gd name="T30" fmla="*/ 73 w 136"/>
                <a:gd name="T31" fmla="*/ 20 h 117"/>
                <a:gd name="T32" fmla="*/ 115 w 136"/>
                <a:gd name="T33" fmla="*/ 21 h 117"/>
                <a:gd name="T34" fmla="*/ 115 w 136"/>
                <a:gd name="T35" fmla="*/ 63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6" h="117">
                  <a:moveTo>
                    <a:pt x="121" y="15"/>
                  </a:moveTo>
                  <a:cubicBezTo>
                    <a:pt x="106" y="1"/>
                    <a:pt x="83" y="0"/>
                    <a:pt x="68" y="14"/>
                  </a:cubicBezTo>
                  <a:cubicBezTo>
                    <a:pt x="53" y="0"/>
                    <a:pt x="30" y="1"/>
                    <a:pt x="15" y="15"/>
                  </a:cubicBezTo>
                  <a:cubicBezTo>
                    <a:pt x="0" y="30"/>
                    <a:pt x="0" y="54"/>
                    <a:pt x="15" y="69"/>
                  </a:cubicBezTo>
                  <a:cubicBezTo>
                    <a:pt x="20" y="73"/>
                    <a:pt x="59" y="112"/>
                    <a:pt x="59" y="112"/>
                  </a:cubicBezTo>
                  <a:cubicBezTo>
                    <a:pt x="64" y="117"/>
                    <a:pt x="72" y="117"/>
                    <a:pt x="77" y="112"/>
                  </a:cubicBezTo>
                  <a:cubicBezTo>
                    <a:pt x="77" y="112"/>
                    <a:pt x="120" y="69"/>
                    <a:pt x="121" y="69"/>
                  </a:cubicBezTo>
                  <a:cubicBezTo>
                    <a:pt x="136" y="54"/>
                    <a:pt x="136" y="30"/>
                    <a:pt x="121" y="15"/>
                  </a:cubicBezTo>
                  <a:close/>
                  <a:moveTo>
                    <a:pt x="115" y="63"/>
                  </a:moveTo>
                  <a:cubicBezTo>
                    <a:pt x="71" y="107"/>
                    <a:pt x="71" y="107"/>
                    <a:pt x="71" y="107"/>
                  </a:cubicBezTo>
                  <a:cubicBezTo>
                    <a:pt x="69" y="108"/>
                    <a:pt x="67" y="108"/>
                    <a:pt x="65" y="107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9" y="51"/>
                    <a:pt x="9" y="32"/>
                    <a:pt x="21" y="21"/>
                  </a:cubicBezTo>
                  <a:cubicBezTo>
                    <a:pt x="32" y="9"/>
                    <a:pt x="51" y="9"/>
                    <a:pt x="63" y="20"/>
                  </a:cubicBezTo>
                  <a:cubicBezTo>
                    <a:pt x="68" y="25"/>
                    <a:pt x="68" y="25"/>
                    <a:pt x="68" y="25"/>
                  </a:cubicBezTo>
                  <a:cubicBezTo>
                    <a:pt x="73" y="20"/>
                    <a:pt x="73" y="20"/>
                    <a:pt x="73" y="20"/>
                  </a:cubicBezTo>
                  <a:cubicBezTo>
                    <a:pt x="85" y="9"/>
                    <a:pt x="104" y="9"/>
                    <a:pt x="115" y="21"/>
                  </a:cubicBezTo>
                  <a:cubicBezTo>
                    <a:pt x="127" y="32"/>
                    <a:pt x="127" y="51"/>
                    <a:pt x="115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6" name="Freeform 358">
              <a:extLst>
                <a:ext uri="{FF2B5EF4-FFF2-40B4-BE49-F238E27FC236}">
                  <a16:creationId xmlns:a16="http://schemas.microsoft.com/office/drawing/2014/main" id="{6867DA30-3CF5-4E64-A21B-3599F0B701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6432" y="334306"/>
              <a:ext cx="71438" cy="71438"/>
            </a:xfrm>
            <a:custGeom>
              <a:avLst/>
              <a:gdLst>
                <a:gd name="T0" fmla="*/ 17 w 19"/>
                <a:gd name="T1" fmla="*/ 0 h 19"/>
                <a:gd name="T2" fmla="*/ 17 w 19"/>
                <a:gd name="T3" fmla="*/ 0 h 19"/>
                <a:gd name="T4" fmla="*/ 0 w 19"/>
                <a:gd name="T5" fmla="*/ 17 h 19"/>
                <a:gd name="T6" fmla="*/ 0 w 19"/>
                <a:gd name="T7" fmla="*/ 17 h 19"/>
                <a:gd name="T8" fmla="*/ 2 w 19"/>
                <a:gd name="T9" fmla="*/ 19 h 19"/>
                <a:gd name="T10" fmla="*/ 4 w 19"/>
                <a:gd name="T11" fmla="*/ 17 h 19"/>
                <a:gd name="T12" fmla="*/ 4 w 19"/>
                <a:gd name="T13" fmla="*/ 17 h 19"/>
                <a:gd name="T14" fmla="*/ 17 w 19"/>
                <a:gd name="T15" fmla="*/ 4 h 19"/>
                <a:gd name="T16" fmla="*/ 17 w 19"/>
                <a:gd name="T17" fmla="*/ 4 h 19"/>
                <a:gd name="T18" fmla="*/ 19 w 19"/>
                <a:gd name="T19" fmla="*/ 2 h 19"/>
                <a:gd name="T20" fmla="*/ 17 w 19"/>
                <a:gd name="T2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19">
                  <a:moveTo>
                    <a:pt x="17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1" y="19"/>
                    <a:pt x="2" y="19"/>
                  </a:cubicBezTo>
                  <a:cubicBezTo>
                    <a:pt x="3" y="19"/>
                    <a:pt x="4" y="18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0"/>
                    <a:pt x="10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8" y="4"/>
                    <a:pt x="19" y="3"/>
                    <a:pt x="19" y="2"/>
                  </a:cubicBezTo>
                  <a:cubicBezTo>
                    <a:pt x="19" y="1"/>
                    <a:pt x="18" y="0"/>
                    <a:pt x="1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87" name="Freeform 5">
            <a:extLst>
              <a:ext uri="{FF2B5EF4-FFF2-40B4-BE49-F238E27FC236}">
                <a16:creationId xmlns:a16="http://schemas.microsoft.com/office/drawing/2014/main" id="{0EFC2502-1EE5-4615-9472-73B16BBDF8AB}"/>
              </a:ext>
            </a:extLst>
          </p:cNvPr>
          <p:cNvSpPr>
            <a:spLocks noEditPoints="1"/>
          </p:cNvSpPr>
          <p:nvPr/>
        </p:nvSpPr>
        <p:spPr bwMode="auto">
          <a:xfrm>
            <a:off x="8564137" y="3621460"/>
            <a:ext cx="386822" cy="386822"/>
          </a:xfrm>
          <a:custGeom>
            <a:avLst/>
            <a:gdLst>
              <a:gd name="T0" fmla="*/ 0 w 124"/>
              <a:gd name="T1" fmla="*/ 62 h 124"/>
              <a:gd name="T2" fmla="*/ 124 w 124"/>
              <a:gd name="T3" fmla="*/ 62 h 124"/>
              <a:gd name="T4" fmla="*/ 116 w 124"/>
              <a:gd name="T5" fmla="*/ 60 h 124"/>
              <a:gd name="T6" fmla="*/ 87 w 124"/>
              <a:gd name="T7" fmla="*/ 35 h 124"/>
              <a:gd name="T8" fmla="*/ 116 w 124"/>
              <a:gd name="T9" fmla="*/ 60 h 124"/>
              <a:gd name="T10" fmla="*/ 43 w 124"/>
              <a:gd name="T11" fmla="*/ 95 h 124"/>
              <a:gd name="T12" fmla="*/ 60 w 124"/>
              <a:gd name="T13" fmla="*/ 116 h 124"/>
              <a:gd name="T14" fmla="*/ 64 w 124"/>
              <a:gd name="T15" fmla="*/ 8 h 124"/>
              <a:gd name="T16" fmla="*/ 64 w 124"/>
              <a:gd name="T17" fmla="*/ 36 h 124"/>
              <a:gd name="T18" fmla="*/ 64 w 124"/>
              <a:gd name="T19" fmla="*/ 8 h 124"/>
              <a:gd name="T20" fmla="*/ 100 w 124"/>
              <a:gd name="T21" fmla="*/ 23 h 124"/>
              <a:gd name="T22" fmla="*/ 71 w 124"/>
              <a:gd name="T23" fmla="*/ 9 h 124"/>
              <a:gd name="T24" fmla="*/ 60 w 124"/>
              <a:gd name="T25" fmla="*/ 36 h 124"/>
              <a:gd name="T26" fmla="*/ 60 w 124"/>
              <a:gd name="T27" fmla="*/ 8 h 124"/>
              <a:gd name="T28" fmla="*/ 38 w 124"/>
              <a:gd name="T29" fmla="*/ 31 h 124"/>
              <a:gd name="T30" fmla="*/ 53 w 124"/>
              <a:gd name="T31" fmla="*/ 9 h 124"/>
              <a:gd name="T32" fmla="*/ 40 w 124"/>
              <a:gd name="T33" fmla="*/ 36 h 124"/>
              <a:gd name="T34" fmla="*/ 60 w 124"/>
              <a:gd name="T35" fmla="*/ 60 h 124"/>
              <a:gd name="T36" fmla="*/ 40 w 124"/>
              <a:gd name="T37" fmla="*/ 36 h 124"/>
              <a:gd name="T38" fmla="*/ 60 w 124"/>
              <a:gd name="T39" fmla="*/ 88 h 124"/>
              <a:gd name="T40" fmla="*/ 36 w 124"/>
              <a:gd name="T41" fmla="*/ 64 h 124"/>
              <a:gd name="T42" fmla="*/ 53 w 124"/>
              <a:gd name="T43" fmla="*/ 115 h 124"/>
              <a:gd name="T44" fmla="*/ 40 w 124"/>
              <a:gd name="T45" fmla="*/ 96 h 124"/>
              <a:gd name="T46" fmla="*/ 64 w 124"/>
              <a:gd name="T47" fmla="*/ 116 h 124"/>
              <a:gd name="T48" fmla="*/ 81 w 124"/>
              <a:gd name="T49" fmla="*/ 95 h 124"/>
              <a:gd name="T50" fmla="*/ 64 w 124"/>
              <a:gd name="T51" fmla="*/ 116 h 124"/>
              <a:gd name="T52" fmla="*/ 97 w 124"/>
              <a:gd name="T53" fmla="*/ 103 h 124"/>
              <a:gd name="T54" fmla="*/ 84 w 124"/>
              <a:gd name="T55" fmla="*/ 96 h 124"/>
              <a:gd name="T56" fmla="*/ 64 w 124"/>
              <a:gd name="T57" fmla="*/ 88 h 124"/>
              <a:gd name="T58" fmla="*/ 88 w 124"/>
              <a:gd name="T59" fmla="*/ 64 h 124"/>
              <a:gd name="T60" fmla="*/ 64 w 124"/>
              <a:gd name="T61" fmla="*/ 60 h 124"/>
              <a:gd name="T62" fmla="*/ 84 w 124"/>
              <a:gd name="T63" fmla="*/ 36 h 124"/>
              <a:gd name="T64" fmla="*/ 64 w 124"/>
              <a:gd name="T65" fmla="*/ 60 h 124"/>
              <a:gd name="T66" fmla="*/ 37 w 124"/>
              <a:gd name="T67" fmla="*/ 35 h 124"/>
              <a:gd name="T68" fmla="*/ 8 w 124"/>
              <a:gd name="T69" fmla="*/ 60 h 124"/>
              <a:gd name="T70" fmla="*/ 8 w 124"/>
              <a:gd name="T71" fmla="*/ 64 h 124"/>
              <a:gd name="T72" fmla="*/ 38 w 124"/>
              <a:gd name="T73" fmla="*/ 93 h 124"/>
              <a:gd name="T74" fmla="*/ 8 w 124"/>
              <a:gd name="T75" fmla="*/ 64 h 124"/>
              <a:gd name="T76" fmla="*/ 86 w 124"/>
              <a:gd name="T77" fmla="*/ 93 h 124"/>
              <a:gd name="T78" fmla="*/ 116 w 124"/>
              <a:gd name="T79" fmla="*/ 64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24" h="124">
                <a:moveTo>
                  <a:pt x="62" y="0"/>
                </a:moveTo>
                <a:cubicBezTo>
                  <a:pt x="28" y="0"/>
                  <a:pt x="0" y="28"/>
                  <a:pt x="0" y="62"/>
                </a:cubicBezTo>
                <a:cubicBezTo>
                  <a:pt x="0" y="96"/>
                  <a:pt x="28" y="124"/>
                  <a:pt x="62" y="124"/>
                </a:cubicBezTo>
                <a:cubicBezTo>
                  <a:pt x="96" y="124"/>
                  <a:pt x="124" y="96"/>
                  <a:pt x="124" y="62"/>
                </a:cubicBezTo>
                <a:cubicBezTo>
                  <a:pt x="124" y="28"/>
                  <a:pt x="96" y="0"/>
                  <a:pt x="62" y="0"/>
                </a:cubicBezTo>
                <a:close/>
                <a:moveTo>
                  <a:pt x="116" y="60"/>
                </a:moveTo>
                <a:cubicBezTo>
                  <a:pt x="92" y="60"/>
                  <a:pt x="92" y="60"/>
                  <a:pt x="92" y="60"/>
                </a:cubicBezTo>
                <a:cubicBezTo>
                  <a:pt x="92" y="51"/>
                  <a:pt x="90" y="43"/>
                  <a:pt x="87" y="35"/>
                </a:cubicBezTo>
                <a:cubicBezTo>
                  <a:pt x="93" y="33"/>
                  <a:pt x="98" y="30"/>
                  <a:pt x="102" y="26"/>
                </a:cubicBezTo>
                <a:cubicBezTo>
                  <a:pt x="110" y="35"/>
                  <a:pt x="115" y="47"/>
                  <a:pt x="116" y="60"/>
                </a:cubicBezTo>
                <a:close/>
                <a:moveTo>
                  <a:pt x="60" y="116"/>
                </a:moveTo>
                <a:cubicBezTo>
                  <a:pt x="53" y="110"/>
                  <a:pt x="48" y="103"/>
                  <a:pt x="43" y="95"/>
                </a:cubicBezTo>
                <a:cubicBezTo>
                  <a:pt x="49" y="93"/>
                  <a:pt x="54" y="92"/>
                  <a:pt x="60" y="92"/>
                </a:cubicBezTo>
                <a:cubicBezTo>
                  <a:pt x="60" y="116"/>
                  <a:pt x="60" y="116"/>
                  <a:pt x="60" y="116"/>
                </a:cubicBezTo>
                <a:cubicBezTo>
                  <a:pt x="60" y="116"/>
                  <a:pt x="60" y="116"/>
                  <a:pt x="60" y="116"/>
                </a:cubicBezTo>
                <a:close/>
                <a:moveTo>
                  <a:pt x="64" y="8"/>
                </a:moveTo>
                <a:cubicBezTo>
                  <a:pt x="72" y="14"/>
                  <a:pt x="78" y="23"/>
                  <a:pt x="82" y="33"/>
                </a:cubicBezTo>
                <a:cubicBezTo>
                  <a:pt x="76" y="35"/>
                  <a:pt x="70" y="36"/>
                  <a:pt x="64" y="36"/>
                </a:cubicBezTo>
                <a:cubicBezTo>
                  <a:pt x="64" y="8"/>
                  <a:pt x="64" y="8"/>
                  <a:pt x="64" y="8"/>
                </a:cubicBezTo>
                <a:cubicBezTo>
                  <a:pt x="64" y="8"/>
                  <a:pt x="64" y="8"/>
                  <a:pt x="64" y="8"/>
                </a:cubicBezTo>
                <a:close/>
                <a:moveTo>
                  <a:pt x="71" y="9"/>
                </a:moveTo>
                <a:cubicBezTo>
                  <a:pt x="82" y="11"/>
                  <a:pt x="92" y="16"/>
                  <a:pt x="100" y="23"/>
                </a:cubicBezTo>
                <a:cubicBezTo>
                  <a:pt x="95" y="26"/>
                  <a:pt x="91" y="29"/>
                  <a:pt x="86" y="31"/>
                </a:cubicBezTo>
                <a:cubicBezTo>
                  <a:pt x="82" y="23"/>
                  <a:pt x="77" y="15"/>
                  <a:pt x="71" y="9"/>
                </a:cubicBezTo>
                <a:close/>
                <a:moveTo>
                  <a:pt x="60" y="8"/>
                </a:moveTo>
                <a:cubicBezTo>
                  <a:pt x="60" y="36"/>
                  <a:pt x="60" y="36"/>
                  <a:pt x="60" y="36"/>
                </a:cubicBezTo>
                <a:cubicBezTo>
                  <a:pt x="54" y="36"/>
                  <a:pt x="48" y="35"/>
                  <a:pt x="42" y="33"/>
                </a:cubicBezTo>
                <a:cubicBezTo>
                  <a:pt x="46" y="23"/>
                  <a:pt x="52" y="14"/>
                  <a:pt x="60" y="8"/>
                </a:cubicBezTo>
                <a:cubicBezTo>
                  <a:pt x="60" y="8"/>
                  <a:pt x="60" y="8"/>
                  <a:pt x="60" y="8"/>
                </a:cubicBezTo>
                <a:close/>
                <a:moveTo>
                  <a:pt x="38" y="31"/>
                </a:moveTo>
                <a:cubicBezTo>
                  <a:pt x="33" y="29"/>
                  <a:pt x="29" y="26"/>
                  <a:pt x="24" y="23"/>
                </a:cubicBezTo>
                <a:cubicBezTo>
                  <a:pt x="32" y="16"/>
                  <a:pt x="42" y="11"/>
                  <a:pt x="53" y="9"/>
                </a:cubicBezTo>
                <a:cubicBezTo>
                  <a:pt x="47" y="15"/>
                  <a:pt x="42" y="23"/>
                  <a:pt x="38" y="31"/>
                </a:cubicBezTo>
                <a:close/>
                <a:moveTo>
                  <a:pt x="40" y="36"/>
                </a:moveTo>
                <a:cubicBezTo>
                  <a:pt x="47" y="38"/>
                  <a:pt x="53" y="40"/>
                  <a:pt x="60" y="40"/>
                </a:cubicBezTo>
                <a:cubicBezTo>
                  <a:pt x="60" y="60"/>
                  <a:pt x="60" y="60"/>
                  <a:pt x="60" y="60"/>
                </a:cubicBezTo>
                <a:cubicBezTo>
                  <a:pt x="36" y="60"/>
                  <a:pt x="36" y="60"/>
                  <a:pt x="36" y="60"/>
                </a:cubicBezTo>
                <a:cubicBezTo>
                  <a:pt x="36" y="52"/>
                  <a:pt x="38" y="44"/>
                  <a:pt x="40" y="36"/>
                </a:cubicBezTo>
                <a:close/>
                <a:moveTo>
                  <a:pt x="60" y="64"/>
                </a:moveTo>
                <a:cubicBezTo>
                  <a:pt x="60" y="88"/>
                  <a:pt x="60" y="88"/>
                  <a:pt x="60" y="88"/>
                </a:cubicBezTo>
                <a:cubicBezTo>
                  <a:pt x="54" y="88"/>
                  <a:pt x="48" y="89"/>
                  <a:pt x="42" y="91"/>
                </a:cubicBezTo>
                <a:cubicBezTo>
                  <a:pt x="38" y="83"/>
                  <a:pt x="36" y="74"/>
                  <a:pt x="36" y="64"/>
                </a:cubicBezTo>
                <a:lnTo>
                  <a:pt x="60" y="64"/>
                </a:lnTo>
                <a:close/>
                <a:moveTo>
                  <a:pt x="53" y="115"/>
                </a:moveTo>
                <a:cubicBezTo>
                  <a:pt x="43" y="114"/>
                  <a:pt x="34" y="109"/>
                  <a:pt x="27" y="103"/>
                </a:cubicBezTo>
                <a:cubicBezTo>
                  <a:pt x="31" y="100"/>
                  <a:pt x="35" y="98"/>
                  <a:pt x="40" y="96"/>
                </a:cubicBezTo>
                <a:cubicBezTo>
                  <a:pt x="43" y="103"/>
                  <a:pt x="48" y="110"/>
                  <a:pt x="53" y="115"/>
                </a:cubicBezTo>
                <a:close/>
                <a:moveTo>
                  <a:pt x="64" y="116"/>
                </a:moveTo>
                <a:cubicBezTo>
                  <a:pt x="64" y="92"/>
                  <a:pt x="64" y="92"/>
                  <a:pt x="64" y="92"/>
                </a:cubicBezTo>
                <a:cubicBezTo>
                  <a:pt x="70" y="92"/>
                  <a:pt x="75" y="93"/>
                  <a:pt x="81" y="95"/>
                </a:cubicBezTo>
                <a:cubicBezTo>
                  <a:pt x="76" y="103"/>
                  <a:pt x="71" y="110"/>
                  <a:pt x="64" y="116"/>
                </a:cubicBezTo>
                <a:cubicBezTo>
                  <a:pt x="64" y="116"/>
                  <a:pt x="64" y="116"/>
                  <a:pt x="64" y="116"/>
                </a:cubicBezTo>
                <a:close/>
                <a:moveTo>
                  <a:pt x="84" y="96"/>
                </a:moveTo>
                <a:cubicBezTo>
                  <a:pt x="89" y="98"/>
                  <a:pt x="93" y="100"/>
                  <a:pt x="97" y="103"/>
                </a:cubicBezTo>
                <a:cubicBezTo>
                  <a:pt x="90" y="109"/>
                  <a:pt x="81" y="114"/>
                  <a:pt x="71" y="115"/>
                </a:cubicBezTo>
                <a:cubicBezTo>
                  <a:pt x="76" y="110"/>
                  <a:pt x="81" y="103"/>
                  <a:pt x="84" y="96"/>
                </a:cubicBezTo>
                <a:close/>
                <a:moveTo>
                  <a:pt x="82" y="91"/>
                </a:moveTo>
                <a:cubicBezTo>
                  <a:pt x="76" y="89"/>
                  <a:pt x="70" y="88"/>
                  <a:pt x="64" y="88"/>
                </a:cubicBezTo>
                <a:cubicBezTo>
                  <a:pt x="64" y="64"/>
                  <a:pt x="64" y="64"/>
                  <a:pt x="64" y="64"/>
                </a:cubicBezTo>
                <a:cubicBezTo>
                  <a:pt x="88" y="64"/>
                  <a:pt x="88" y="64"/>
                  <a:pt x="88" y="64"/>
                </a:cubicBezTo>
                <a:cubicBezTo>
                  <a:pt x="88" y="74"/>
                  <a:pt x="86" y="83"/>
                  <a:pt x="82" y="91"/>
                </a:cubicBezTo>
                <a:close/>
                <a:moveTo>
                  <a:pt x="64" y="60"/>
                </a:moveTo>
                <a:cubicBezTo>
                  <a:pt x="64" y="40"/>
                  <a:pt x="64" y="40"/>
                  <a:pt x="64" y="40"/>
                </a:cubicBezTo>
                <a:cubicBezTo>
                  <a:pt x="71" y="40"/>
                  <a:pt x="77" y="38"/>
                  <a:pt x="84" y="36"/>
                </a:cubicBezTo>
                <a:cubicBezTo>
                  <a:pt x="86" y="44"/>
                  <a:pt x="88" y="52"/>
                  <a:pt x="88" y="60"/>
                </a:cubicBezTo>
                <a:lnTo>
                  <a:pt x="64" y="60"/>
                </a:lnTo>
                <a:close/>
                <a:moveTo>
                  <a:pt x="22" y="26"/>
                </a:moveTo>
                <a:cubicBezTo>
                  <a:pt x="26" y="30"/>
                  <a:pt x="31" y="33"/>
                  <a:pt x="37" y="35"/>
                </a:cubicBezTo>
                <a:cubicBezTo>
                  <a:pt x="34" y="43"/>
                  <a:pt x="32" y="51"/>
                  <a:pt x="32" y="60"/>
                </a:cubicBezTo>
                <a:cubicBezTo>
                  <a:pt x="8" y="60"/>
                  <a:pt x="8" y="60"/>
                  <a:pt x="8" y="60"/>
                </a:cubicBezTo>
                <a:cubicBezTo>
                  <a:pt x="9" y="47"/>
                  <a:pt x="14" y="35"/>
                  <a:pt x="22" y="26"/>
                </a:cubicBezTo>
                <a:close/>
                <a:moveTo>
                  <a:pt x="8" y="64"/>
                </a:moveTo>
                <a:cubicBezTo>
                  <a:pt x="32" y="64"/>
                  <a:pt x="32" y="64"/>
                  <a:pt x="32" y="64"/>
                </a:cubicBezTo>
                <a:cubicBezTo>
                  <a:pt x="32" y="74"/>
                  <a:pt x="34" y="84"/>
                  <a:pt x="38" y="93"/>
                </a:cubicBezTo>
                <a:cubicBezTo>
                  <a:pt x="33" y="95"/>
                  <a:pt x="28" y="97"/>
                  <a:pt x="24" y="100"/>
                </a:cubicBezTo>
                <a:cubicBezTo>
                  <a:pt x="15" y="91"/>
                  <a:pt x="9" y="78"/>
                  <a:pt x="8" y="64"/>
                </a:cubicBezTo>
                <a:close/>
                <a:moveTo>
                  <a:pt x="100" y="100"/>
                </a:moveTo>
                <a:cubicBezTo>
                  <a:pt x="96" y="97"/>
                  <a:pt x="91" y="95"/>
                  <a:pt x="86" y="93"/>
                </a:cubicBezTo>
                <a:cubicBezTo>
                  <a:pt x="90" y="84"/>
                  <a:pt x="92" y="74"/>
                  <a:pt x="92" y="64"/>
                </a:cubicBezTo>
                <a:cubicBezTo>
                  <a:pt x="116" y="64"/>
                  <a:pt x="116" y="64"/>
                  <a:pt x="116" y="64"/>
                </a:cubicBezTo>
                <a:cubicBezTo>
                  <a:pt x="115" y="78"/>
                  <a:pt x="109" y="91"/>
                  <a:pt x="100" y="10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CE053607-A117-4AEA-B0CB-822EAC6A352B}"/>
              </a:ext>
            </a:extLst>
          </p:cNvPr>
          <p:cNvGrpSpPr/>
          <p:nvPr/>
        </p:nvGrpSpPr>
        <p:grpSpPr>
          <a:xfrm>
            <a:off x="7550683" y="3625396"/>
            <a:ext cx="312877" cy="378950"/>
            <a:chOff x="10387014" y="2925763"/>
            <a:chExt cx="255588" cy="309563"/>
          </a:xfrm>
          <a:solidFill>
            <a:schemeClr val="tx1"/>
          </a:solidFill>
        </p:grpSpPr>
        <p:sp>
          <p:nvSpPr>
            <p:cNvPr id="89" name="Freeform 134">
              <a:extLst>
                <a:ext uri="{FF2B5EF4-FFF2-40B4-BE49-F238E27FC236}">
                  <a16:creationId xmlns:a16="http://schemas.microsoft.com/office/drawing/2014/main" id="{20108B91-AE6B-43DD-8416-7E482AC35B1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87014" y="2925763"/>
              <a:ext cx="255588" cy="309563"/>
            </a:xfrm>
            <a:custGeom>
              <a:avLst/>
              <a:gdLst>
                <a:gd name="T0" fmla="*/ 84 w 96"/>
                <a:gd name="T1" fmla="*/ 44 h 116"/>
                <a:gd name="T2" fmla="*/ 72 w 96"/>
                <a:gd name="T3" fmla="*/ 44 h 116"/>
                <a:gd name="T4" fmla="*/ 72 w 96"/>
                <a:gd name="T5" fmla="*/ 25 h 116"/>
                <a:gd name="T6" fmla="*/ 48 w 96"/>
                <a:gd name="T7" fmla="*/ 0 h 116"/>
                <a:gd name="T8" fmla="*/ 24 w 96"/>
                <a:gd name="T9" fmla="*/ 25 h 116"/>
                <a:gd name="T10" fmla="*/ 24 w 96"/>
                <a:gd name="T11" fmla="*/ 44 h 116"/>
                <a:gd name="T12" fmla="*/ 12 w 96"/>
                <a:gd name="T13" fmla="*/ 44 h 116"/>
                <a:gd name="T14" fmla="*/ 0 w 96"/>
                <a:gd name="T15" fmla="*/ 56 h 116"/>
                <a:gd name="T16" fmla="*/ 0 w 96"/>
                <a:gd name="T17" fmla="*/ 104 h 116"/>
                <a:gd name="T18" fmla="*/ 12 w 96"/>
                <a:gd name="T19" fmla="*/ 116 h 116"/>
                <a:gd name="T20" fmla="*/ 84 w 96"/>
                <a:gd name="T21" fmla="*/ 116 h 116"/>
                <a:gd name="T22" fmla="*/ 96 w 96"/>
                <a:gd name="T23" fmla="*/ 104 h 116"/>
                <a:gd name="T24" fmla="*/ 96 w 96"/>
                <a:gd name="T25" fmla="*/ 56 h 116"/>
                <a:gd name="T26" fmla="*/ 84 w 96"/>
                <a:gd name="T27" fmla="*/ 44 h 116"/>
                <a:gd name="T28" fmla="*/ 32 w 96"/>
                <a:gd name="T29" fmla="*/ 25 h 116"/>
                <a:gd name="T30" fmla="*/ 48 w 96"/>
                <a:gd name="T31" fmla="*/ 8 h 116"/>
                <a:gd name="T32" fmla="*/ 64 w 96"/>
                <a:gd name="T33" fmla="*/ 25 h 116"/>
                <a:gd name="T34" fmla="*/ 64 w 96"/>
                <a:gd name="T35" fmla="*/ 44 h 116"/>
                <a:gd name="T36" fmla="*/ 32 w 96"/>
                <a:gd name="T37" fmla="*/ 44 h 116"/>
                <a:gd name="T38" fmla="*/ 32 w 96"/>
                <a:gd name="T39" fmla="*/ 25 h 116"/>
                <a:gd name="T40" fmla="*/ 88 w 96"/>
                <a:gd name="T41" fmla="*/ 104 h 116"/>
                <a:gd name="T42" fmla="*/ 84 w 96"/>
                <a:gd name="T43" fmla="*/ 108 h 116"/>
                <a:gd name="T44" fmla="*/ 12 w 96"/>
                <a:gd name="T45" fmla="*/ 108 h 116"/>
                <a:gd name="T46" fmla="*/ 8 w 96"/>
                <a:gd name="T47" fmla="*/ 104 h 116"/>
                <a:gd name="T48" fmla="*/ 8 w 96"/>
                <a:gd name="T49" fmla="*/ 56 h 116"/>
                <a:gd name="T50" fmla="*/ 12 w 96"/>
                <a:gd name="T51" fmla="*/ 52 h 116"/>
                <a:gd name="T52" fmla="*/ 84 w 96"/>
                <a:gd name="T53" fmla="*/ 52 h 116"/>
                <a:gd name="T54" fmla="*/ 88 w 96"/>
                <a:gd name="T55" fmla="*/ 56 h 116"/>
                <a:gd name="T56" fmla="*/ 88 w 96"/>
                <a:gd name="T57" fmla="*/ 10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6" h="116">
                  <a:moveTo>
                    <a:pt x="84" y="44"/>
                  </a:moveTo>
                  <a:cubicBezTo>
                    <a:pt x="72" y="44"/>
                    <a:pt x="72" y="44"/>
                    <a:pt x="72" y="44"/>
                  </a:cubicBezTo>
                  <a:cubicBezTo>
                    <a:pt x="72" y="25"/>
                    <a:pt x="72" y="25"/>
                    <a:pt x="72" y="25"/>
                  </a:cubicBezTo>
                  <a:cubicBezTo>
                    <a:pt x="72" y="11"/>
                    <a:pt x="61" y="0"/>
                    <a:pt x="48" y="0"/>
                  </a:cubicBezTo>
                  <a:cubicBezTo>
                    <a:pt x="35" y="0"/>
                    <a:pt x="24" y="11"/>
                    <a:pt x="24" y="25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5" y="44"/>
                    <a:pt x="0" y="49"/>
                    <a:pt x="0" y="56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11"/>
                    <a:pt x="5" y="116"/>
                    <a:pt x="12" y="116"/>
                  </a:cubicBezTo>
                  <a:cubicBezTo>
                    <a:pt x="84" y="116"/>
                    <a:pt x="84" y="116"/>
                    <a:pt x="84" y="116"/>
                  </a:cubicBezTo>
                  <a:cubicBezTo>
                    <a:pt x="91" y="116"/>
                    <a:pt x="96" y="111"/>
                    <a:pt x="96" y="104"/>
                  </a:cubicBezTo>
                  <a:cubicBezTo>
                    <a:pt x="96" y="56"/>
                    <a:pt x="96" y="56"/>
                    <a:pt x="96" y="56"/>
                  </a:cubicBezTo>
                  <a:cubicBezTo>
                    <a:pt x="96" y="49"/>
                    <a:pt x="91" y="44"/>
                    <a:pt x="84" y="44"/>
                  </a:cubicBezTo>
                  <a:close/>
                  <a:moveTo>
                    <a:pt x="32" y="25"/>
                  </a:moveTo>
                  <a:cubicBezTo>
                    <a:pt x="32" y="15"/>
                    <a:pt x="39" y="8"/>
                    <a:pt x="48" y="8"/>
                  </a:cubicBezTo>
                  <a:cubicBezTo>
                    <a:pt x="57" y="8"/>
                    <a:pt x="64" y="15"/>
                    <a:pt x="64" y="25"/>
                  </a:cubicBezTo>
                  <a:cubicBezTo>
                    <a:pt x="64" y="44"/>
                    <a:pt x="64" y="44"/>
                    <a:pt x="64" y="44"/>
                  </a:cubicBezTo>
                  <a:cubicBezTo>
                    <a:pt x="32" y="44"/>
                    <a:pt x="32" y="44"/>
                    <a:pt x="32" y="44"/>
                  </a:cubicBezTo>
                  <a:lnTo>
                    <a:pt x="32" y="25"/>
                  </a:lnTo>
                  <a:close/>
                  <a:moveTo>
                    <a:pt x="88" y="104"/>
                  </a:moveTo>
                  <a:cubicBezTo>
                    <a:pt x="88" y="106"/>
                    <a:pt x="86" y="108"/>
                    <a:pt x="84" y="108"/>
                  </a:cubicBezTo>
                  <a:cubicBezTo>
                    <a:pt x="12" y="108"/>
                    <a:pt x="12" y="108"/>
                    <a:pt x="12" y="108"/>
                  </a:cubicBezTo>
                  <a:cubicBezTo>
                    <a:pt x="10" y="108"/>
                    <a:pt x="8" y="106"/>
                    <a:pt x="8" y="104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8" y="54"/>
                    <a:pt x="10" y="52"/>
                    <a:pt x="12" y="52"/>
                  </a:cubicBezTo>
                  <a:cubicBezTo>
                    <a:pt x="84" y="52"/>
                    <a:pt x="84" y="52"/>
                    <a:pt x="84" y="52"/>
                  </a:cubicBezTo>
                  <a:cubicBezTo>
                    <a:pt x="86" y="52"/>
                    <a:pt x="88" y="54"/>
                    <a:pt x="88" y="56"/>
                  </a:cubicBezTo>
                  <a:lnTo>
                    <a:pt x="88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0" name="Freeform 135">
              <a:extLst>
                <a:ext uri="{FF2B5EF4-FFF2-40B4-BE49-F238E27FC236}">
                  <a16:creationId xmlns:a16="http://schemas.microsoft.com/office/drawing/2014/main" id="{9472A5D7-8126-4F5C-81A2-47F1368735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88614" y="3100388"/>
              <a:ext cx="52388" cy="79375"/>
            </a:xfrm>
            <a:custGeom>
              <a:avLst/>
              <a:gdLst>
                <a:gd name="T0" fmla="*/ 10 w 20"/>
                <a:gd name="T1" fmla="*/ 0 h 30"/>
                <a:gd name="T2" fmla="*/ 0 w 20"/>
                <a:gd name="T3" fmla="*/ 10 h 30"/>
                <a:gd name="T4" fmla="*/ 4 w 20"/>
                <a:gd name="T5" fmla="*/ 18 h 30"/>
                <a:gd name="T6" fmla="*/ 4 w 20"/>
                <a:gd name="T7" fmla="*/ 24 h 30"/>
                <a:gd name="T8" fmla="*/ 10 w 20"/>
                <a:gd name="T9" fmla="*/ 30 h 30"/>
                <a:gd name="T10" fmla="*/ 16 w 20"/>
                <a:gd name="T11" fmla="*/ 24 h 30"/>
                <a:gd name="T12" fmla="*/ 16 w 20"/>
                <a:gd name="T13" fmla="*/ 18 h 30"/>
                <a:gd name="T14" fmla="*/ 20 w 20"/>
                <a:gd name="T15" fmla="*/ 10 h 30"/>
                <a:gd name="T16" fmla="*/ 10 w 20"/>
                <a:gd name="T17" fmla="*/ 0 h 30"/>
                <a:gd name="T18" fmla="*/ 12 w 20"/>
                <a:gd name="T19" fmla="*/ 16 h 30"/>
                <a:gd name="T20" fmla="*/ 12 w 20"/>
                <a:gd name="T21" fmla="*/ 24 h 30"/>
                <a:gd name="T22" fmla="*/ 10 w 20"/>
                <a:gd name="T23" fmla="*/ 26 h 30"/>
                <a:gd name="T24" fmla="*/ 8 w 20"/>
                <a:gd name="T25" fmla="*/ 24 h 30"/>
                <a:gd name="T26" fmla="*/ 8 w 20"/>
                <a:gd name="T27" fmla="*/ 16 h 30"/>
                <a:gd name="T28" fmla="*/ 4 w 20"/>
                <a:gd name="T29" fmla="*/ 10 h 30"/>
                <a:gd name="T30" fmla="*/ 10 w 20"/>
                <a:gd name="T31" fmla="*/ 4 h 30"/>
                <a:gd name="T32" fmla="*/ 16 w 20"/>
                <a:gd name="T33" fmla="*/ 10 h 30"/>
                <a:gd name="T34" fmla="*/ 12 w 20"/>
                <a:gd name="T35" fmla="*/ 1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" h="30">
                  <a:moveTo>
                    <a:pt x="10" y="0"/>
                  </a:moveTo>
                  <a:cubicBezTo>
                    <a:pt x="4" y="0"/>
                    <a:pt x="0" y="4"/>
                    <a:pt x="0" y="10"/>
                  </a:cubicBezTo>
                  <a:cubicBezTo>
                    <a:pt x="0" y="13"/>
                    <a:pt x="2" y="16"/>
                    <a:pt x="4" y="18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7"/>
                    <a:pt x="7" y="30"/>
                    <a:pt x="10" y="30"/>
                  </a:cubicBezTo>
                  <a:cubicBezTo>
                    <a:pt x="13" y="30"/>
                    <a:pt x="16" y="27"/>
                    <a:pt x="16" y="24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8" y="16"/>
                    <a:pt x="20" y="13"/>
                    <a:pt x="20" y="10"/>
                  </a:cubicBezTo>
                  <a:cubicBezTo>
                    <a:pt x="20" y="4"/>
                    <a:pt x="16" y="0"/>
                    <a:pt x="10" y="0"/>
                  </a:cubicBezTo>
                  <a:close/>
                  <a:moveTo>
                    <a:pt x="12" y="16"/>
                  </a:moveTo>
                  <a:cubicBezTo>
                    <a:pt x="12" y="24"/>
                    <a:pt x="12" y="24"/>
                    <a:pt x="12" y="24"/>
                  </a:cubicBezTo>
                  <a:cubicBezTo>
                    <a:pt x="12" y="25"/>
                    <a:pt x="11" y="26"/>
                    <a:pt x="10" y="26"/>
                  </a:cubicBezTo>
                  <a:cubicBezTo>
                    <a:pt x="9" y="26"/>
                    <a:pt x="8" y="25"/>
                    <a:pt x="8" y="24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6" y="15"/>
                    <a:pt x="4" y="13"/>
                    <a:pt x="4" y="10"/>
                  </a:cubicBezTo>
                  <a:cubicBezTo>
                    <a:pt x="4" y="7"/>
                    <a:pt x="7" y="4"/>
                    <a:pt x="10" y="4"/>
                  </a:cubicBezTo>
                  <a:cubicBezTo>
                    <a:pt x="13" y="4"/>
                    <a:pt x="16" y="7"/>
                    <a:pt x="16" y="10"/>
                  </a:cubicBezTo>
                  <a:cubicBezTo>
                    <a:pt x="16" y="13"/>
                    <a:pt x="14" y="15"/>
                    <a:pt x="12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91" name="Freeform 5">
            <a:extLst>
              <a:ext uri="{FF2B5EF4-FFF2-40B4-BE49-F238E27FC236}">
                <a16:creationId xmlns:a16="http://schemas.microsoft.com/office/drawing/2014/main" id="{7DDDC3CD-2141-44BD-9BE1-6A85F8A612CD}"/>
              </a:ext>
            </a:extLst>
          </p:cNvPr>
          <p:cNvSpPr>
            <a:spLocks/>
          </p:cNvSpPr>
          <p:nvPr/>
        </p:nvSpPr>
        <p:spPr bwMode="auto">
          <a:xfrm>
            <a:off x="4382995" y="347008"/>
            <a:ext cx="444822" cy="447092"/>
          </a:xfrm>
          <a:custGeom>
            <a:avLst/>
            <a:gdLst>
              <a:gd name="T0" fmla="*/ 234 w 246"/>
              <a:gd name="T1" fmla="*/ 13 h 247"/>
              <a:gd name="T2" fmla="*/ 175 w 246"/>
              <a:gd name="T3" fmla="*/ 35 h 247"/>
              <a:gd name="T4" fmla="*/ 153 w 246"/>
              <a:gd name="T5" fmla="*/ 60 h 247"/>
              <a:gd name="T6" fmla="*/ 24 w 246"/>
              <a:gd name="T7" fmla="*/ 36 h 247"/>
              <a:gd name="T8" fmla="*/ 5 w 246"/>
              <a:gd name="T9" fmla="*/ 55 h 247"/>
              <a:gd name="T10" fmla="*/ 107 w 246"/>
              <a:gd name="T11" fmla="*/ 109 h 247"/>
              <a:gd name="T12" fmla="*/ 65 w 246"/>
              <a:gd name="T13" fmla="*/ 159 h 247"/>
              <a:gd name="T14" fmla="*/ 54 w 246"/>
              <a:gd name="T15" fmla="*/ 172 h 247"/>
              <a:gd name="T16" fmla="*/ 12 w 246"/>
              <a:gd name="T17" fmla="*/ 161 h 247"/>
              <a:gd name="T18" fmla="*/ 0 w 246"/>
              <a:gd name="T19" fmla="*/ 173 h 247"/>
              <a:gd name="T20" fmla="*/ 47 w 246"/>
              <a:gd name="T21" fmla="*/ 200 h 247"/>
              <a:gd name="T22" fmla="*/ 74 w 246"/>
              <a:gd name="T23" fmla="*/ 247 h 247"/>
              <a:gd name="T24" fmla="*/ 86 w 246"/>
              <a:gd name="T25" fmla="*/ 235 h 247"/>
              <a:gd name="T26" fmla="*/ 75 w 246"/>
              <a:gd name="T27" fmla="*/ 193 h 247"/>
              <a:gd name="T28" fmla="*/ 88 w 246"/>
              <a:gd name="T29" fmla="*/ 182 h 247"/>
              <a:gd name="T30" fmla="*/ 138 w 246"/>
              <a:gd name="T31" fmla="*/ 140 h 247"/>
              <a:gd name="T32" fmla="*/ 192 w 246"/>
              <a:gd name="T33" fmla="*/ 242 h 247"/>
              <a:gd name="T34" fmla="*/ 211 w 246"/>
              <a:gd name="T35" fmla="*/ 223 h 247"/>
              <a:gd name="T36" fmla="*/ 187 w 246"/>
              <a:gd name="T37" fmla="*/ 94 h 247"/>
              <a:gd name="T38" fmla="*/ 212 w 246"/>
              <a:gd name="T39" fmla="*/ 72 h 247"/>
              <a:gd name="T40" fmla="*/ 234 w 246"/>
              <a:gd name="T41" fmla="*/ 13 h 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46" h="247">
                <a:moveTo>
                  <a:pt x="234" y="13"/>
                </a:moveTo>
                <a:cubicBezTo>
                  <a:pt x="221" y="0"/>
                  <a:pt x="196" y="11"/>
                  <a:pt x="175" y="35"/>
                </a:cubicBezTo>
                <a:cubicBezTo>
                  <a:pt x="153" y="60"/>
                  <a:pt x="153" y="60"/>
                  <a:pt x="153" y="60"/>
                </a:cubicBezTo>
                <a:cubicBezTo>
                  <a:pt x="24" y="36"/>
                  <a:pt x="24" y="36"/>
                  <a:pt x="24" y="36"/>
                </a:cubicBezTo>
                <a:cubicBezTo>
                  <a:pt x="5" y="55"/>
                  <a:pt x="5" y="55"/>
                  <a:pt x="5" y="55"/>
                </a:cubicBezTo>
                <a:cubicBezTo>
                  <a:pt x="107" y="109"/>
                  <a:pt x="107" y="109"/>
                  <a:pt x="107" y="109"/>
                </a:cubicBezTo>
                <a:cubicBezTo>
                  <a:pt x="65" y="159"/>
                  <a:pt x="65" y="159"/>
                  <a:pt x="65" y="159"/>
                </a:cubicBezTo>
                <a:cubicBezTo>
                  <a:pt x="61" y="164"/>
                  <a:pt x="57" y="168"/>
                  <a:pt x="54" y="172"/>
                </a:cubicBezTo>
                <a:cubicBezTo>
                  <a:pt x="12" y="161"/>
                  <a:pt x="12" y="161"/>
                  <a:pt x="12" y="161"/>
                </a:cubicBezTo>
                <a:cubicBezTo>
                  <a:pt x="0" y="173"/>
                  <a:pt x="0" y="173"/>
                  <a:pt x="0" y="173"/>
                </a:cubicBezTo>
                <a:cubicBezTo>
                  <a:pt x="47" y="200"/>
                  <a:pt x="47" y="200"/>
                  <a:pt x="47" y="200"/>
                </a:cubicBezTo>
                <a:cubicBezTo>
                  <a:pt x="74" y="247"/>
                  <a:pt x="74" y="247"/>
                  <a:pt x="74" y="247"/>
                </a:cubicBezTo>
                <a:cubicBezTo>
                  <a:pt x="86" y="235"/>
                  <a:pt x="86" y="235"/>
                  <a:pt x="86" y="235"/>
                </a:cubicBezTo>
                <a:cubicBezTo>
                  <a:pt x="75" y="193"/>
                  <a:pt x="75" y="193"/>
                  <a:pt x="75" y="193"/>
                </a:cubicBezTo>
                <a:cubicBezTo>
                  <a:pt x="79" y="190"/>
                  <a:pt x="83" y="186"/>
                  <a:pt x="88" y="182"/>
                </a:cubicBezTo>
                <a:cubicBezTo>
                  <a:pt x="138" y="140"/>
                  <a:pt x="138" y="140"/>
                  <a:pt x="138" y="140"/>
                </a:cubicBezTo>
                <a:cubicBezTo>
                  <a:pt x="192" y="242"/>
                  <a:pt x="192" y="242"/>
                  <a:pt x="192" y="242"/>
                </a:cubicBezTo>
                <a:cubicBezTo>
                  <a:pt x="211" y="223"/>
                  <a:pt x="211" y="223"/>
                  <a:pt x="211" y="223"/>
                </a:cubicBezTo>
                <a:cubicBezTo>
                  <a:pt x="187" y="94"/>
                  <a:pt x="187" y="94"/>
                  <a:pt x="187" y="94"/>
                </a:cubicBezTo>
                <a:cubicBezTo>
                  <a:pt x="212" y="72"/>
                  <a:pt x="212" y="72"/>
                  <a:pt x="212" y="72"/>
                </a:cubicBezTo>
                <a:cubicBezTo>
                  <a:pt x="236" y="51"/>
                  <a:pt x="246" y="25"/>
                  <a:pt x="234" y="1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AE83AEF1-6090-49C3-8436-34D0225CB049}"/>
              </a:ext>
            </a:extLst>
          </p:cNvPr>
          <p:cNvGrpSpPr/>
          <p:nvPr/>
        </p:nvGrpSpPr>
        <p:grpSpPr>
          <a:xfrm>
            <a:off x="377743" y="1207680"/>
            <a:ext cx="304483" cy="415879"/>
            <a:chOff x="5772150" y="2981325"/>
            <a:chExt cx="650875" cy="889001"/>
          </a:xfrm>
          <a:solidFill>
            <a:schemeClr val="tx1"/>
          </a:solidFill>
        </p:grpSpPr>
        <p:sp>
          <p:nvSpPr>
            <p:cNvPr id="93" name="Rectangle 9">
              <a:extLst>
                <a:ext uri="{FF2B5EF4-FFF2-40B4-BE49-F238E27FC236}">
                  <a16:creationId xmlns:a16="http://schemas.microsoft.com/office/drawing/2014/main" id="{2CA42836-A5FB-449D-B09B-EF6B5D7677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75338" y="3159125"/>
              <a:ext cx="146050" cy="460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4" name="Rectangle 10">
              <a:extLst>
                <a:ext uri="{FF2B5EF4-FFF2-40B4-BE49-F238E27FC236}">
                  <a16:creationId xmlns:a16="http://schemas.microsoft.com/office/drawing/2014/main" id="{A200465F-EFA0-48AE-B832-CBB43D77EC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75338" y="3375025"/>
              <a:ext cx="368300" cy="428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5" name="Rectangle 11">
              <a:extLst>
                <a:ext uri="{FF2B5EF4-FFF2-40B4-BE49-F238E27FC236}">
                  <a16:creationId xmlns:a16="http://schemas.microsoft.com/office/drawing/2014/main" id="{6F247C8B-8AB4-43B1-97B3-1AEC061644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75338" y="3470275"/>
              <a:ext cx="368300" cy="460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6" name="Rectangle 12">
              <a:extLst>
                <a:ext uri="{FF2B5EF4-FFF2-40B4-BE49-F238E27FC236}">
                  <a16:creationId xmlns:a16="http://schemas.microsoft.com/office/drawing/2014/main" id="{A67F7FBD-1043-48E6-81DA-3122E52087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75338" y="3565525"/>
              <a:ext cx="206375" cy="460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7" name="Freeform 13">
              <a:extLst>
                <a:ext uri="{FF2B5EF4-FFF2-40B4-BE49-F238E27FC236}">
                  <a16:creationId xmlns:a16="http://schemas.microsoft.com/office/drawing/2014/main" id="{3335CABC-505E-4F03-BF44-DA3F40C8BE3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2150" y="2981325"/>
              <a:ext cx="650875" cy="835025"/>
            </a:xfrm>
            <a:custGeom>
              <a:avLst/>
              <a:gdLst>
                <a:gd name="T0" fmla="*/ 87 w 170"/>
                <a:gd name="T1" fmla="*/ 0 h 220"/>
                <a:gd name="T2" fmla="*/ 34 w 170"/>
                <a:gd name="T3" fmla="*/ 0 h 220"/>
                <a:gd name="T4" fmla="*/ 0 w 170"/>
                <a:gd name="T5" fmla="*/ 34 h 220"/>
                <a:gd name="T6" fmla="*/ 0 w 170"/>
                <a:gd name="T7" fmla="*/ 185 h 220"/>
                <a:gd name="T8" fmla="*/ 34 w 170"/>
                <a:gd name="T9" fmla="*/ 220 h 220"/>
                <a:gd name="T10" fmla="*/ 91 w 170"/>
                <a:gd name="T11" fmla="*/ 220 h 220"/>
                <a:gd name="T12" fmla="*/ 91 w 170"/>
                <a:gd name="T13" fmla="*/ 203 h 220"/>
                <a:gd name="T14" fmla="*/ 34 w 170"/>
                <a:gd name="T15" fmla="*/ 203 h 220"/>
                <a:gd name="T16" fmla="*/ 16 w 170"/>
                <a:gd name="T17" fmla="*/ 185 h 220"/>
                <a:gd name="T18" fmla="*/ 16 w 170"/>
                <a:gd name="T19" fmla="*/ 34 h 220"/>
                <a:gd name="T20" fmla="*/ 34 w 170"/>
                <a:gd name="T21" fmla="*/ 16 h 220"/>
                <a:gd name="T22" fmla="*/ 79 w 170"/>
                <a:gd name="T23" fmla="*/ 16 h 220"/>
                <a:gd name="T24" fmla="*/ 79 w 170"/>
                <a:gd name="T25" fmla="*/ 67 h 220"/>
                <a:gd name="T26" fmla="*/ 105 w 170"/>
                <a:gd name="T27" fmla="*/ 93 h 220"/>
                <a:gd name="T28" fmla="*/ 154 w 170"/>
                <a:gd name="T29" fmla="*/ 93 h 220"/>
                <a:gd name="T30" fmla="*/ 154 w 170"/>
                <a:gd name="T31" fmla="*/ 185 h 220"/>
                <a:gd name="T32" fmla="*/ 143 w 170"/>
                <a:gd name="T33" fmla="*/ 202 h 220"/>
                <a:gd name="T34" fmla="*/ 143 w 170"/>
                <a:gd name="T35" fmla="*/ 219 h 220"/>
                <a:gd name="T36" fmla="*/ 170 w 170"/>
                <a:gd name="T37" fmla="*/ 185 h 220"/>
                <a:gd name="T38" fmla="*/ 170 w 170"/>
                <a:gd name="T39" fmla="*/ 83 h 220"/>
                <a:gd name="T40" fmla="*/ 87 w 170"/>
                <a:gd name="T41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0" h="220">
                  <a:moveTo>
                    <a:pt x="87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4"/>
                  </a:cubicBezTo>
                  <a:cubicBezTo>
                    <a:pt x="0" y="185"/>
                    <a:pt x="0" y="185"/>
                    <a:pt x="0" y="185"/>
                  </a:cubicBezTo>
                  <a:cubicBezTo>
                    <a:pt x="0" y="204"/>
                    <a:pt x="15" y="220"/>
                    <a:pt x="34" y="220"/>
                  </a:cubicBezTo>
                  <a:cubicBezTo>
                    <a:pt x="91" y="220"/>
                    <a:pt x="91" y="220"/>
                    <a:pt x="91" y="220"/>
                  </a:cubicBezTo>
                  <a:cubicBezTo>
                    <a:pt x="91" y="203"/>
                    <a:pt x="91" y="203"/>
                    <a:pt x="91" y="203"/>
                  </a:cubicBezTo>
                  <a:cubicBezTo>
                    <a:pt x="34" y="203"/>
                    <a:pt x="34" y="203"/>
                    <a:pt x="34" y="203"/>
                  </a:cubicBezTo>
                  <a:cubicBezTo>
                    <a:pt x="24" y="203"/>
                    <a:pt x="16" y="195"/>
                    <a:pt x="16" y="185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6" y="24"/>
                    <a:pt x="24" y="16"/>
                    <a:pt x="34" y="16"/>
                  </a:cubicBezTo>
                  <a:cubicBezTo>
                    <a:pt x="79" y="16"/>
                    <a:pt x="79" y="16"/>
                    <a:pt x="79" y="16"/>
                  </a:cubicBezTo>
                  <a:cubicBezTo>
                    <a:pt x="79" y="67"/>
                    <a:pt x="79" y="67"/>
                    <a:pt x="79" y="67"/>
                  </a:cubicBezTo>
                  <a:cubicBezTo>
                    <a:pt x="79" y="81"/>
                    <a:pt x="90" y="93"/>
                    <a:pt x="105" y="93"/>
                  </a:cubicBezTo>
                  <a:cubicBezTo>
                    <a:pt x="154" y="93"/>
                    <a:pt x="154" y="93"/>
                    <a:pt x="154" y="93"/>
                  </a:cubicBezTo>
                  <a:cubicBezTo>
                    <a:pt x="154" y="185"/>
                    <a:pt x="154" y="185"/>
                    <a:pt x="154" y="185"/>
                  </a:cubicBezTo>
                  <a:cubicBezTo>
                    <a:pt x="154" y="193"/>
                    <a:pt x="149" y="199"/>
                    <a:pt x="143" y="202"/>
                  </a:cubicBezTo>
                  <a:cubicBezTo>
                    <a:pt x="143" y="219"/>
                    <a:pt x="143" y="219"/>
                    <a:pt x="143" y="219"/>
                  </a:cubicBezTo>
                  <a:cubicBezTo>
                    <a:pt x="158" y="216"/>
                    <a:pt x="170" y="202"/>
                    <a:pt x="170" y="185"/>
                  </a:cubicBezTo>
                  <a:cubicBezTo>
                    <a:pt x="170" y="83"/>
                    <a:pt x="170" y="83"/>
                    <a:pt x="170" y="83"/>
                  </a:cubicBezTo>
                  <a:lnTo>
                    <a:pt x="8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8" name="Freeform 14">
              <a:extLst>
                <a:ext uri="{FF2B5EF4-FFF2-40B4-BE49-F238E27FC236}">
                  <a16:creationId xmlns:a16="http://schemas.microsoft.com/office/drawing/2014/main" id="{EB9D5858-9707-426E-BCDA-502FB647EE9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4738" y="3744913"/>
              <a:ext cx="130175" cy="125413"/>
            </a:xfrm>
            <a:custGeom>
              <a:avLst/>
              <a:gdLst>
                <a:gd name="T0" fmla="*/ 32 w 34"/>
                <a:gd name="T1" fmla="*/ 0 h 33"/>
                <a:gd name="T2" fmla="*/ 31 w 34"/>
                <a:gd name="T3" fmla="*/ 2 h 33"/>
                <a:gd name="T4" fmla="*/ 26 w 34"/>
                <a:gd name="T5" fmla="*/ 7 h 33"/>
                <a:gd name="T6" fmla="*/ 24 w 34"/>
                <a:gd name="T7" fmla="*/ 8 h 33"/>
                <a:gd name="T8" fmla="*/ 19 w 34"/>
                <a:gd name="T9" fmla="*/ 6 h 33"/>
                <a:gd name="T10" fmla="*/ 17 w 34"/>
                <a:gd name="T11" fmla="*/ 5 h 33"/>
                <a:gd name="T12" fmla="*/ 16 w 34"/>
                <a:gd name="T13" fmla="*/ 6 h 33"/>
                <a:gd name="T14" fmla="*/ 10 w 34"/>
                <a:gd name="T15" fmla="*/ 8 h 33"/>
                <a:gd name="T16" fmla="*/ 10 w 34"/>
                <a:gd name="T17" fmla="*/ 8 h 33"/>
                <a:gd name="T18" fmla="*/ 8 w 34"/>
                <a:gd name="T19" fmla="*/ 7 h 33"/>
                <a:gd name="T20" fmla="*/ 3 w 34"/>
                <a:gd name="T21" fmla="*/ 2 h 33"/>
                <a:gd name="T22" fmla="*/ 2 w 34"/>
                <a:gd name="T23" fmla="*/ 0 h 33"/>
                <a:gd name="T24" fmla="*/ 1 w 34"/>
                <a:gd name="T25" fmla="*/ 0 h 33"/>
                <a:gd name="T26" fmla="*/ 0 w 34"/>
                <a:gd name="T27" fmla="*/ 0 h 33"/>
                <a:gd name="T28" fmla="*/ 0 w 34"/>
                <a:gd name="T29" fmla="*/ 33 h 33"/>
                <a:gd name="T30" fmla="*/ 17 w 34"/>
                <a:gd name="T31" fmla="*/ 21 h 33"/>
                <a:gd name="T32" fmla="*/ 34 w 34"/>
                <a:gd name="T33" fmla="*/ 33 h 33"/>
                <a:gd name="T34" fmla="*/ 34 w 34"/>
                <a:gd name="T35" fmla="*/ 0 h 33"/>
                <a:gd name="T36" fmla="*/ 34 w 34"/>
                <a:gd name="T37" fmla="*/ 0 h 33"/>
                <a:gd name="T38" fmla="*/ 32 w 34"/>
                <a:gd name="T3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4" h="33">
                  <a:moveTo>
                    <a:pt x="32" y="0"/>
                  </a:moveTo>
                  <a:cubicBezTo>
                    <a:pt x="32" y="1"/>
                    <a:pt x="31" y="1"/>
                    <a:pt x="31" y="2"/>
                  </a:cubicBezTo>
                  <a:cubicBezTo>
                    <a:pt x="30" y="4"/>
                    <a:pt x="29" y="6"/>
                    <a:pt x="26" y="7"/>
                  </a:cubicBezTo>
                  <a:cubicBezTo>
                    <a:pt x="25" y="7"/>
                    <a:pt x="25" y="8"/>
                    <a:pt x="24" y="8"/>
                  </a:cubicBezTo>
                  <a:cubicBezTo>
                    <a:pt x="22" y="8"/>
                    <a:pt x="20" y="7"/>
                    <a:pt x="19" y="6"/>
                  </a:cubicBezTo>
                  <a:cubicBezTo>
                    <a:pt x="18" y="6"/>
                    <a:pt x="17" y="5"/>
                    <a:pt x="17" y="5"/>
                  </a:cubicBezTo>
                  <a:cubicBezTo>
                    <a:pt x="17" y="5"/>
                    <a:pt x="16" y="6"/>
                    <a:pt x="16" y="6"/>
                  </a:cubicBezTo>
                  <a:cubicBezTo>
                    <a:pt x="14" y="7"/>
                    <a:pt x="12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9" y="8"/>
                    <a:pt x="9" y="7"/>
                    <a:pt x="8" y="7"/>
                  </a:cubicBezTo>
                  <a:cubicBezTo>
                    <a:pt x="5" y="6"/>
                    <a:pt x="4" y="4"/>
                    <a:pt x="3" y="2"/>
                  </a:cubicBezTo>
                  <a:cubicBezTo>
                    <a:pt x="3" y="1"/>
                    <a:pt x="2" y="1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3" y="0"/>
                    <a:pt x="32" y="0"/>
                    <a:pt x="3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9" name="Oval 15">
              <a:extLst>
                <a:ext uri="{FF2B5EF4-FFF2-40B4-BE49-F238E27FC236}">
                  <a16:creationId xmlns:a16="http://schemas.microsoft.com/office/drawing/2014/main" id="{8CDA7F1E-3B0B-4884-BF26-45386CCB80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8550" y="3625850"/>
              <a:ext cx="84138" cy="809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0" name="Freeform 16">
              <a:extLst>
                <a:ext uri="{FF2B5EF4-FFF2-40B4-BE49-F238E27FC236}">
                  <a16:creationId xmlns:a16="http://schemas.microsoft.com/office/drawing/2014/main" id="{FC207C56-FC10-4F09-9C78-CA7C60FB09B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27750" y="3573463"/>
              <a:ext cx="187325" cy="185738"/>
            </a:xfrm>
            <a:custGeom>
              <a:avLst/>
              <a:gdLst>
                <a:gd name="T0" fmla="*/ 44 w 49"/>
                <a:gd name="T1" fmla="*/ 18 h 49"/>
                <a:gd name="T2" fmla="*/ 44 w 49"/>
                <a:gd name="T3" fmla="*/ 10 h 49"/>
                <a:gd name="T4" fmla="*/ 36 w 49"/>
                <a:gd name="T5" fmla="*/ 7 h 49"/>
                <a:gd name="T6" fmla="*/ 32 w 49"/>
                <a:gd name="T7" fmla="*/ 1 h 49"/>
                <a:gd name="T8" fmla="*/ 24 w 49"/>
                <a:gd name="T9" fmla="*/ 3 h 49"/>
                <a:gd name="T10" fmla="*/ 16 w 49"/>
                <a:gd name="T11" fmla="*/ 1 h 49"/>
                <a:gd name="T12" fmla="*/ 12 w 49"/>
                <a:gd name="T13" fmla="*/ 7 h 49"/>
                <a:gd name="T14" fmla="*/ 4 w 49"/>
                <a:gd name="T15" fmla="*/ 10 h 49"/>
                <a:gd name="T16" fmla="*/ 4 w 49"/>
                <a:gd name="T17" fmla="*/ 18 h 49"/>
                <a:gd name="T18" fmla="*/ 0 w 49"/>
                <a:gd name="T19" fmla="*/ 24 h 49"/>
                <a:gd name="T20" fmla="*/ 4 w 49"/>
                <a:gd name="T21" fmla="*/ 31 h 49"/>
                <a:gd name="T22" fmla="*/ 4 w 49"/>
                <a:gd name="T23" fmla="*/ 39 h 49"/>
                <a:gd name="T24" fmla="*/ 12 w 49"/>
                <a:gd name="T25" fmla="*/ 41 h 49"/>
                <a:gd name="T26" fmla="*/ 16 w 49"/>
                <a:gd name="T27" fmla="*/ 48 h 49"/>
                <a:gd name="T28" fmla="*/ 24 w 49"/>
                <a:gd name="T29" fmla="*/ 45 h 49"/>
                <a:gd name="T30" fmla="*/ 32 w 49"/>
                <a:gd name="T31" fmla="*/ 48 h 49"/>
                <a:gd name="T32" fmla="*/ 36 w 49"/>
                <a:gd name="T33" fmla="*/ 41 h 49"/>
                <a:gd name="T34" fmla="*/ 44 w 49"/>
                <a:gd name="T35" fmla="*/ 39 h 49"/>
                <a:gd name="T36" fmla="*/ 44 w 49"/>
                <a:gd name="T37" fmla="*/ 31 h 49"/>
                <a:gd name="T38" fmla="*/ 49 w 49"/>
                <a:gd name="T39" fmla="*/ 24 h 49"/>
                <a:gd name="T40" fmla="*/ 44 w 49"/>
                <a:gd name="T41" fmla="*/ 18 h 49"/>
                <a:gd name="T42" fmla="*/ 24 w 49"/>
                <a:gd name="T43" fmla="*/ 37 h 49"/>
                <a:gd name="T44" fmla="*/ 11 w 49"/>
                <a:gd name="T45" fmla="*/ 24 h 49"/>
                <a:gd name="T46" fmla="*/ 24 w 49"/>
                <a:gd name="T47" fmla="*/ 12 h 49"/>
                <a:gd name="T48" fmla="*/ 37 w 49"/>
                <a:gd name="T49" fmla="*/ 24 h 49"/>
                <a:gd name="T50" fmla="*/ 24 w 49"/>
                <a:gd name="T51" fmla="*/ 3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9" h="49">
                  <a:moveTo>
                    <a:pt x="44" y="18"/>
                  </a:moveTo>
                  <a:cubicBezTo>
                    <a:pt x="43" y="16"/>
                    <a:pt x="45" y="12"/>
                    <a:pt x="44" y="10"/>
                  </a:cubicBezTo>
                  <a:cubicBezTo>
                    <a:pt x="42" y="8"/>
                    <a:pt x="38" y="9"/>
                    <a:pt x="36" y="7"/>
                  </a:cubicBezTo>
                  <a:cubicBezTo>
                    <a:pt x="34" y="6"/>
                    <a:pt x="34" y="2"/>
                    <a:pt x="32" y="1"/>
                  </a:cubicBezTo>
                  <a:cubicBezTo>
                    <a:pt x="29" y="0"/>
                    <a:pt x="27" y="3"/>
                    <a:pt x="24" y="3"/>
                  </a:cubicBezTo>
                  <a:cubicBezTo>
                    <a:pt x="22" y="3"/>
                    <a:pt x="19" y="0"/>
                    <a:pt x="16" y="1"/>
                  </a:cubicBezTo>
                  <a:cubicBezTo>
                    <a:pt x="14" y="2"/>
                    <a:pt x="14" y="6"/>
                    <a:pt x="12" y="7"/>
                  </a:cubicBezTo>
                  <a:cubicBezTo>
                    <a:pt x="10" y="9"/>
                    <a:pt x="6" y="8"/>
                    <a:pt x="4" y="10"/>
                  </a:cubicBezTo>
                  <a:cubicBezTo>
                    <a:pt x="3" y="12"/>
                    <a:pt x="5" y="16"/>
                    <a:pt x="4" y="18"/>
                  </a:cubicBezTo>
                  <a:cubicBezTo>
                    <a:pt x="3" y="20"/>
                    <a:pt x="0" y="22"/>
                    <a:pt x="0" y="24"/>
                  </a:cubicBezTo>
                  <a:cubicBezTo>
                    <a:pt x="0" y="27"/>
                    <a:pt x="3" y="29"/>
                    <a:pt x="4" y="31"/>
                  </a:cubicBezTo>
                  <a:cubicBezTo>
                    <a:pt x="5" y="33"/>
                    <a:pt x="3" y="37"/>
                    <a:pt x="4" y="39"/>
                  </a:cubicBezTo>
                  <a:cubicBezTo>
                    <a:pt x="6" y="41"/>
                    <a:pt x="10" y="40"/>
                    <a:pt x="12" y="41"/>
                  </a:cubicBezTo>
                  <a:cubicBezTo>
                    <a:pt x="14" y="43"/>
                    <a:pt x="14" y="47"/>
                    <a:pt x="16" y="48"/>
                  </a:cubicBezTo>
                  <a:cubicBezTo>
                    <a:pt x="19" y="49"/>
                    <a:pt x="22" y="45"/>
                    <a:pt x="24" y="45"/>
                  </a:cubicBezTo>
                  <a:cubicBezTo>
                    <a:pt x="27" y="45"/>
                    <a:pt x="29" y="49"/>
                    <a:pt x="32" y="48"/>
                  </a:cubicBezTo>
                  <a:cubicBezTo>
                    <a:pt x="34" y="47"/>
                    <a:pt x="34" y="43"/>
                    <a:pt x="36" y="41"/>
                  </a:cubicBezTo>
                  <a:cubicBezTo>
                    <a:pt x="38" y="40"/>
                    <a:pt x="42" y="41"/>
                    <a:pt x="44" y="39"/>
                  </a:cubicBezTo>
                  <a:cubicBezTo>
                    <a:pt x="45" y="37"/>
                    <a:pt x="43" y="33"/>
                    <a:pt x="44" y="31"/>
                  </a:cubicBezTo>
                  <a:cubicBezTo>
                    <a:pt x="45" y="29"/>
                    <a:pt x="49" y="27"/>
                    <a:pt x="49" y="24"/>
                  </a:cubicBezTo>
                  <a:cubicBezTo>
                    <a:pt x="49" y="22"/>
                    <a:pt x="45" y="20"/>
                    <a:pt x="44" y="18"/>
                  </a:cubicBezTo>
                  <a:close/>
                  <a:moveTo>
                    <a:pt x="24" y="37"/>
                  </a:moveTo>
                  <a:cubicBezTo>
                    <a:pt x="17" y="37"/>
                    <a:pt x="11" y="32"/>
                    <a:pt x="11" y="24"/>
                  </a:cubicBezTo>
                  <a:cubicBezTo>
                    <a:pt x="11" y="17"/>
                    <a:pt x="17" y="12"/>
                    <a:pt x="24" y="12"/>
                  </a:cubicBezTo>
                  <a:cubicBezTo>
                    <a:pt x="31" y="12"/>
                    <a:pt x="37" y="17"/>
                    <a:pt x="37" y="24"/>
                  </a:cubicBezTo>
                  <a:cubicBezTo>
                    <a:pt x="37" y="32"/>
                    <a:pt x="31" y="37"/>
                    <a:pt x="24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101" name="Freeform 20">
            <a:extLst>
              <a:ext uri="{FF2B5EF4-FFF2-40B4-BE49-F238E27FC236}">
                <a16:creationId xmlns:a16="http://schemas.microsoft.com/office/drawing/2014/main" id="{D2ACE9AE-1361-485B-A79E-89C4DE7D04E4}"/>
              </a:ext>
            </a:extLst>
          </p:cNvPr>
          <p:cNvSpPr>
            <a:spLocks/>
          </p:cNvSpPr>
          <p:nvPr/>
        </p:nvSpPr>
        <p:spPr bwMode="auto">
          <a:xfrm>
            <a:off x="7540365" y="1226960"/>
            <a:ext cx="333512" cy="377319"/>
          </a:xfrm>
          <a:custGeom>
            <a:avLst/>
            <a:gdLst>
              <a:gd name="T0" fmla="*/ 182 w 193"/>
              <a:gd name="T1" fmla="*/ 147 h 219"/>
              <a:gd name="T2" fmla="*/ 175 w 193"/>
              <a:gd name="T3" fmla="*/ 150 h 219"/>
              <a:gd name="T4" fmla="*/ 146 w 193"/>
              <a:gd name="T5" fmla="*/ 110 h 219"/>
              <a:gd name="T6" fmla="*/ 175 w 193"/>
              <a:gd name="T7" fmla="*/ 70 h 219"/>
              <a:gd name="T8" fmla="*/ 182 w 193"/>
              <a:gd name="T9" fmla="*/ 72 h 219"/>
              <a:gd name="T10" fmla="*/ 193 w 193"/>
              <a:gd name="T11" fmla="*/ 60 h 219"/>
              <a:gd name="T12" fmla="*/ 182 w 193"/>
              <a:gd name="T13" fmla="*/ 49 h 219"/>
              <a:gd name="T14" fmla="*/ 170 w 193"/>
              <a:gd name="T15" fmla="*/ 60 h 219"/>
              <a:gd name="T16" fmla="*/ 170 w 193"/>
              <a:gd name="T17" fmla="*/ 62 h 219"/>
              <a:gd name="T18" fmla="*/ 121 w 193"/>
              <a:gd name="T19" fmla="*/ 67 h 219"/>
              <a:gd name="T20" fmla="*/ 101 w 193"/>
              <a:gd name="T21" fmla="*/ 22 h 219"/>
              <a:gd name="T22" fmla="*/ 108 w 193"/>
              <a:gd name="T23" fmla="*/ 12 h 219"/>
              <a:gd name="T24" fmla="*/ 97 w 193"/>
              <a:gd name="T25" fmla="*/ 0 h 219"/>
              <a:gd name="T26" fmla="*/ 85 w 193"/>
              <a:gd name="T27" fmla="*/ 12 h 219"/>
              <a:gd name="T28" fmla="*/ 92 w 193"/>
              <a:gd name="T29" fmla="*/ 22 h 219"/>
              <a:gd name="T30" fmla="*/ 72 w 193"/>
              <a:gd name="T31" fmla="*/ 67 h 219"/>
              <a:gd name="T32" fmla="*/ 23 w 193"/>
              <a:gd name="T33" fmla="*/ 62 h 219"/>
              <a:gd name="T34" fmla="*/ 23 w 193"/>
              <a:gd name="T35" fmla="*/ 60 h 219"/>
              <a:gd name="T36" fmla="*/ 12 w 193"/>
              <a:gd name="T37" fmla="*/ 49 h 219"/>
              <a:gd name="T38" fmla="*/ 0 w 193"/>
              <a:gd name="T39" fmla="*/ 60 h 219"/>
              <a:gd name="T40" fmla="*/ 12 w 193"/>
              <a:gd name="T41" fmla="*/ 72 h 219"/>
              <a:gd name="T42" fmla="*/ 18 w 193"/>
              <a:gd name="T43" fmla="*/ 70 h 219"/>
              <a:gd name="T44" fmla="*/ 48 w 193"/>
              <a:gd name="T45" fmla="*/ 110 h 219"/>
              <a:gd name="T46" fmla="*/ 19 w 193"/>
              <a:gd name="T47" fmla="*/ 150 h 219"/>
              <a:gd name="T48" fmla="*/ 12 w 193"/>
              <a:gd name="T49" fmla="*/ 147 h 219"/>
              <a:gd name="T50" fmla="*/ 0 w 193"/>
              <a:gd name="T51" fmla="*/ 159 h 219"/>
              <a:gd name="T52" fmla="*/ 12 w 193"/>
              <a:gd name="T53" fmla="*/ 170 h 219"/>
              <a:gd name="T54" fmla="*/ 23 w 193"/>
              <a:gd name="T55" fmla="*/ 159 h 219"/>
              <a:gd name="T56" fmla="*/ 23 w 193"/>
              <a:gd name="T57" fmla="*/ 158 h 219"/>
              <a:gd name="T58" fmla="*/ 72 w 193"/>
              <a:gd name="T59" fmla="*/ 152 h 219"/>
              <a:gd name="T60" fmla="*/ 92 w 193"/>
              <a:gd name="T61" fmla="*/ 197 h 219"/>
              <a:gd name="T62" fmla="*/ 85 w 193"/>
              <a:gd name="T63" fmla="*/ 208 h 219"/>
              <a:gd name="T64" fmla="*/ 97 w 193"/>
              <a:gd name="T65" fmla="*/ 219 h 219"/>
              <a:gd name="T66" fmla="*/ 108 w 193"/>
              <a:gd name="T67" fmla="*/ 208 h 219"/>
              <a:gd name="T68" fmla="*/ 101 w 193"/>
              <a:gd name="T69" fmla="*/ 197 h 219"/>
              <a:gd name="T70" fmla="*/ 121 w 193"/>
              <a:gd name="T71" fmla="*/ 152 h 219"/>
              <a:gd name="T72" fmla="*/ 170 w 193"/>
              <a:gd name="T73" fmla="*/ 158 h 219"/>
              <a:gd name="T74" fmla="*/ 170 w 193"/>
              <a:gd name="T75" fmla="*/ 159 h 219"/>
              <a:gd name="T76" fmla="*/ 182 w 193"/>
              <a:gd name="T77" fmla="*/ 170 h 219"/>
              <a:gd name="T78" fmla="*/ 193 w 193"/>
              <a:gd name="T79" fmla="*/ 159 h 219"/>
              <a:gd name="T80" fmla="*/ 182 w 193"/>
              <a:gd name="T81" fmla="*/ 147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93" h="219">
                <a:moveTo>
                  <a:pt x="182" y="147"/>
                </a:moveTo>
                <a:cubicBezTo>
                  <a:pt x="179" y="147"/>
                  <a:pt x="177" y="148"/>
                  <a:pt x="175" y="150"/>
                </a:cubicBezTo>
                <a:cubicBezTo>
                  <a:pt x="146" y="110"/>
                  <a:pt x="146" y="110"/>
                  <a:pt x="146" y="110"/>
                </a:cubicBezTo>
                <a:cubicBezTo>
                  <a:pt x="175" y="70"/>
                  <a:pt x="175" y="70"/>
                  <a:pt x="175" y="70"/>
                </a:cubicBezTo>
                <a:cubicBezTo>
                  <a:pt x="177" y="71"/>
                  <a:pt x="179" y="72"/>
                  <a:pt x="182" y="72"/>
                </a:cubicBezTo>
                <a:cubicBezTo>
                  <a:pt x="188" y="72"/>
                  <a:pt x="193" y="67"/>
                  <a:pt x="193" y="60"/>
                </a:cubicBezTo>
                <a:cubicBezTo>
                  <a:pt x="193" y="54"/>
                  <a:pt x="188" y="49"/>
                  <a:pt x="182" y="49"/>
                </a:cubicBezTo>
                <a:cubicBezTo>
                  <a:pt x="175" y="49"/>
                  <a:pt x="170" y="54"/>
                  <a:pt x="170" y="60"/>
                </a:cubicBezTo>
                <a:cubicBezTo>
                  <a:pt x="170" y="61"/>
                  <a:pt x="170" y="61"/>
                  <a:pt x="170" y="62"/>
                </a:cubicBezTo>
                <a:cubicBezTo>
                  <a:pt x="121" y="67"/>
                  <a:pt x="121" y="67"/>
                  <a:pt x="121" y="67"/>
                </a:cubicBezTo>
                <a:cubicBezTo>
                  <a:pt x="101" y="22"/>
                  <a:pt x="101" y="22"/>
                  <a:pt x="101" y="22"/>
                </a:cubicBezTo>
                <a:cubicBezTo>
                  <a:pt x="105" y="20"/>
                  <a:pt x="108" y="16"/>
                  <a:pt x="108" y="12"/>
                </a:cubicBezTo>
                <a:cubicBezTo>
                  <a:pt x="108" y="5"/>
                  <a:pt x="103" y="0"/>
                  <a:pt x="97" y="0"/>
                </a:cubicBezTo>
                <a:cubicBezTo>
                  <a:pt x="90" y="0"/>
                  <a:pt x="85" y="5"/>
                  <a:pt x="85" y="12"/>
                </a:cubicBezTo>
                <a:cubicBezTo>
                  <a:pt x="85" y="16"/>
                  <a:pt x="88" y="20"/>
                  <a:pt x="92" y="22"/>
                </a:cubicBezTo>
                <a:cubicBezTo>
                  <a:pt x="72" y="67"/>
                  <a:pt x="72" y="67"/>
                  <a:pt x="72" y="67"/>
                </a:cubicBezTo>
                <a:cubicBezTo>
                  <a:pt x="23" y="62"/>
                  <a:pt x="23" y="62"/>
                  <a:pt x="23" y="62"/>
                </a:cubicBezTo>
                <a:cubicBezTo>
                  <a:pt x="23" y="61"/>
                  <a:pt x="23" y="61"/>
                  <a:pt x="23" y="60"/>
                </a:cubicBezTo>
                <a:cubicBezTo>
                  <a:pt x="23" y="54"/>
                  <a:pt x="18" y="49"/>
                  <a:pt x="12" y="49"/>
                </a:cubicBezTo>
                <a:cubicBezTo>
                  <a:pt x="5" y="49"/>
                  <a:pt x="0" y="54"/>
                  <a:pt x="0" y="60"/>
                </a:cubicBezTo>
                <a:cubicBezTo>
                  <a:pt x="0" y="67"/>
                  <a:pt x="5" y="72"/>
                  <a:pt x="12" y="72"/>
                </a:cubicBezTo>
                <a:cubicBezTo>
                  <a:pt x="14" y="72"/>
                  <a:pt x="16" y="71"/>
                  <a:pt x="18" y="70"/>
                </a:cubicBezTo>
                <a:cubicBezTo>
                  <a:pt x="48" y="110"/>
                  <a:pt x="48" y="110"/>
                  <a:pt x="48" y="110"/>
                </a:cubicBezTo>
                <a:cubicBezTo>
                  <a:pt x="19" y="150"/>
                  <a:pt x="19" y="150"/>
                  <a:pt x="19" y="150"/>
                </a:cubicBezTo>
                <a:cubicBezTo>
                  <a:pt x="17" y="148"/>
                  <a:pt x="14" y="147"/>
                  <a:pt x="12" y="147"/>
                </a:cubicBezTo>
                <a:cubicBezTo>
                  <a:pt x="5" y="147"/>
                  <a:pt x="0" y="152"/>
                  <a:pt x="0" y="159"/>
                </a:cubicBezTo>
                <a:cubicBezTo>
                  <a:pt x="0" y="165"/>
                  <a:pt x="5" y="170"/>
                  <a:pt x="12" y="170"/>
                </a:cubicBezTo>
                <a:cubicBezTo>
                  <a:pt x="18" y="170"/>
                  <a:pt x="23" y="165"/>
                  <a:pt x="23" y="159"/>
                </a:cubicBezTo>
                <a:cubicBezTo>
                  <a:pt x="23" y="158"/>
                  <a:pt x="23" y="158"/>
                  <a:pt x="23" y="158"/>
                </a:cubicBezTo>
                <a:cubicBezTo>
                  <a:pt x="72" y="152"/>
                  <a:pt x="72" y="152"/>
                  <a:pt x="72" y="152"/>
                </a:cubicBezTo>
                <a:cubicBezTo>
                  <a:pt x="92" y="197"/>
                  <a:pt x="92" y="197"/>
                  <a:pt x="92" y="197"/>
                </a:cubicBezTo>
                <a:cubicBezTo>
                  <a:pt x="88" y="199"/>
                  <a:pt x="85" y="203"/>
                  <a:pt x="85" y="208"/>
                </a:cubicBezTo>
                <a:cubicBezTo>
                  <a:pt x="85" y="214"/>
                  <a:pt x="90" y="219"/>
                  <a:pt x="97" y="219"/>
                </a:cubicBezTo>
                <a:cubicBezTo>
                  <a:pt x="103" y="219"/>
                  <a:pt x="108" y="214"/>
                  <a:pt x="108" y="208"/>
                </a:cubicBezTo>
                <a:cubicBezTo>
                  <a:pt x="108" y="203"/>
                  <a:pt x="105" y="199"/>
                  <a:pt x="101" y="197"/>
                </a:cubicBezTo>
                <a:cubicBezTo>
                  <a:pt x="121" y="152"/>
                  <a:pt x="121" y="152"/>
                  <a:pt x="121" y="152"/>
                </a:cubicBezTo>
                <a:cubicBezTo>
                  <a:pt x="170" y="158"/>
                  <a:pt x="170" y="158"/>
                  <a:pt x="170" y="158"/>
                </a:cubicBezTo>
                <a:cubicBezTo>
                  <a:pt x="170" y="158"/>
                  <a:pt x="170" y="158"/>
                  <a:pt x="170" y="159"/>
                </a:cubicBezTo>
                <a:cubicBezTo>
                  <a:pt x="170" y="165"/>
                  <a:pt x="175" y="170"/>
                  <a:pt x="182" y="170"/>
                </a:cubicBezTo>
                <a:cubicBezTo>
                  <a:pt x="188" y="170"/>
                  <a:pt x="193" y="165"/>
                  <a:pt x="193" y="159"/>
                </a:cubicBezTo>
                <a:cubicBezTo>
                  <a:pt x="193" y="152"/>
                  <a:pt x="188" y="147"/>
                  <a:pt x="182" y="14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C7E9593A-2BEB-49E2-97FC-BFABC24E9E43}"/>
              </a:ext>
            </a:extLst>
          </p:cNvPr>
          <p:cNvGrpSpPr/>
          <p:nvPr/>
        </p:nvGrpSpPr>
        <p:grpSpPr>
          <a:xfrm>
            <a:off x="9542219" y="1239675"/>
            <a:ext cx="371937" cy="351888"/>
            <a:chOff x="8493125" y="2289175"/>
            <a:chExt cx="854075" cy="808038"/>
          </a:xfrm>
          <a:solidFill>
            <a:schemeClr val="tx1"/>
          </a:solidFill>
        </p:grpSpPr>
        <p:sp>
          <p:nvSpPr>
            <p:cNvPr id="103" name="Freeform 24">
              <a:extLst>
                <a:ext uri="{FF2B5EF4-FFF2-40B4-BE49-F238E27FC236}">
                  <a16:creationId xmlns:a16="http://schemas.microsoft.com/office/drawing/2014/main" id="{9EBF4FB1-6646-4C9D-B886-56A2936E9A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93125" y="2762250"/>
              <a:ext cx="854075" cy="334963"/>
            </a:xfrm>
            <a:custGeom>
              <a:avLst/>
              <a:gdLst>
                <a:gd name="T0" fmla="*/ 517 w 538"/>
                <a:gd name="T1" fmla="*/ 57 h 211"/>
                <a:gd name="T2" fmla="*/ 335 w 538"/>
                <a:gd name="T3" fmla="*/ 0 h 211"/>
                <a:gd name="T4" fmla="*/ 299 w 538"/>
                <a:gd name="T5" fmla="*/ 161 h 211"/>
                <a:gd name="T6" fmla="*/ 278 w 538"/>
                <a:gd name="T7" fmla="*/ 33 h 211"/>
                <a:gd name="T8" fmla="*/ 287 w 538"/>
                <a:gd name="T9" fmla="*/ 24 h 211"/>
                <a:gd name="T10" fmla="*/ 304 w 538"/>
                <a:gd name="T11" fmla="*/ 5 h 211"/>
                <a:gd name="T12" fmla="*/ 235 w 538"/>
                <a:gd name="T13" fmla="*/ 5 h 211"/>
                <a:gd name="T14" fmla="*/ 251 w 538"/>
                <a:gd name="T15" fmla="*/ 24 h 211"/>
                <a:gd name="T16" fmla="*/ 261 w 538"/>
                <a:gd name="T17" fmla="*/ 33 h 211"/>
                <a:gd name="T18" fmla="*/ 239 w 538"/>
                <a:gd name="T19" fmla="*/ 161 h 211"/>
                <a:gd name="T20" fmla="*/ 204 w 538"/>
                <a:gd name="T21" fmla="*/ 0 h 211"/>
                <a:gd name="T22" fmla="*/ 20 w 538"/>
                <a:gd name="T23" fmla="*/ 57 h 211"/>
                <a:gd name="T24" fmla="*/ 0 w 538"/>
                <a:gd name="T25" fmla="*/ 211 h 211"/>
                <a:gd name="T26" fmla="*/ 538 w 538"/>
                <a:gd name="T27" fmla="*/ 211 h 211"/>
                <a:gd name="T28" fmla="*/ 517 w 538"/>
                <a:gd name="T29" fmla="*/ 57 h 211"/>
                <a:gd name="T30" fmla="*/ 459 w 538"/>
                <a:gd name="T31" fmla="*/ 156 h 211"/>
                <a:gd name="T32" fmla="*/ 366 w 538"/>
                <a:gd name="T33" fmla="*/ 156 h 211"/>
                <a:gd name="T34" fmla="*/ 366 w 538"/>
                <a:gd name="T35" fmla="*/ 129 h 211"/>
                <a:gd name="T36" fmla="*/ 412 w 538"/>
                <a:gd name="T37" fmla="*/ 122 h 211"/>
                <a:gd name="T38" fmla="*/ 459 w 538"/>
                <a:gd name="T39" fmla="*/ 129 h 211"/>
                <a:gd name="T40" fmla="*/ 459 w 538"/>
                <a:gd name="T41" fmla="*/ 156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38" h="211">
                  <a:moveTo>
                    <a:pt x="517" y="57"/>
                  </a:moveTo>
                  <a:lnTo>
                    <a:pt x="335" y="0"/>
                  </a:lnTo>
                  <a:lnTo>
                    <a:pt x="299" y="161"/>
                  </a:lnTo>
                  <a:lnTo>
                    <a:pt x="278" y="33"/>
                  </a:lnTo>
                  <a:lnTo>
                    <a:pt x="287" y="24"/>
                  </a:lnTo>
                  <a:lnTo>
                    <a:pt x="304" y="5"/>
                  </a:lnTo>
                  <a:lnTo>
                    <a:pt x="235" y="5"/>
                  </a:lnTo>
                  <a:lnTo>
                    <a:pt x="251" y="24"/>
                  </a:lnTo>
                  <a:lnTo>
                    <a:pt x="261" y="33"/>
                  </a:lnTo>
                  <a:lnTo>
                    <a:pt x="239" y="161"/>
                  </a:lnTo>
                  <a:lnTo>
                    <a:pt x="204" y="0"/>
                  </a:lnTo>
                  <a:lnTo>
                    <a:pt x="20" y="57"/>
                  </a:lnTo>
                  <a:lnTo>
                    <a:pt x="0" y="211"/>
                  </a:lnTo>
                  <a:lnTo>
                    <a:pt x="538" y="211"/>
                  </a:lnTo>
                  <a:lnTo>
                    <a:pt x="517" y="57"/>
                  </a:lnTo>
                  <a:close/>
                  <a:moveTo>
                    <a:pt x="459" y="156"/>
                  </a:moveTo>
                  <a:lnTo>
                    <a:pt x="366" y="156"/>
                  </a:lnTo>
                  <a:lnTo>
                    <a:pt x="366" y="129"/>
                  </a:lnTo>
                  <a:lnTo>
                    <a:pt x="412" y="122"/>
                  </a:lnTo>
                  <a:lnTo>
                    <a:pt x="459" y="129"/>
                  </a:lnTo>
                  <a:lnTo>
                    <a:pt x="459" y="1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4" name="Oval 25">
              <a:extLst>
                <a:ext uri="{FF2B5EF4-FFF2-40B4-BE49-F238E27FC236}">
                  <a16:creationId xmlns:a16="http://schemas.microsoft.com/office/drawing/2014/main" id="{C57E4DE3-CB37-4659-AE5D-7270511B1B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29663" y="2289175"/>
              <a:ext cx="382588" cy="4270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4ED8C7DC-04FE-4BD0-BB23-D16DD67DEDF7}"/>
              </a:ext>
            </a:extLst>
          </p:cNvPr>
          <p:cNvGrpSpPr/>
          <p:nvPr/>
        </p:nvGrpSpPr>
        <p:grpSpPr>
          <a:xfrm>
            <a:off x="10524674" y="2025061"/>
            <a:ext cx="351933" cy="322605"/>
            <a:chOff x="7816850" y="1350963"/>
            <a:chExt cx="895350" cy="820737"/>
          </a:xfrm>
          <a:solidFill>
            <a:schemeClr val="tx1"/>
          </a:solidFill>
        </p:grpSpPr>
        <p:sp>
          <p:nvSpPr>
            <p:cNvPr id="106" name="Freeform 29">
              <a:extLst>
                <a:ext uri="{FF2B5EF4-FFF2-40B4-BE49-F238E27FC236}">
                  <a16:creationId xmlns:a16="http://schemas.microsoft.com/office/drawing/2014/main" id="{96167EB0-183A-4769-9AE6-C10D8B68C7AC}"/>
                </a:ext>
              </a:extLst>
            </p:cNvPr>
            <p:cNvSpPr>
              <a:spLocks/>
            </p:cNvSpPr>
            <p:nvPr/>
          </p:nvSpPr>
          <p:spPr bwMode="auto">
            <a:xfrm>
              <a:off x="7850188" y="1792288"/>
              <a:ext cx="828675" cy="379412"/>
            </a:xfrm>
            <a:custGeom>
              <a:avLst/>
              <a:gdLst>
                <a:gd name="T0" fmla="*/ 119 w 218"/>
                <a:gd name="T1" fmla="*/ 26 h 100"/>
                <a:gd name="T2" fmla="*/ 99 w 218"/>
                <a:gd name="T3" fmla="*/ 26 h 100"/>
                <a:gd name="T4" fmla="*/ 73 w 218"/>
                <a:gd name="T5" fmla="*/ 0 h 100"/>
                <a:gd name="T6" fmla="*/ 0 w 218"/>
                <a:gd name="T7" fmla="*/ 0 h 100"/>
                <a:gd name="T8" fmla="*/ 0 w 218"/>
                <a:gd name="T9" fmla="*/ 70 h 100"/>
                <a:gd name="T10" fmla="*/ 29 w 218"/>
                <a:gd name="T11" fmla="*/ 100 h 100"/>
                <a:gd name="T12" fmla="*/ 189 w 218"/>
                <a:gd name="T13" fmla="*/ 100 h 100"/>
                <a:gd name="T14" fmla="*/ 218 w 218"/>
                <a:gd name="T15" fmla="*/ 70 h 100"/>
                <a:gd name="T16" fmla="*/ 218 w 218"/>
                <a:gd name="T17" fmla="*/ 0 h 100"/>
                <a:gd name="T18" fmla="*/ 145 w 218"/>
                <a:gd name="T19" fmla="*/ 0 h 100"/>
                <a:gd name="T20" fmla="*/ 119 w 218"/>
                <a:gd name="T21" fmla="*/ 26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8" h="100">
                  <a:moveTo>
                    <a:pt x="119" y="26"/>
                  </a:moveTo>
                  <a:cubicBezTo>
                    <a:pt x="99" y="26"/>
                    <a:pt x="99" y="26"/>
                    <a:pt x="99" y="26"/>
                  </a:cubicBezTo>
                  <a:cubicBezTo>
                    <a:pt x="85" y="26"/>
                    <a:pt x="73" y="14"/>
                    <a:pt x="7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86"/>
                    <a:pt x="13" y="100"/>
                    <a:pt x="29" y="100"/>
                  </a:cubicBezTo>
                  <a:cubicBezTo>
                    <a:pt x="189" y="100"/>
                    <a:pt x="189" y="100"/>
                    <a:pt x="189" y="100"/>
                  </a:cubicBezTo>
                  <a:cubicBezTo>
                    <a:pt x="205" y="100"/>
                    <a:pt x="218" y="86"/>
                    <a:pt x="218" y="70"/>
                  </a:cubicBezTo>
                  <a:cubicBezTo>
                    <a:pt x="218" y="0"/>
                    <a:pt x="218" y="0"/>
                    <a:pt x="218" y="0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45" y="14"/>
                    <a:pt x="133" y="26"/>
                    <a:pt x="119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7" name="Freeform 30">
              <a:extLst>
                <a:ext uri="{FF2B5EF4-FFF2-40B4-BE49-F238E27FC236}">
                  <a16:creationId xmlns:a16="http://schemas.microsoft.com/office/drawing/2014/main" id="{0C9DA9A7-E138-455C-8EAB-93EA3EBA20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16850" y="1350963"/>
              <a:ext cx="895350" cy="498475"/>
            </a:xfrm>
            <a:custGeom>
              <a:avLst/>
              <a:gdLst>
                <a:gd name="T0" fmla="*/ 204 w 236"/>
                <a:gd name="T1" fmla="*/ 44 h 131"/>
                <a:gd name="T2" fmla="*/ 163 w 236"/>
                <a:gd name="T3" fmla="*/ 44 h 131"/>
                <a:gd name="T4" fmla="*/ 163 w 236"/>
                <a:gd name="T5" fmla="*/ 30 h 131"/>
                <a:gd name="T6" fmla="*/ 133 w 236"/>
                <a:gd name="T7" fmla="*/ 0 h 131"/>
                <a:gd name="T8" fmla="*/ 103 w 236"/>
                <a:gd name="T9" fmla="*/ 0 h 131"/>
                <a:gd name="T10" fmla="*/ 73 w 236"/>
                <a:gd name="T11" fmla="*/ 30 h 131"/>
                <a:gd name="T12" fmla="*/ 73 w 236"/>
                <a:gd name="T13" fmla="*/ 44 h 131"/>
                <a:gd name="T14" fmla="*/ 32 w 236"/>
                <a:gd name="T15" fmla="*/ 44 h 131"/>
                <a:gd name="T16" fmla="*/ 0 w 236"/>
                <a:gd name="T17" fmla="*/ 75 h 131"/>
                <a:gd name="T18" fmla="*/ 0 w 236"/>
                <a:gd name="T19" fmla="*/ 106 h 131"/>
                <a:gd name="T20" fmla="*/ 92 w 236"/>
                <a:gd name="T21" fmla="*/ 106 h 131"/>
                <a:gd name="T22" fmla="*/ 92 w 236"/>
                <a:gd name="T23" fmla="*/ 115 h 131"/>
                <a:gd name="T24" fmla="*/ 108 w 236"/>
                <a:gd name="T25" fmla="*/ 131 h 131"/>
                <a:gd name="T26" fmla="*/ 128 w 236"/>
                <a:gd name="T27" fmla="*/ 131 h 131"/>
                <a:gd name="T28" fmla="*/ 144 w 236"/>
                <a:gd name="T29" fmla="*/ 115 h 131"/>
                <a:gd name="T30" fmla="*/ 144 w 236"/>
                <a:gd name="T31" fmla="*/ 106 h 131"/>
                <a:gd name="T32" fmla="*/ 236 w 236"/>
                <a:gd name="T33" fmla="*/ 106 h 131"/>
                <a:gd name="T34" fmla="*/ 236 w 236"/>
                <a:gd name="T35" fmla="*/ 75 h 131"/>
                <a:gd name="T36" fmla="*/ 204 w 236"/>
                <a:gd name="T37" fmla="*/ 44 h 131"/>
                <a:gd name="T38" fmla="*/ 92 w 236"/>
                <a:gd name="T39" fmla="*/ 30 h 131"/>
                <a:gd name="T40" fmla="*/ 103 w 236"/>
                <a:gd name="T41" fmla="*/ 19 h 131"/>
                <a:gd name="T42" fmla="*/ 133 w 236"/>
                <a:gd name="T43" fmla="*/ 19 h 131"/>
                <a:gd name="T44" fmla="*/ 144 w 236"/>
                <a:gd name="T45" fmla="*/ 30 h 131"/>
                <a:gd name="T46" fmla="*/ 144 w 236"/>
                <a:gd name="T47" fmla="*/ 44 h 131"/>
                <a:gd name="T48" fmla="*/ 92 w 236"/>
                <a:gd name="T49" fmla="*/ 44 h 131"/>
                <a:gd name="T50" fmla="*/ 92 w 236"/>
                <a:gd name="T51" fmla="*/ 3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36" h="131">
                  <a:moveTo>
                    <a:pt x="204" y="44"/>
                  </a:moveTo>
                  <a:cubicBezTo>
                    <a:pt x="163" y="44"/>
                    <a:pt x="163" y="44"/>
                    <a:pt x="163" y="44"/>
                  </a:cubicBezTo>
                  <a:cubicBezTo>
                    <a:pt x="163" y="30"/>
                    <a:pt x="163" y="30"/>
                    <a:pt x="163" y="30"/>
                  </a:cubicBezTo>
                  <a:cubicBezTo>
                    <a:pt x="163" y="14"/>
                    <a:pt x="150" y="0"/>
                    <a:pt x="133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86" y="0"/>
                    <a:pt x="73" y="14"/>
                    <a:pt x="73" y="30"/>
                  </a:cubicBezTo>
                  <a:cubicBezTo>
                    <a:pt x="73" y="44"/>
                    <a:pt x="73" y="44"/>
                    <a:pt x="73" y="44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15" y="44"/>
                    <a:pt x="0" y="58"/>
                    <a:pt x="0" y="75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92" y="106"/>
                    <a:pt x="92" y="106"/>
                    <a:pt x="92" y="106"/>
                  </a:cubicBezTo>
                  <a:cubicBezTo>
                    <a:pt x="92" y="115"/>
                    <a:pt x="92" y="115"/>
                    <a:pt x="92" y="115"/>
                  </a:cubicBezTo>
                  <a:cubicBezTo>
                    <a:pt x="92" y="124"/>
                    <a:pt x="99" y="131"/>
                    <a:pt x="108" y="131"/>
                  </a:cubicBezTo>
                  <a:cubicBezTo>
                    <a:pt x="128" y="131"/>
                    <a:pt x="128" y="131"/>
                    <a:pt x="128" y="131"/>
                  </a:cubicBezTo>
                  <a:cubicBezTo>
                    <a:pt x="137" y="131"/>
                    <a:pt x="144" y="124"/>
                    <a:pt x="144" y="115"/>
                  </a:cubicBezTo>
                  <a:cubicBezTo>
                    <a:pt x="144" y="106"/>
                    <a:pt x="144" y="106"/>
                    <a:pt x="144" y="106"/>
                  </a:cubicBezTo>
                  <a:cubicBezTo>
                    <a:pt x="236" y="106"/>
                    <a:pt x="236" y="106"/>
                    <a:pt x="236" y="106"/>
                  </a:cubicBezTo>
                  <a:cubicBezTo>
                    <a:pt x="236" y="75"/>
                    <a:pt x="236" y="75"/>
                    <a:pt x="236" y="75"/>
                  </a:cubicBezTo>
                  <a:cubicBezTo>
                    <a:pt x="236" y="58"/>
                    <a:pt x="221" y="44"/>
                    <a:pt x="204" y="44"/>
                  </a:cubicBezTo>
                  <a:close/>
                  <a:moveTo>
                    <a:pt x="92" y="30"/>
                  </a:moveTo>
                  <a:cubicBezTo>
                    <a:pt x="92" y="24"/>
                    <a:pt x="97" y="19"/>
                    <a:pt x="103" y="19"/>
                  </a:cubicBezTo>
                  <a:cubicBezTo>
                    <a:pt x="133" y="19"/>
                    <a:pt x="133" y="19"/>
                    <a:pt x="133" y="19"/>
                  </a:cubicBezTo>
                  <a:cubicBezTo>
                    <a:pt x="139" y="19"/>
                    <a:pt x="144" y="24"/>
                    <a:pt x="144" y="30"/>
                  </a:cubicBezTo>
                  <a:cubicBezTo>
                    <a:pt x="144" y="44"/>
                    <a:pt x="144" y="44"/>
                    <a:pt x="144" y="44"/>
                  </a:cubicBezTo>
                  <a:cubicBezTo>
                    <a:pt x="92" y="44"/>
                    <a:pt x="92" y="44"/>
                    <a:pt x="92" y="44"/>
                  </a:cubicBezTo>
                  <a:lnTo>
                    <a:pt x="92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108" name="Freeform 60">
            <a:extLst>
              <a:ext uri="{FF2B5EF4-FFF2-40B4-BE49-F238E27FC236}">
                <a16:creationId xmlns:a16="http://schemas.microsoft.com/office/drawing/2014/main" id="{A969B72B-030E-4248-95C3-0E8CD37545F1}"/>
              </a:ext>
            </a:extLst>
          </p:cNvPr>
          <p:cNvSpPr>
            <a:spLocks noEditPoints="1"/>
          </p:cNvSpPr>
          <p:nvPr/>
        </p:nvSpPr>
        <p:spPr bwMode="auto">
          <a:xfrm>
            <a:off x="329972" y="370542"/>
            <a:ext cx="400024" cy="400024"/>
          </a:xfrm>
          <a:custGeom>
            <a:avLst/>
            <a:gdLst>
              <a:gd name="T0" fmla="*/ 126 w 128"/>
              <a:gd name="T1" fmla="*/ 1 h 128"/>
              <a:gd name="T2" fmla="*/ 124 w 128"/>
              <a:gd name="T3" fmla="*/ 0 h 128"/>
              <a:gd name="T4" fmla="*/ 122 w 128"/>
              <a:gd name="T5" fmla="*/ 1 h 128"/>
              <a:gd name="T6" fmla="*/ 2 w 128"/>
              <a:gd name="T7" fmla="*/ 81 h 128"/>
              <a:gd name="T8" fmla="*/ 0 w 128"/>
              <a:gd name="T9" fmla="*/ 84 h 128"/>
              <a:gd name="T10" fmla="*/ 3 w 128"/>
              <a:gd name="T11" fmla="*/ 88 h 128"/>
              <a:gd name="T12" fmla="*/ 34 w 128"/>
              <a:gd name="T13" fmla="*/ 100 h 128"/>
              <a:gd name="T14" fmla="*/ 49 w 128"/>
              <a:gd name="T15" fmla="*/ 126 h 128"/>
              <a:gd name="T16" fmla="*/ 52 w 128"/>
              <a:gd name="T17" fmla="*/ 128 h 128"/>
              <a:gd name="T18" fmla="*/ 52 w 128"/>
              <a:gd name="T19" fmla="*/ 128 h 128"/>
              <a:gd name="T20" fmla="*/ 55 w 128"/>
              <a:gd name="T21" fmla="*/ 126 h 128"/>
              <a:gd name="T22" fmla="*/ 64 w 128"/>
              <a:gd name="T23" fmla="*/ 112 h 128"/>
              <a:gd name="T24" fmla="*/ 103 w 128"/>
              <a:gd name="T25" fmla="*/ 128 h 128"/>
              <a:gd name="T26" fmla="*/ 104 w 128"/>
              <a:gd name="T27" fmla="*/ 128 h 128"/>
              <a:gd name="T28" fmla="*/ 106 w 128"/>
              <a:gd name="T29" fmla="*/ 127 h 128"/>
              <a:gd name="T30" fmla="*/ 108 w 128"/>
              <a:gd name="T31" fmla="*/ 125 h 128"/>
              <a:gd name="T32" fmla="*/ 128 w 128"/>
              <a:gd name="T33" fmla="*/ 5 h 128"/>
              <a:gd name="T34" fmla="*/ 126 w 128"/>
              <a:gd name="T35" fmla="*/ 1 h 128"/>
              <a:gd name="T36" fmla="*/ 13 w 128"/>
              <a:gd name="T37" fmla="*/ 83 h 128"/>
              <a:gd name="T38" fmla="*/ 105 w 128"/>
              <a:gd name="T39" fmla="*/ 21 h 128"/>
              <a:gd name="T40" fmla="*/ 38 w 128"/>
              <a:gd name="T41" fmla="*/ 93 h 128"/>
              <a:gd name="T42" fmla="*/ 37 w 128"/>
              <a:gd name="T43" fmla="*/ 93 h 128"/>
              <a:gd name="T44" fmla="*/ 13 w 128"/>
              <a:gd name="T45" fmla="*/ 83 h 128"/>
              <a:gd name="T46" fmla="*/ 41 w 128"/>
              <a:gd name="T47" fmla="*/ 96 h 128"/>
              <a:gd name="T48" fmla="*/ 41 w 128"/>
              <a:gd name="T49" fmla="*/ 96 h 128"/>
              <a:gd name="T50" fmla="*/ 117 w 128"/>
              <a:gd name="T51" fmla="*/ 15 h 128"/>
              <a:gd name="T52" fmla="*/ 52 w 128"/>
              <a:gd name="T53" fmla="*/ 116 h 128"/>
              <a:gd name="T54" fmla="*/ 41 w 128"/>
              <a:gd name="T55" fmla="*/ 96 h 128"/>
              <a:gd name="T56" fmla="*/ 101 w 128"/>
              <a:gd name="T57" fmla="*/ 118 h 128"/>
              <a:gd name="T58" fmla="*/ 67 w 128"/>
              <a:gd name="T59" fmla="*/ 105 h 128"/>
              <a:gd name="T60" fmla="*/ 64 w 128"/>
              <a:gd name="T61" fmla="*/ 104 h 128"/>
              <a:gd name="T62" fmla="*/ 117 w 128"/>
              <a:gd name="T63" fmla="*/ 23 h 128"/>
              <a:gd name="T64" fmla="*/ 101 w 128"/>
              <a:gd name="T65" fmla="*/ 118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28" h="128">
                <a:moveTo>
                  <a:pt x="126" y="1"/>
                </a:moveTo>
                <a:cubicBezTo>
                  <a:pt x="126" y="0"/>
                  <a:pt x="125" y="0"/>
                  <a:pt x="124" y="0"/>
                </a:cubicBezTo>
                <a:cubicBezTo>
                  <a:pt x="123" y="0"/>
                  <a:pt x="122" y="0"/>
                  <a:pt x="122" y="1"/>
                </a:cubicBezTo>
                <a:cubicBezTo>
                  <a:pt x="2" y="81"/>
                  <a:pt x="2" y="81"/>
                  <a:pt x="2" y="81"/>
                </a:cubicBezTo>
                <a:cubicBezTo>
                  <a:pt x="1" y="81"/>
                  <a:pt x="0" y="83"/>
                  <a:pt x="0" y="84"/>
                </a:cubicBezTo>
                <a:cubicBezTo>
                  <a:pt x="0" y="86"/>
                  <a:pt x="1" y="87"/>
                  <a:pt x="3" y="88"/>
                </a:cubicBezTo>
                <a:cubicBezTo>
                  <a:pt x="34" y="100"/>
                  <a:pt x="34" y="100"/>
                  <a:pt x="34" y="100"/>
                </a:cubicBezTo>
                <a:cubicBezTo>
                  <a:pt x="49" y="126"/>
                  <a:pt x="49" y="126"/>
                  <a:pt x="49" y="126"/>
                </a:cubicBezTo>
                <a:cubicBezTo>
                  <a:pt x="49" y="127"/>
                  <a:pt x="51" y="128"/>
                  <a:pt x="52" y="128"/>
                </a:cubicBezTo>
                <a:cubicBezTo>
                  <a:pt x="52" y="128"/>
                  <a:pt x="52" y="128"/>
                  <a:pt x="52" y="128"/>
                </a:cubicBezTo>
                <a:cubicBezTo>
                  <a:pt x="53" y="128"/>
                  <a:pt x="55" y="127"/>
                  <a:pt x="55" y="126"/>
                </a:cubicBezTo>
                <a:cubicBezTo>
                  <a:pt x="64" y="112"/>
                  <a:pt x="64" y="112"/>
                  <a:pt x="64" y="112"/>
                </a:cubicBezTo>
                <a:cubicBezTo>
                  <a:pt x="103" y="128"/>
                  <a:pt x="103" y="128"/>
                  <a:pt x="103" y="128"/>
                </a:cubicBezTo>
                <a:cubicBezTo>
                  <a:pt x="103" y="128"/>
                  <a:pt x="103" y="128"/>
                  <a:pt x="104" y="128"/>
                </a:cubicBezTo>
                <a:cubicBezTo>
                  <a:pt x="105" y="128"/>
                  <a:pt x="105" y="128"/>
                  <a:pt x="106" y="127"/>
                </a:cubicBezTo>
                <a:cubicBezTo>
                  <a:pt x="107" y="127"/>
                  <a:pt x="108" y="126"/>
                  <a:pt x="108" y="125"/>
                </a:cubicBezTo>
                <a:cubicBezTo>
                  <a:pt x="128" y="5"/>
                  <a:pt x="128" y="5"/>
                  <a:pt x="128" y="5"/>
                </a:cubicBezTo>
                <a:cubicBezTo>
                  <a:pt x="128" y="3"/>
                  <a:pt x="128" y="2"/>
                  <a:pt x="126" y="1"/>
                </a:cubicBezTo>
                <a:close/>
                <a:moveTo>
                  <a:pt x="13" y="83"/>
                </a:moveTo>
                <a:cubicBezTo>
                  <a:pt x="105" y="21"/>
                  <a:pt x="105" y="21"/>
                  <a:pt x="105" y="21"/>
                </a:cubicBezTo>
                <a:cubicBezTo>
                  <a:pt x="38" y="93"/>
                  <a:pt x="38" y="93"/>
                  <a:pt x="38" y="93"/>
                </a:cubicBezTo>
                <a:cubicBezTo>
                  <a:pt x="37" y="93"/>
                  <a:pt x="37" y="93"/>
                  <a:pt x="37" y="93"/>
                </a:cubicBezTo>
                <a:lnTo>
                  <a:pt x="13" y="83"/>
                </a:lnTo>
                <a:close/>
                <a:moveTo>
                  <a:pt x="41" y="96"/>
                </a:moveTo>
                <a:cubicBezTo>
                  <a:pt x="41" y="96"/>
                  <a:pt x="41" y="96"/>
                  <a:pt x="41" y="96"/>
                </a:cubicBezTo>
                <a:cubicBezTo>
                  <a:pt x="117" y="15"/>
                  <a:pt x="117" y="15"/>
                  <a:pt x="117" y="15"/>
                </a:cubicBezTo>
                <a:cubicBezTo>
                  <a:pt x="52" y="116"/>
                  <a:pt x="52" y="116"/>
                  <a:pt x="52" y="116"/>
                </a:cubicBezTo>
                <a:lnTo>
                  <a:pt x="41" y="96"/>
                </a:lnTo>
                <a:close/>
                <a:moveTo>
                  <a:pt x="101" y="118"/>
                </a:moveTo>
                <a:cubicBezTo>
                  <a:pt x="67" y="105"/>
                  <a:pt x="67" y="105"/>
                  <a:pt x="67" y="105"/>
                </a:cubicBezTo>
                <a:cubicBezTo>
                  <a:pt x="66" y="104"/>
                  <a:pt x="65" y="104"/>
                  <a:pt x="64" y="104"/>
                </a:cubicBezTo>
                <a:cubicBezTo>
                  <a:pt x="117" y="23"/>
                  <a:pt x="117" y="23"/>
                  <a:pt x="117" y="23"/>
                </a:cubicBezTo>
                <a:lnTo>
                  <a:pt x="101" y="11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CD276662-52C3-41EA-AC15-08FD29139616}"/>
              </a:ext>
            </a:extLst>
          </p:cNvPr>
          <p:cNvGrpSpPr/>
          <p:nvPr/>
        </p:nvGrpSpPr>
        <p:grpSpPr>
          <a:xfrm>
            <a:off x="8557536" y="370542"/>
            <a:ext cx="400024" cy="400024"/>
            <a:chOff x="837205" y="3542332"/>
            <a:chExt cx="400024" cy="400024"/>
          </a:xfrm>
          <a:solidFill>
            <a:schemeClr val="tx1"/>
          </a:solidFill>
        </p:grpSpPr>
        <p:sp>
          <p:nvSpPr>
            <p:cNvPr id="110" name="Freeform 85">
              <a:extLst>
                <a:ext uri="{FF2B5EF4-FFF2-40B4-BE49-F238E27FC236}">
                  <a16:creationId xmlns:a16="http://schemas.microsoft.com/office/drawing/2014/main" id="{B04B97FF-B1E1-41CD-B3E4-252A5FDB16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7205" y="3542332"/>
              <a:ext cx="400024" cy="400024"/>
            </a:xfrm>
            <a:custGeom>
              <a:avLst/>
              <a:gdLst>
                <a:gd name="T0" fmla="*/ 116 w 128"/>
                <a:gd name="T1" fmla="*/ 0 h 128"/>
                <a:gd name="T2" fmla="*/ 28 w 128"/>
                <a:gd name="T3" fmla="*/ 0 h 128"/>
                <a:gd name="T4" fmla="*/ 16 w 128"/>
                <a:gd name="T5" fmla="*/ 12 h 128"/>
                <a:gd name="T6" fmla="*/ 16 w 128"/>
                <a:gd name="T7" fmla="*/ 20 h 128"/>
                <a:gd name="T8" fmla="*/ 12 w 128"/>
                <a:gd name="T9" fmla="*/ 20 h 128"/>
                <a:gd name="T10" fmla="*/ 0 w 128"/>
                <a:gd name="T11" fmla="*/ 32 h 128"/>
                <a:gd name="T12" fmla="*/ 0 w 128"/>
                <a:gd name="T13" fmla="*/ 112 h 128"/>
                <a:gd name="T14" fmla="*/ 16 w 128"/>
                <a:gd name="T15" fmla="*/ 128 h 128"/>
                <a:gd name="T16" fmla="*/ 112 w 128"/>
                <a:gd name="T17" fmla="*/ 128 h 128"/>
                <a:gd name="T18" fmla="*/ 128 w 128"/>
                <a:gd name="T19" fmla="*/ 112 h 128"/>
                <a:gd name="T20" fmla="*/ 128 w 128"/>
                <a:gd name="T21" fmla="*/ 12 h 128"/>
                <a:gd name="T22" fmla="*/ 116 w 128"/>
                <a:gd name="T23" fmla="*/ 0 h 128"/>
                <a:gd name="T24" fmla="*/ 120 w 128"/>
                <a:gd name="T25" fmla="*/ 112 h 128"/>
                <a:gd name="T26" fmla="*/ 112 w 128"/>
                <a:gd name="T27" fmla="*/ 120 h 128"/>
                <a:gd name="T28" fmla="*/ 16 w 128"/>
                <a:gd name="T29" fmla="*/ 120 h 128"/>
                <a:gd name="T30" fmla="*/ 8 w 128"/>
                <a:gd name="T31" fmla="*/ 112 h 128"/>
                <a:gd name="T32" fmla="*/ 8 w 128"/>
                <a:gd name="T33" fmla="*/ 32 h 128"/>
                <a:gd name="T34" fmla="*/ 12 w 128"/>
                <a:gd name="T35" fmla="*/ 28 h 128"/>
                <a:gd name="T36" fmla="*/ 16 w 128"/>
                <a:gd name="T37" fmla="*/ 28 h 128"/>
                <a:gd name="T38" fmla="*/ 16 w 128"/>
                <a:gd name="T39" fmla="*/ 108 h 128"/>
                <a:gd name="T40" fmla="*/ 20 w 128"/>
                <a:gd name="T41" fmla="*/ 112 h 128"/>
                <a:gd name="T42" fmla="*/ 24 w 128"/>
                <a:gd name="T43" fmla="*/ 108 h 128"/>
                <a:gd name="T44" fmla="*/ 24 w 128"/>
                <a:gd name="T45" fmla="*/ 12 h 128"/>
                <a:gd name="T46" fmla="*/ 28 w 128"/>
                <a:gd name="T47" fmla="*/ 8 h 128"/>
                <a:gd name="T48" fmla="*/ 116 w 128"/>
                <a:gd name="T49" fmla="*/ 8 h 128"/>
                <a:gd name="T50" fmla="*/ 120 w 128"/>
                <a:gd name="T51" fmla="*/ 12 h 128"/>
                <a:gd name="T52" fmla="*/ 120 w 128"/>
                <a:gd name="T53" fmla="*/ 11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8" h="128">
                  <a:moveTo>
                    <a:pt x="116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1" y="0"/>
                    <a:pt x="16" y="5"/>
                    <a:pt x="16" y="12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5" y="20"/>
                    <a:pt x="0" y="25"/>
                    <a:pt x="0" y="3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21"/>
                    <a:pt x="7" y="128"/>
                    <a:pt x="16" y="128"/>
                  </a:cubicBezTo>
                  <a:cubicBezTo>
                    <a:pt x="112" y="128"/>
                    <a:pt x="112" y="128"/>
                    <a:pt x="112" y="128"/>
                  </a:cubicBezTo>
                  <a:cubicBezTo>
                    <a:pt x="121" y="128"/>
                    <a:pt x="128" y="121"/>
                    <a:pt x="128" y="112"/>
                  </a:cubicBezTo>
                  <a:cubicBezTo>
                    <a:pt x="128" y="12"/>
                    <a:pt x="128" y="12"/>
                    <a:pt x="128" y="12"/>
                  </a:cubicBezTo>
                  <a:cubicBezTo>
                    <a:pt x="128" y="5"/>
                    <a:pt x="123" y="0"/>
                    <a:pt x="116" y="0"/>
                  </a:cubicBezTo>
                  <a:close/>
                  <a:moveTo>
                    <a:pt x="120" y="112"/>
                  </a:moveTo>
                  <a:cubicBezTo>
                    <a:pt x="120" y="116"/>
                    <a:pt x="116" y="120"/>
                    <a:pt x="112" y="120"/>
                  </a:cubicBezTo>
                  <a:cubicBezTo>
                    <a:pt x="16" y="120"/>
                    <a:pt x="16" y="120"/>
                    <a:pt x="16" y="120"/>
                  </a:cubicBezTo>
                  <a:cubicBezTo>
                    <a:pt x="12" y="120"/>
                    <a:pt x="8" y="116"/>
                    <a:pt x="8" y="11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0"/>
                    <a:pt x="10" y="28"/>
                    <a:pt x="12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6" y="110"/>
                    <a:pt x="18" y="112"/>
                    <a:pt x="20" y="112"/>
                  </a:cubicBezTo>
                  <a:cubicBezTo>
                    <a:pt x="22" y="112"/>
                    <a:pt x="24" y="110"/>
                    <a:pt x="24" y="108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0"/>
                    <a:pt x="26" y="8"/>
                    <a:pt x="28" y="8"/>
                  </a:cubicBezTo>
                  <a:cubicBezTo>
                    <a:pt x="116" y="8"/>
                    <a:pt x="116" y="8"/>
                    <a:pt x="116" y="8"/>
                  </a:cubicBezTo>
                  <a:cubicBezTo>
                    <a:pt x="118" y="8"/>
                    <a:pt x="120" y="10"/>
                    <a:pt x="120" y="12"/>
                  </a:cubicBezTo>
                  <a:lnTo>
                    <a:pt x="12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1" name="Freeform 86">
              <a:extLst>
                <a:ext uri="{FF2B5EF4-FFF2-40B4-BE49-F238E27FC236}">
                  <a16:creationId xmlns:a16="http://schemas.microsoft.com/office/drawing/2014/main" id="{6A04E5EA-7912-4B76-8CDF-F5B81A5D34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843" y="3692836"/>
              <a:ext cx="112218" cy="11882"/>
            </a:xfrm>
            <a:custGeom>
              <a:avLst/>
              <a:gdLst>
                <a:gd name="T0" fmla="*/ 2 w 36"/>
                <a:gd name="T1" fmla="*/ 4 h 4"/>
                <a:gd name="T2" fmla="*/ 34 w 36"/>
                <a:gd name="T3" fmla="*/ 4 h 4"/>
                <a:gd name="T4" fmla="*/ 36 w 36"/>
                <a:gd name="T5" fmla="*/ 2 h 4"/>
                <a:gd name="T6" fmla="*/ 34 w 36"/>
                <a:gd name="T7" fmla="*/ 0 h 4"/>
                <a:gd name="T8" fmla="*/ 2 w 36"/>
                <a:gd name="T9" fmla="*/ 0 h 4"/>
                <a:gd name="T10" fmla="*/ 0 w 36"/>
                <a:gd name="T11" fmla="*/ 2 h 4"/>
                <a:gd name="T12" fmla="*/ 2 w 36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4">
                  <a:moveTo>
                    <a:pt x="2" y="4"/>
                  </a:move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2" name="Freeform 87">
              <a:extLst>
                <a:ext uri="{FF2B5EF4-FFF2-40B4-BE49-F238E27FC236}">
                  <a16:creationId xmlns:a16="http://schemas.microsoft.com/office/drawing/2014/main" id="{C112621D-AE7B-4895-A783-FD10B3DD4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843" y="3655870"/>
              <a:ext cx="112218" cy="11882"/>
            </a:xfrm>
            <a:custGeom>
              <a:avLst/>
              <a:gdLst>
                <a:gd name="T0" fmla="*/ 2 w 36"/>
                <a:gd name="T1" fmla="*/ 4 h 4"/>
                <a:gd name="T2" fmla="*/ 34 w 36"/>
                <a:gd name="T3" fmla="*/ 4 h 4"/>
                <a:gd name="T4" fmla="*/ 36 w 36"/>
                <a:gd name="T5" fmla="*/ 2 h 4"/>
                <a:gd name="T6" fmla="*/ 34 w 36"/>
                <a:gd name="T7" fmla="*/ 0 h 4"/>
                <a:gd name="T8" fmla="*/ 2 w 36"/>
                <a:gd name="T9" fmla="*/ 0 h 4"/>
                <a:gd name="T10" fmla="*/ 0 w 36"/>
                <a:gd name="T11" fmla="*/ 2 h 4"/>
                <a:gd name="T12" fmla="*/ 2 w 36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4">
                  <a:moveTo>
                    <a:pt x="2" y="4"/>
                  </a:move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3" name="Freeform 88">
              <a:extLst>
                <a:ext uri="{FF2B5EF4-FFF2-40B4-BE49-F238E27FC236}">
                  <a16:creationId xmlns:a16="http://schemas.microsoft.com/office/drawing/2014/main" id="{6113D907-5CFD-4E98-A45D-B398CB72DC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843" y="3617583"/>
              <a:ext cx="112218" cy="13202"/>
            </a:xfrm>
            <a:custGeom>
              <a:avLst/>
              <a:gdLst>
                <a:gd name="T0" fmla="*/ 2 w 36"/>
                <a:gd name="T1" fmla="*/ 4 h 4"/>
                <a:gd name="T2" fmla="*/ 34 w 36"/>
                <a:gd name="T3" fmla="*/ 4 h 4"/>
                <a:gd name="T4" fmla="*/ 36 w 36"/>
                <a:gd name="T5" fmla="*/ 2 h 4"/>
                <a:gd name="T6" fmla="*/ 34 w 36"/>
                <a:gd name="T7" fmla="*/ 0 h 4"/>
                <a:gd name="T8" fmla="*/ 2 w 36"/>
                <a:gd name="T9" fmla="*/ 0 h 4"/>
                <a:gd name="T10" fmla="*/ 0 w 36"/>
                <a:gd name="T11" fmla="*/ 2 h 4"/>
                <a:gd name="T12" fmla="*/ 2 w 36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4">
                  <a:moveTo>
                    <a:pt x="2" y="4"/>
                  </a:move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4" name="Freeform 89">
              <a:extLst>
                <a:ext uri="{FF2B5EF4-FFF2-40B4-BE49-F238E27FC236}">
                  <a16:creationId xmlns:a16="http://schemas.microsoft.com/office/drawing/2014/main" id="{1D53D684-6376-4B9B-9E2F-134154964C66}"/>
                </a:ext>
              </a:extLst>
            </p:cNvPr>
            <p:cNvSpPr>
              <a:spLocks/>
            </p:cNvSpPr>
            <p:nvPr/>
          </p:nvSpPr>
          <p:spPr bwMode="auto">
            <a:xfrm>
              <a:off x="937541" y="3880306"/>
              <a:ext cx="112218" cy="11882"/>
            </a:xfrm>
            <a:custGeom>
              <a:avLst/>
              <a:gdLst>
                <a:gd name="T0" fmla="*/ 34 w 36"/>
                <a:gd name="T1" fmla="*/ 0 h 4"/>
                <a:gd name="T2" fmla="*/ 2 w 36"/>
                <a:gd name="T3" fmla="*/ 0 h 4"/>
                <a:gd name="T4" fmla="*/ 0 w 36"/>
                <a:gd name="T5" fmla="*/ 2 h 4"/>
                <a:gd name="T6" fmla="*/ 2 w 36"/>
                <a:gd name="T7" fmla="*/ 4 h 4"/>
                <a:gd name="T8" fmla="*/ 34 w 36"/>
                <a:gd name="T9" fmla="*/ 4 h 4"/>
                <a:gd name="T10" fmla="*/ 36 w 36"/>
                <a:gd name="T11" fmla="*/ 2 h 4"/>
                <a:gd name="T12" fmla="*/ 34 w 3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4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5" name="Freeform 90">
              <a:extLst>
                <a:ext uri="{FF2B5EF4-FFF2-40B4-BE49-F238E27FC236}">
                  <a16:creationId xmlns:a16="http://schemas.microsoft.com/office/drawing/2014/main" id="{6D1EB2E3-9067-4A8D-BA4B-67E5CEFA2457}"/>
                </a:ext>
              </a:extLst>
            </p:cNvPr>
            <p:cNvSpPr>
              <a:spLocks/>
            </p:cNvSpPr>
            <p:nvPr/>
          </p:nvSpPr>
          <p:spPr bwMode="auto">
            <a:xfrm>
              <a:off x="937541" y="3843340"/>
              <a:ext cx="112218" cy="11882"/>
            </a:xfrm>
            <a:custGeom>
              <a:avLst/>
              <a:gdLst>
                <a:gd name="T0" fmla="*/ 34 w 36"/>
                <a:gd name="T1" fmla="*/ 0 h 4"/>
                <a:gd name="T2" fmla="*/ 2 w 36"/>
                <a:gd name="T3" fmla="*/ 0 h 4"/>
                <a:gd name="T4" fmla="*/ 0 w 36"/>
                <a:gd name="T5" fmla="*/ 2 h 4"/>
                <a:gd name="T6" fmla="*/ 2 w 36"/>
                <a:gd name="T7" fmla="*/ 4 h 4"/>
                <a:gd name="T8" fmla="*/ 34 w 36"/>
                <a:gd name="T9" fmla="*/ 4 h 4"/>
                <a:gd name="T10" fmla="*/ 36 w 36"/>
                <a:gd name="T11" fmla="*/ 2 h 4"/>
                <a:gd name="T12" fmla="*/ 34 w 3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4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6" name="Freeform 91">
              <a:extLst>
                <a:ext uri="{FF2B5EF4-FFF2-40B4-BE49-F238E27FC236}">
                  <a16:creationId xmlns:a16="http://schemas.microsoft.com/office/drawing/2014/main" id="{47AB103D-6A24-4178-BED7-D3C7AED6C04B}"/>
                </a:ext>
              </a:extLst>
            </p:cNvPr>
            <p:cNvSpPr>
              <a:spLocks/>
            </p:cNvSpPr>
            <p:nvPr/>
          </p:nvSpPr>
          <p:spPr bwMode="auto">
            <a:xfrm>
              <a:off x="937541" y="3805053"/>
              <a:ext cx="112218" cy="13202"/>
            </a:xfrm>
            <a:custGeom>
              <a:avLst/>
              <a:gdLst>
                <a:gd name="T0" fmla="*/ 34 w 36"/>
                <a:gd name="T1" fmla="*/ 0 h 4"/>
                <a:gd name="T2" fmla="*/ 2 w 36"/>
                <a:gd name="T3" fmla="*/ 0 h 4"/>
                <a:gd name="T4" fmla="*/ 0 w 36"/>
                <a:gd name="T5" fmla="*/ 2 h 4"/>
                <a:gd name="T6" fmla="*/ 2 w 36"/>
                <a:gd name="T7" fmla="*/ 4 h 4"/>
                <a:gd name="T8" fmla="*/ 34 w 36"/>
                <a:gd name="T9" fmla="*/ 4 h 4"/>
                <a:gd name="T10" fmla="*/ 36 w 36"/>
                <a:gd name="T11" fmla="*/ 2 h 4"/>
                <a:gd name="T12" fmla="*/ 34 w 3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4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7" name="Freeform 92">
              <a:extLst>
                <a:ext uri="{FF2B5EF4-FFF2-40B4-BE49-F238E27FC236}">
                  <a16:creationId xmlns:a16="http://schemas.microsoft.com/office/drawing/2014/main" id="{AD66773E-3395-4395-BB19-972E29E41B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843" y="3880306"/>
              <a:ext cx="112218" cy="11882"/>
            </a:xfrm>
            <a:custGeom>
              <a:avLst/>
              <a:gdLst>
                <a:gd name="T0" fmla="*/ 34 w 36"/>
                <a:gd name="T1" fmla="*/ 0 h 4"/>
                <a:gd name="T2" fmla="*/ 2 w 36"/>
                <a:gd name="T3" fmla="*/ 0 h 4"/>
                <a:gd name="T4" fmla="*/ 0 w 36"/>
                <a:gd name="T5" fmla="*/ 2 h 4"/>
                <a:gd name="T6" fmla="*/ 2 w 36"/>
                <a:gd name="T7" fmla="*/ 4 h 4"/>
                <a:gd name="T8" fmla="*/ 34 w 36"/>
                <a:gd name="T9" fmla="*/ 4 h 4"/>
                <a:gd name="T10" fmla="*/ 36 w 36"/>
                <a:gd name="T11" fmla="*/ 2 h 4"/>
                <a:gd name="T12" fmla="*/ 34 w 3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4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8" name="Freeform 93">
              <a:extLst>
                <a:ext uri="{FF2B5EF4-FFF2-40B4-BE49-F238E27FC236}">
                  <a16:creationId xmlns:a16="http://schemas.microsoft.com/office/drawing/2014/main" id="{0631FF11-4372-493A-8E09-5E344BB1DF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843" y="3843340"/>
              <a:ext cx="112218" cy="11882"/>
            </a:xfrm>
            <a:custGeom>
              <a:avLst/>
              <a:gdLst>
                <a:gd name="T0" fmla="*/ 34 w 36"/>
                <a:gd name="T1" fmla="*/ 0 h 4"/>
                <a:gd name="T2" fmla="*/ 2 w 36"/>
                <a:gd name="T3" fmla="*/ 0 h 4"/>
                <a:gd name="T4" fmla="*/ 0 w 36"/>
                <a:gd name="T5" fmla="*/ 2 h 4"/>
                <a:gd name="T6" fmla="*/ 2 w 36"/>
                <a:gd name="T7" fmla="*/ 4 h 4"/>
                <a:gd name="T8" fmla="*/ 34 w 36"/>
                <a:gd name="T9" fmla="*/ 4 h 4"/>
                <a:gd name="T10" fmla="*/ 36 w 36"/>
                <a:gd name="T11" fmla="*/ 2 h 4"/>
                <a:gd name="T12" fmla="*/ 34 w 3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4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9" name="Freeform 94">
              <a:extLst>
                <a:ext uri="{FF2B5EF4-FFF2-40B4-BE49-F238E27FC236}">
                  <a16:creationId xmlns:a16="http://schemas.microsoft.com/office/drawing/2014/main" id="{3AFB1B62-5959-493B-ACFC-EB753E0A5D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843" y="3805053"/>
              <a:ext cx="112218" cy="13202"/>
            </a:xfrm>
            <a:custGeom>
              <a:avLst/>
              <a:gdLst>
                <a:gd name="T0" fmla="*/ 34 w 36"/>
                <a:gd name="T1" fmla="*/ 0 h 4"/>
                <a:gd name="T2" fmla="*/ 2 w 36"/>
                <a:gd name="T3" fmla="*/ 0 h 4"/>
                <a:gd name="T4" fmla="*/ 0 w 36"/>
                <a:gd name="T5" fmla="*/ 2 h 4"/>
                <a:gd name="T6" fmla="*/ 2 w 36"/>
                <a:gd name="T7" fmla="*/ 4 h 4"/>
                <a:gd name="T8" fmla="*/ 34 w 36"/>
                <a:gd name="T9" fmla="*/ 4 h 4"/>
                <a:gd name="T10" fmla="*/ 36 w 36"/>
                <a:gd name="T11" fmla="*/ 2 h 4"/>
                <a:gd name="T12" fmla="*/ 34 w 3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4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0" name="Freeform 95">
              <a:extLst>
                <a:ext uri="{FF2B5EF4-FFF2-40B4-BE49-F238E27FC236}">
                  <a16:creationId xmlns:a16="http://schemas.microsoft.com/office/drawing/2014/main" id="{A716857C-56B6-41BB-9227-DB43616B48AD}"/>
                </a:ext>
              </a:extLst>
            </p:cNvPr>
            <p:cNvSpPr>
              <a:spLocks/>
            </p:cNvSpPr>
            <p:nvPr/>
          </p:nvSpPr>
          <p:spPr bwMode="auto">
            <a:xfrm>
              <a:off x="937541" y="3729802"/>
              <a:ext cx="249520" cy="13202"/>
            </a:xfrm>
            <a:custGeom>
              <a:avLst/>
              <a:gdLst>
                <a:gd name="T0" fmla="*/ 78 w 80"/>
                <a:gd name="T1" fmla="*/ 0 h 4"/>
                <a:gd name="T2" fmla="*/ 2 w 80"/>
                <a:gd name="T3" fmla="*/ 0 h 4"/>
                <a:gd name="T4" fmla="*/ 0 w 80"/>
                <a:gd name="T5" fmla="*/ 2 h 4"/>
                <a:gd name="T6" fmla="*/ 2 w 80"/>
                <a:gd name="T7" fmla="*/ 4 h 4"/>
                <a:gd name="T8" fmla="*/ 78 w 80"/>
                <a:gd name="T9" fmla="*/ 4 h 4"/>
                <a:gd name="T10" fmla="*/ 80 w 80"/>
                <a:gd name="T11" fmla="*/ 2 h 4"/>
                <a:gd name="T12" fmla="*/ 78 w 80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4">
                  <a:moveTo>
                    <a:pt x="7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79" y="4"/>
                    <a:pt x="80" y="3"/>
                    <a:pt x="80" y="2"/>
                  </a:cubicBezTo>
                  <a:cubicBezTo>
                    <a:pt x="80" y="1"/>
                    <a:pt x="79" y="0"/>
                    <a:pt x="7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1" name="Freeform 96">
              <a:extLst>
                <a:ext uri="{FF2B5EF4-FFF2-40B4-BE49-F238E27FC236}">
                  <a16:creationId xmlns:a16="http://schemas.microsoft.com/office/drawing/2014/main" id="{157276F8-6344-44F3-B216-F60C3895046B}"/>
                </a:ext>
              </a:extLst>
            </p:cNvPr>
            <p:cNvSpPr>
              <a:spLocks/>
            </p:cNvSpPr>
            <p:nvPr/>
          </p:nvSpPr>
          <p:spPr bwMode="auto">
            <a:xfrm>
              <a:off x="937541" y="3768087"/>
              <a:ext cx="249520" cy="11882"/>
            </a:xfrm>
            <a:custGeom>
              <a:avLst/>
              <a:gdLst>
                <a:gd name="T0" fmla="*/ 78 w 80"/>
                <a:gd name="T1" fmla="*/ 0 h 4"/>
                <a:gd name="T2" fmla="*/ 2 w 80"/>
                <a:gd name="T3" fmla="*/ 0 h 4"/>
                <a:gd name="T4" fmla="*/ 0 w 80"/>
                <a:gd name="T5" fmla="*/ 2 h 4"/>
                <a:gd name="T6" fmla="*/ 2 w 80"/>
                <a:gd name="T7" fmla="*/ 4 h 4"/>
                <a:gd name="T8" fmla="*/ 78 w 80"/>
                <a:gd name="T9" fmla="*/ 4 h 4"/>
                <a:gd name="T10" fmla="*/ 80 w 80"/>
                <a:gd name="T11" fmla="*/ 2 h 4"/>
                <a:gd name="T12" fmla="*/ 78 w 80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4">
                  <a:moveTo>
                    <a:pt x="7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79" y="4"/>
                    <a:pt x="80" y="3"/>
                    <a:pt x="80" y="2"/>
                  </a:cubicBezTo>
                  <a:cubicBezTo>
                    <a:pt x="80" y="1"/>
                    <a:pt x="79" y="0"/>
                    <a:pt x="7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2" name="Freeform 97">
              <a:extLst>
                <a:ext uri="{FF2B5EF4-FFF2-40B4-BE49-F238E27FC236}">
                  <a16:creationId xmlns:a16="http://schemas.microsoft.com/office/drawing/2014/main" id="{D01599FD-E341-4F55-B304-667FB97692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7541" y="3592500"/>
              <a:ext cx="112218" cy="112218"/>
            </a:xfrm>
            <a:custGeom>
              <a:avLst/>
              <a:gdLst>
                <a:gd name="T0" fmla="*/ 4 w 36"/>
                <a:gd name="T1" fmla="*/ 36 h 36"/>
                <a:gd name="T2" fmla="*/ 32 w 36"/>
                <a:gd name="T3" fmla="*/ 36 h 36"/>
                <a:gd name="T4" fmla="*/ 36 w 36"/>
                <a:gd name="T5" fmla="*/ 32 h 36"/>
                <a:gd name="T6" fmla="*/ 36 w 36"/>
                <a:gd name="T7" fmla="*/ 4 h 36"/>
                <a:gd name="T8" fmla="*/ 32 w 36"/>
                <a:gd name="T9" fmla="*/ 0 h 36"/>
                <a:gd name="T10" fmla="*/ 4 w 36"/>
                <a:gd name="T11" fmla="*/ 0 h 36"/>
                <a:gd name="T12" fmla="*/ 0 w 36"/>
                <a:gd name="T13" fmla="*/ 4 h 36"/>
                <a:gd name="T14" fmla="*/ 0 w 36"/>
                <a:gd name="T15" fmla="*/ 32 h 36"/>
                <a:gd name="T16" fmla="*/ 4 w 36"/>
                <a:gd name="T17" fmla="*/ 36 h 36"/>
                <a:gd name="T18" fmla="*/ 8 w 36"/>
                <a:gd name="T19" fmla="*/ 8 h 36"/>
                <a:gd name="T20" fmla="*/ 28 w 36"/>
                <a:gd name="T21" fmla="*/ 8 h 36"/>
                <a:gd name="T22" fmla="*/ 28 w 36"/>
                <a:gd name="T23" fmla="*/ 28 h 36"/>
                <a:gd name="T24" fmla="*/ 8 w 36"/>
                <a:gd name="T25" fmla="*/ 28 h 36"/>
                <a:gd name="T26" fmla="*/ 8 w 36"/>
                <a:gd name="T27" fmla="*/ 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6" h="36">
                  <a:moveTo>
                    <a:pt x="4" y="36"/>
                  </a:moveTo>
                  <a:cubicBezTo>
                    <a:pt x="32" y="36"/>
                    <a:pt x="32" y="36"/>
                    <a:pt x="32" y="36"/>
                  </a:cubicBezTo>
                  <a:cubicBezTo>
                    <a:pt x="34" y="36"/>
                    <a:pt x="36" y="34"/>
                    <a:pt x="36" y="32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2"/>
                    <a:pt x="34" y="0"/>
                    <a:pt x="3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4"/>
                    <a:pt x="2" y="36"/>
                    <a:pt x="4" y="36"/>
                  </a:cubicBezTo>
                  <a:close/>
                  <a:moveTo>
                    <a:pt x="8" y="8"/>
                  </a:moveTo>
                  <a:cubicBezTo>
                    <a:pt x="28" y="8"/>
                    <a:pt x="28" y="8"/>
                    <a:pt x="28" y="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8" y="28"/>
                    <a:pt x="8" y="28"/>
                    <a:pt x="8" y="28"/>
                  </a:cubicBezTo>
                  <a:lnTo>
                    <a:pt x="8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EA79DC61-697A-4735-96BE-C58951AFED74}"/>
              </a:ext>
            </a:extLst>
          </p:cNvPr>
          <p:cNvGrpSpPr/>
          <p:nvPr/>
        </p:nvGrpSpPr>
        <p:grpSpPr>
          <a:xfrm>
            <a:off x="8554236" y="1215607"/>
            <a:ext cx="406625" cy="400024"/>
            <a:chOff x="2433339" y="4342379"/>
            <a:chExt cx="406625" cy="400024"/>
          </a:xfrm>
          <a:solidFill>
            <a:schemeClr val="tx1"/>
          </a:solidFill>
        </p:grpSpPr>
        <p:sp>
          <p:nvSpPr>
            <p:cNvPr id="124" name="Freeform 53">
              <a:extLst>
                <a:ext uri="{FF2B5EF4-FFF2-40B4-BE49-F238E27FC236}">
                  <a16:creationId xmlns:a16="http://schemas.microsoft.com/office/drawing/2014/main" id="{2DC8188C-E81A-4833-AF27-7B8BA833444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33339" y="4342379"/>
              <a:ext cx="406625" cy="400024"/>
            </a:xfrm>
            <a:custGeom>
              <a:avLst/>
              <a:gdLst>
                <a:gd name="T0" fmla="*/ 127 w 130"/>
                <a:gd name="T1" fmla="*/ 42 h 128"/>
                <a:gd name="T2" fmla="*/ 87 w 130"/>
                <a:gd name="T3" fmla="*/ 2 h 128"/>
                <a:gd name="T4" fmla="*/ 79 w 130"/>
                <a:gd name="T5" fmla="*/ 0 h 128"/>
                <a:gd name="T6" fmla="*/ 75 w 130"/>
                <a:gd name="T7" fmla="*/ 2 h 128"/>
                <a:gd name="T8" fmla="*/ 73 w 130"/>
                <a:gd name="T9" fmla="*/ 6 h 128"/>
                <a:gd name="T10" fmla="*/ 64 w 130"/>
                <a:gd name="T11" fmla="*/ 21 h 128"/>
                <a:gd name="T12" fmla="*/ 41 w 130"/>
                <a:gd name="T13" fmla="*/ 37 h 128"/>
                <a:gd name="T14" fmla="*/ 15 w 130"/>
                <a:gd name="T15" fmla="*/ 55 h 128"/>
                <a:gd name="T16" fmla="*/ 1 w 130"/>
                <a:gd name="T17" fmla="*/ 78 h 128"/>
                <a:gd name="T18" fmla="*/ 3 w 130"/>
                <a:gd name="T19" fmla="*/ 86 h 128"/>
                <a:gd name="T20" fmla="*/ 43 w 130"/>
                <a:gd name="T21" fmla="*/ 126 h 128"/>
                <a:gd name="T22" fmla="*/ 51 w 130"/>
                <a:gd name="T23" fmla="*/ 128 h 128"/>
                <a:gd name="T24" fmla="*/ 55 w 130"/>
                <a:gd name="T25" fmla="*/ 126 h 128"/>
                <a:gd name="T26" fmla="*/ 57 w 130"/>
                <a:gd name="T27" fmla="*/ 122 h 128"/>
                <a:gd name="T28" fmla="*/ 66 w 130"/>
                <a:gd name="T29" fmla="*/ 107 h 128"/>
                <a:gd name="T30" fmla="*/ 89 w 130"/>
                <a:gd name="T31" fmla="*/ 91 h 128"/>
                <a:gd name="T32" fmla="*/ 115 w 130"/>
                <a:gd name="T33" fmla="*/ 73 h 128"/>
                <a:gd name="T34" fmla="*/ 129 w 130"/>
                <a:gd name="T35" fmla="*/ 50 h 128"/>
                <a:gd name="T36" fmla="*/ 127 w 130"/>
                <a:gd name="T37" fmla="*/ 42 h 128"/>
                <a:gd name="T38" fmla="*/ 49 w 130"/>
                <a:gd name="T39" fmla="*/ 120 h 128"/>
                <a:gd name="T40" fmla="*/ 9 w 130"/>
                <a:gd name="T41" fmla="*/ 80 h 128"/>
                <a:gd name="T42" fmla="*/ 81 w 130"/>
                <a:gd name="T43" fmla="*/ 8 h 128"/>
                <a:gd name="T44" fmla="*/ 121 w 130"/>
                <a:gd name="T45" fmla="*/ 48 h 128"/>
                <a:gd name="T46" fmla="*/ 49 w 130"/>
                <a:gd name="T47" fmla="*/ 12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0" h="128">
                  <a:moveTo>
                    <a:pt x="127" y="42"/>
                  </a:moveTo>
                  <a:cubicBezTo>
                    <a:pt x="87" y="2"/>
                    <a:pt x="87" y="2"/>
                    <a:pt x="87" y="2"/>
                  </a:cubicBezTo>
                  <a:cubicBezTo>
                    <a:pt x="85" y="0"/>
                    <a:pt x="82" y="0"/>
                    <a:pt x="79" y="0"/>
                  </a:cubicBezTo>
                  <a:cubicBezTo>
                    <a:pt x="78" y="1"/>
                    <a:pt x="76" y="1"/>
                    <a:pt x="75" y="2"/>
                  </a:cubicBezTo>
                  <a:cubicBezTo>
                    <a:pt x="74" y="3"/>
                    <a:pt x="74" y="4"/>
                    <a:pt x="73" y="6"/>
                  </a:cubicBezTo>
                  <a:cubicBezTo>
                    <a:pt x="72" y="12"/>
                    <a:pt x="68" y="17"/>
                    <a:pt x="64" y="21"/>
                  </a:cubicBezTo>
                  <a:cubicBezTo>
                    <a:pt x="58" y="27"/>
                    <a:pt x="50" y="32"/>
                    <a:pt x="41" y="37"/>
                  </a:cubicBezTo>
                  <a:cubicBezTo>
                    <a:pt x="32" y="42"/>
                    <a:pt x="23" y="48"/>
                    <a:pt x="15" y="55"/>
                  </a:cubicBezTo>
                  <a:cubicBezTo>
                    <a:pt x="8" y="62"/>
                    <a:pt x="4" y="69"/>
                    <a:pt x="1" y="78"/>
                  </a:cubicBezTo>
                  <a:cubicBezTo>
                    <a:pt x="0" y="80"/>
                    <a:pt x="1" y="84"/>
                    <a:pt x="3" y="8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5" y="128"/>
                    <a:pt x="48" y="128"/>
                    <a:pt x="51" y="128"/>
                  </a:cubicBezTo>
                  <a:cubicBezTo>
                    <a:pt x="52" y="127"/>
                    <a:pt x="54" y="127"/>
                    <a:pt x="55" y="126"/>
                  </a:cubicBezTo>
                  <a:cubicBezTo>
                    <a:pt x="56" y="125"/>
                    <a:pt x="56" y="124"/>
                    <a:pt x="57" y="122"/>
                  </a:cubicBezTo>
                  <a:cubicBezTo>
                    <a:pt x="58" y="116"/>
                    <a:pt x="62" y="111"/>
                    <a:pt x="66" y="107"/>
                  </a:cubicBezTo>
                  <a:cubicBezTo>
                    <a:pt x="72" y="101"/>
                    <a:pt x="80" y="96"/>
                    <a:pt x="89" y="91"/>
                  </a:cubicBezTo>
                  <a:cubicBezTo>
                    <a:pt x="98" y="86"/>
                    <a:pt x="107" y="80"/>
                    <a:pt x="115" y="73"/>
                  </a:cubicBezTo>
                  <a:cubicBezTo>
                    <a:pt x="122" y="66"/>
                    <a:pt x="126" y="59"/>
                    <a:pt x="129" y="50"/>
                  </a:cubicBezTo>
                  <a:cubicBezTo>
                    <a:pt x="130" y="48"/>
                    <a:pt x="129" y="44"/>
                    <a:pt x="127" y="42"/>
                  </a:cubicBezTo>
                  <a:close/>
                  <a:moveTo>
                    <a:pt x="49" y="120"/>
                  </a:moveTo>
                  <a:cubicBezTo>
                    <a:pt x="36" y="107"/>
                    <a:pt x="22" y="93"/>
                    <a:pt x="9" y="80"/>
                  </a:cubicBezTo>
                  <a:cubicBezTo>
                    <a:pt x="20" y="43"/>
                    <a:pt x="70" y="45"/>
                    <a:pt x="81" y="8"/>
                  </a:cubicBezTo>
                  <a:cubicBezTo>
                    <a:pt x="94" y="21"/>
                    <a:pt x="108" y="35"/>
                    <a:pt x="121" y="48"/>
                  </a:cubicBezTo>
                  <a:cubicBezTo>
                    <a:pt x="110" y="85"/>
                    <a:pt x="60" y="83"/>
                    <a:pt x="49" y="1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5" name="Freeform 54">
              <a:extLst>
                <a:ext uri="{FF2B5EF4-FFF2-40B4-BE49-F238E27FC236}">
                  <a16:creationId xmlns:a16="http://schemas.microsoft.com/office/drawing/2014/main" id="{3611F4F1-EC7E-48D8-9951-F17B6F29ED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81203" y="4482321"/>
              <a:ext cx="108257" cy="113538"/>
            </a:xfrm>
            <a:custGeom>
              <a:avLst/>
              <a:gdLst>
                <a:gd name="T0" fmla="*/ 28 w 35"/>
                <a:gd name="T1" fmla="*/ 12 h 36"/>
                <a:gd name="T2" fmla="*/ 20 w 35"/>
                <a:gd name="T3" fmla="*/ 13 h 36"/>
                <a:gd name="T4" fmla="*/ 10 w 35"/>
                <a:gd name="T5" fmla="*/ 7 h 36"/>
                <a:gd name="T6" fmla="*/ 15 w 35"/>
                <a:gd name="T7" fmla="*/ 6 h 36"/>
                <a:gd name="T8" fmla="*/ 19 w 35"/>
                <a:gd name="T9" fmla="*/ 6 h 36"/>
                <a:gd name="T10" fmla="*/ 20 w 35"/>
                <a:gd name="T11" fmla="*/ 2 h 36"/>
                <a:gd name="T12" fmla="*/ 13 w 35"/>
                <a:gd name="T13" fmla="*/ 1 h 36"/>
                <a:gd name="T14" fmla="*/ 6 w 35"/>
                <a:gd name="T15" fmla="*/ 4 h 36"/>
                <a:gd name="T16" fmla="*/ 5 w 35"/>
                <a:gd name="T17" fmla="*/ 3 h 36"/>
                <a:gd name="T18" fmla="*/ 3 w 35"/>
                <a:gd name="T19" fmla="*/ 5 h 36"/>
                <a:gd name="T20" fmla="*/ 4 w 35"/>
                <a:gd name="T21" fmla="*/ 6 h 36"/>
                <a:gd name="T22" fmla="*/ 1 w 35"/>
                <a:gd name="T23" fmla="*/ 15 h 36"/>
                <a:gd name="T24" fmla="*/ 3 w 35"/>
                <a:gd name="T25" fmla="*/ 22 h 36"/>
                <a:gd name="T26" fmla="*/ 18 w 35"/>
                <a:gd name="T27" fmla="*/ 21 h 36"/>
                <a:gd name="T28" fmla="*/ 23 w 35"/>
                <a:gd name="T29" fmla="*/ 31 h 36"/>
                <a:gd name="T30" fmla="*/ 19 w 35"/>
                <a:gd name="T31" fmla="*/ 30 h 36"/>
                <a:gd name="T32" fmla="*/ 16 w 35"/>
                <a:gd name="T33" fmla="*/ 28 h 36"/>
                <a:gd name="T34" fmla="*/ 13 w 35"/>
                <a:gd name="T35" fmla="*/ 31 h 36"/>
                <a:gd name="T36" fmla="*/ 17 w 35"/>
                <a:gd name="T37" fmla="*/ 35 h 36"/>
                <a:gd name="T38" fmla="*/ 25 w 35"/>
                <a:gd name="T39" fmla="*/ 36 h 36"/>
                <a:gd name="T40" fmla="*/ 31 w 35"/>
                <a:gd name="T41" fmla="*/ 35 h 36"/>
                <a:gd name="T42" fmla="*/ 33 w 35"/>
                <a:gd name="T43" fmla="*/ 34 h 36"/>
                <a:gd name="T44" fmla="*/ 33 w 35"/>
                <a:gd name="T45" fmla="*/ 32 h 36"/>
                <a:gd name="T46" fmla="*/ 34 w 35"/>
                <a:gd name="T47" fmla="*/ 26 h 36"/>
                <a:gd name="T48" fmla="*/ 35 w 35"/>
                <a:gd name="T49" fmla="*/ 18 h 36"/>
                <a:gd name="T50" fmla="*/ 10 w 35"/>
                <a:gd name="T51" fmla="*/ 17 h 36"/>
                <a:gd name="T52" fmla="*/ 6 w 35"/>
                <a:gd name="T53" fmla="*/ 15 h 36"/>
                <a:gd name="T54" fmla="*/ 7 w 35"/>
                <a:gd name="T55" fmla="*/ 11 h 36"/>
                <a:gd name="T56" fmla="*/ 14 w 35"/>
                <a:gd name="T57" fmla="*/ 16 h 36"/>
                <a:gd name="T58" fmla="*/ 29 w 35"/>
                <a:gd name="T59" fmla="*/ 25 h 36"/>
                <a:gd name="T60" fmla="*/ 21 w 35"/>
                <a:gd name="T61" fmla="*/ 20 h 36"/>
                <a:gd name="T62" fmla="*/ 25 w 35"/>
                <a:gd name="T63" fmla="*/ 18 h 36"/>
                <a:gd name="T64" fmla="*/ 28 w 35"/>
                <a:gd name="T65" fmla="*/ 20 h 36"/>
                <a:gd name="T66" fmla="*/ 29 w 35"/>
                <a:gd name="T67" fmla="*/ 2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5" h="36">
                  <a:moveTo>
                    <a:pt x="32" y="15"/>
                  </a:moveTo>
                  <a:cubicBezTo>
                    <a:pt x="31" y="14"/>
                    <a:pt x="30" y="13"/>
                    <a:pt x="28" y="12"/>
                  </a:cubicBezTo>
                  <a:cubicBezTo>
                    <a:pt x="27" y="12"/>
                    <a:pt x="26" y="12"/>
                    <a:pt x="24" y="12"/>
                  </a:cubicBezTo>
                  <a:cubicBezTo>
                    <a:pt x="23" y="12"/>
                    <a:pt x="22" y="12"/>
                    <a:pt x="20" y="13"/>
                  </a:cubicBezTo>
                  <a:cubicBezTo>
                    <a:pt x="19" y="13"/>
                    <a:pt x="18" y="14"/>
                    <a:pt x="16" y="15"/>
                  </a:cubicBezTo>
                  <a:cubicBezTo>
                    <a:pt x="14" y="12"/>
                    <a:pt x="12" y="10"/>
                    <a:pt x="10" y="7"/>
                  </a:cubicBezTo>
                  <a:cubicBezTo>
                    <a:pt x="11" y="7"/>
                    <a:pt x="12" y="6"/>
                    <a:pt x="13" y="6"/>
                  </a:cubicBezTo>
                  <a:cubicBezTo>
                    <a:pt x="14" y="6"/>
                    <a:pt x="14" y="6"/>
                    <a:pt x="15" y="6"/>
                  </a:cubicBezTo>
                  <a:cubicBezTo>
                    <a:pt x="16" y="7"/>
                    <a:pt x="17" y="7"/>
                    <a:pt x="18" y="7"/>
                  </a:cubicBezTo>
                  <a:cubicBezTo>
                    <a:pt x="18" y="7"/>
                    <a:pt x="19" y="7"/>
                    <a:pt x="19" y="6"/>
                  </a:cubicBezTo>
                  <a:cubicBezTo>
                    <a:pt x="20" y="6"/>
                    <a:pt x="20" y="5"/>
                    <a:pt x="20" y="5"/>
                  </a:cubicBezTo>
                  <a:cubicBezTo>
                    <a:pt x="20" y="4"/>
                    <a:pt x="20" y="3"/>
                    <a:pt x="20" y="2"/>
                  </a:cubicBezTo>
                  <a:cubicBezTo>
                    <a:pt x="19" y="1"/>
                    <a:pt x="18" y="1"/>
                    <a:pt x="16" y="0"/>
                  </a:cubicBezTo>
                  <a:cubicBezTo>
                    <a:pt x="15" y="0"/>
                    <a:pt x="14" y="0"/>
                    <a:pt x="13" y="1"/>
                  </a:cubicBezTo>
                  <a:cubicBezTo>
                    <a:pt x="11" y="1"/>
                    <a:pt x="10" y="1"/>
                    <a:pt x="9" y="2"/>
                  </a:cubicBezTo>
                  <a:cubicBezTo>
                    <a:pt x="8" y="3"/>
                    <a:pt x="7" y="3"/>
                    <a:pt x="6" y="4"/>
                  </a:cubicBezTo>
                  <a:cubicBezTo>
                    <a:pt x="6" y="4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3" y="3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3" y="5"/>
                    <a:pt x="3" y="5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7"/>
                    <a:pt x="2" y="9"/>
                    <a:pt x="2" y="10"/>
                  </a:cubicBezTo>
                  <a:cubicBezTo>
                    <a:pt x="1" y="12"/>
                    <a:pt x="1" y="13"/>
                    <a:pt x="1" y="15"/>
                  </a:cubicBezTo>
                  <a:cubicBezTo>
                    <a:pt x="0" y="16"/>
                    <a:pt x="1" y="17"/>
                    <a:pt x="1" y="18"/>
                  </a:cubicBezTo>
                  <a:cubicBezTo>
                    <a:pt x="1" y="20"/>
                    <a:pt x="2" y="21"/>
                    <a:pt x="3" y="22"/>
                  </a:cubicBezTo>
                  <a:cubicBezTo>
                    <a:pt x="5" y="23"/>
                    <a:pt x="8" y="24"/>
                    <a:pt x="10" y="24"/>
                  </a:cubicBezTo>
                  <a:cubicBezTo>
                    <a:pt x="13" y="23"/>
                    <a:pt x="15" y="23"/>
                    <a:pt x="18" y="21"/>
                  </a:cubicBezTo>
                  <a:cubicBezTo>
                    <a:pt x="21" y="24"/>
                    <a:pt x="23" y="27"/>
                    <a:pt x="25" y="29"/>
                  </a:cubicBezTo>
                  <a:cubicBezTo>
                    <a:pt x="24" y="30"/>
                    <a:pt x="24" y="30"/>
                    <a:pt x="23" y="31"/>
                  </a:cubicBezTo>
                  <a:cubicBezTo>
                    <a:pt x="22" y="31"/>
                    <a:pt x="21" y="31"/>
                    <a:pt x="21" y="31"/>
                  </a:cubicBezTo>
                  <a:cubicBezTo>
                    <a:pt x="20" y="30"/>
                    <a:pt x="20" y="30"/>
                    <a:pt x="19" y="30"/>
                  </a:cubicBezTo>
                  <a:cubicBezTo>
                    <a:pt x="18" y="29"/>
                    <a:pt x="18" y="29"/>
                    <a:pt x="17" y="29"/>
                  </a:cubicBezTo>
                  <a:cubicBezTo>
                    <a:pt x="17" y="28"/>
                    <a:pt x="16" y="28"/>
                    <a:pt x="16" y="28"/>
                  </a:cubicBezTo>
                  <a:cubicBezTo>
                    <a:pt x="15" y="28"/>
                    <a:pt x="15" y="29"/>
                    <a:pt x="14" y="29"/>
                  </a:cubicBezTo>
                  <a:cubicBezTo>
                    <a:pt x="13" y="30"/>
                    <a:pt x="13" y="30"/>
                    <a:pt x="13" y="31"/>
                  </a:cubicBezTo>
                  <a:cubicBezTo>
                    <a:pt x="13" y="32"/>
                    <a:pt x="13" y="33"/>
                    <a:pt x="14" y="33"/>
                  </a:cubicBezTo>
                  <a:cubicBezTo>
                    <a:pt x="15" y="34"/>
                    <a:pt x="16" y="35"/>
                    <a:pt x="17" y="35"/>
                  </a:cubicBezTo>
                  <a:cubicBezTo>
                    <a:pt x="18" y="36"/>
                    <a:pt x="19" y="36"/>
                    <a:pt x="20" y="36"/>
                  </a:cubicBezTo>
                  <a:cubicBezTo>
                    <a:pt x="22" y="36"/>
                    <a:pt x="23" y="36"/>
                    <a:pt x="25" y="36"/>
                  </a:cubicBezTo>
                  <a:cubicBezTo>
                    <a:pt x="26" y="35"/>
                    <a:pt x="27" y="34"/>
                    <a:pt x="29" y="33"/>
                  </a:cubicBezTo>
                  <a:cubicBezTo>
                    <a:pt x="30" y="33"/>
                    <a:pt x="30" y="34"/>
                    <a:pt x="31" y="35"/>
                  </a:cubicBezTo>
                  <a:cubicBezTo>
                    <a:pt x="31" y="35"/>
                    <a:pt x="32" y="35"/>
                    <a:pt x="32" y="35"/>
                  </a:cubicBezTo>
                  <a:cubicBezTo>
                    <a:pt x="33" y="35"/>
                    <a:pt x="33" y="35"/>
                    <a:pt x="33" y="34"/>
                  </a:cubicBezTo>
                  <a:cubicBezTo>
                    <a:pt x="33" y="34"/>
                    <a:pt x="34" y="34"/>
                    <a:pt x="34" y="33"/>
                  </a:cubicBezTo>
                  <a:cubicBezTo>
                    <a:pt x="34" y="33"/>
                    <a:pt x="33" y="32"/>
                    <a:pt x="33" y="32"/>
                  </a:cubicBezTo>
                  <a:cubicBezTo>
                    <a:pt x="32" y="32"/>
                    <a:pt x="32" y="31"/>
                    <a:pt x="31" y="30"/>
                  </a:cubicBezTo>
                  <a:cubicBezTo>
                    <a:pt x="32" y="29"/>
                    <a:pt x="33" y="27"/>
                    <a:pt x="34" y="26"/>
                  </a:cubicBezTo>
                  <a:cubicBezTo>
                    <a:pt x="35" y="24"/>
                    <a:pt x="35" y="23"/>
                    <a:pt x="35" y="21"/>
                  </a:cubicBezTo>
                  <a:cubicBezTo>
                    <a:pt x="35" y="20"/>
                    <a:pt x="35" y="19"/>
                    <a:pt x="35" y="18"/>
                  </a:cubicBezTo>
                  <a:cubicBezTo>
                    <a:pt x="34" y="17"/>
                    <a:pt x="33" y="16"/>
                    <a:pt x="32" y="15"/>
                  </a:cubicBezTo>
                  <a:close/>
                  <a:moveTo>
                    <a:pt x="10" y="17"/>
                  </a:moveTo>
                  <a:cubicBezTo>
                    <a:pt x="9" y="17"/>
                    <a:pt x="8" y="17"/>
                    <a:pt x="7" y="16"/>
                  </a:cubicBezTo>
                  <a:cubicBezTo>
                    <a:pt x="7" y="16"/>
                    <a:pt x="6" y="15"/>
                    <a:pt x="6" y="15"/>
                  </a:cubicBezTo>
                  <a:cubicBezTo>
                    <a:pt x="6" y="14"/>
                    <a:pt x="6" y="14"/>
                    <a:pt x="6" y="13"/>
                  </a:cubicBezTo>
                  <a:cubicBezTo>
                    <a:pt x="6" y="13"/>
                    <a:pt x="6" y="12"/>
                    <a:pt x="7" y="11"/>
                  </a:cubicBezTo>
                  <a:cubicBezTo>
                    <a:pt x="7" y="11"/>
                    <a:pt x="7" y="10"/>
                    <a:pt x="8" y="9"/>
                  </a:cubicBezTo>
                  <a:cubicBezTo>
                    <a:pt x="10" y="11"/>
                    <a:pt x="12" y="14"/>
                    <a:pt x="14" y="16"/>
                  </a:cubicBezTo>
                  <a:cubicBezTo>
                    <a:pt x="12" y="17"/>
                    <a:pt x="11" y="17"/>
                    <a:pt x="10" y="17"/>
                  </a:cubicBezTo>
                  <a:close/>
                  <a:moveTo>
                    <a:pt x="29" y="25"/>
                  </a:moveTo>
                  <a:cubicBezTo>
                    <a:pt x="28" y="26"/>
                    <a:pt x="28" y="27"/>
                    <a:pt x="27" y="27"/>
                  </a:cubicBezTo>
                  <a:cubicBezTo>
                    <a:pt x="25" y="25"/>
                    <a:pt x="23" y="22"/>
                    <a:pt x="21" y="20"/>
                  </a:cubicBezTo>
                  <a:cubicBezTo>
                    <a:pt x="21" y="20"/>
                    <a:pt x="22" y="19"/>
                    <a:pt x="23" y="19"/>
                  </a:cubicBezTo>
                  <a:cubicBezTo>
                    <a:pt x="23" y="19"/>
                    <a:pt x="24" y="19"/>
                    <a:pt x="25" y="18"/>
                  </a:cubicBezTo>
                  <a:cubicBezTo>
                    <a:pt x="25" y="18"/>
                    <a:pt x="26" y="18"/>
                    <a:pt x="27" y="19"/>
                  </a:cubicBezTo>
                  <a:cubicBezTo>
                    <a:pt x="27" y="19"/>
                    <a:pt x="28" y="19"/>
                    <a:pt x="28" y="20"/>
                  </a:cubicBezTo>
                  <a:cubicBezTo>
                    <a:pt x="29" y="20"/>
                    <a:pt x="29" y="21"/>
                    <a:pt x="29" y="21"/>
                  </a:cubicBezTo>
                  <a:cubicBezTo>
                    <a:pt x="30" y="22"/>
                    <a:pt x="30" y="23"/>
                    <a:pt x="29" y="23"/>
                  </a:cubicBezTo>
                  <a:cubicBezTo>
                    <a:pt x="29" y="24"/>
                    <a:pt x="29" y="25"/>
                    <a:pt x="29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6" name="Freeform 55">
              <a:extLst>
                <a:ext uri="{FF2B5EF4-FFF2-40B4-BE49-F238E27FC236}">
                  <a16:creationId xmlns:a16="http://schemas.microsoft.com/office/drawing/2014/main" id="{2FDE4201-BD60-45D5-B02E-DD5DB3BC75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1961" y="4616983"/>
              <a:ext cx="59410" cy="66011"/>
            </a:xfrm>
            <a:custGeom>
              <a:avLst/>
              <a:gdLst>
                <a:gd name="T0" fmla="*/ 16 w 19"/>
                <a:gd name="T1" fmla="*/ 1 h 21"/>
                <a:gd name="T2" fmla="*/ 16 w 19"/>
                <a:gd name="T3" fmla="*/ 1 h 21"/>
                <a:gd name="T4" fmla="*/ 9 w 19"/>
                <a:gd name="T5" fmla="*/ 7 h 21"/>
                <a:gd name="T6" fmla="*/ 3 w 19"/>
                <a:gd name="T7" fmla="*/ 14 h 21"/>
                <a:gd name="T8" fmla="*/ 0 w 19"/>
                <a:gd name="T9" fmla="*/ 17 h 21"/>
                <a:gd name="T10" fmla="*/ 0 w 19"/>
                <a:gd name="T11" fmla="*/ 17 h 21"/>
                <a:gd name="T12" fmla="*/ 0 w 19"/>
                <a:gd name="T13" fmla="*/ 20 h 21"/>
                <a:gd name="T14" fmla="*/ 3 w 19"/>
                <a:gd name="T15" fmla="*/ 20 h 21"/>
                <a:gd name="T16" fmla="*/ 3 w 19"/>
                <a:gd name="T17" fmla="*/ 20 h 21"/>
                <a:gd name="T18" fmla="*/ 6 w 19"/>
                <a:gd name="T19" fmla="*/ 16 h 21"/>
                <a:gd name="T20" fmla="*/ 11 w 19"/>
                <a:gd name="T21" fmla="*/ 10 h 21"/>
                <a:gd name="T22" fmla="*/ 18 w 19"/>
                <a:gd name="T23" fmla="*/ 4 h 21"/>
                <a:gd name="T24" fmla="*/ 18 w 19"/>
                <a:gd name="T25" fmla="*/ 4 h 21"/>
                <a:gd name="T26" fmla="*/ 19 w 19"/>
                <a:gd name="T27" fmla="*/ 4 h 21"/>
                <a:gd name="T28" fmla="*/ 19 w 19"/>
                <a:gd name="T29" fmla="*/ 1 h 21"/>
                <a:gd name="T30" fmla="*/ 16 w 19"/>
                <a:gd name="T31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21">
                  <a:moveTo>
                    <a:pt x="16" y="1"/>
                  </a:moveTo>
                  <a:cubicBezTo>
                    <a:pt x="16" y="1"/>
                    <a:pt x="16" y="1"/>
                    <a:pt x="16" y="1"/>
                  </a:cubicBezTo>
                  <a:cubicBezTo>
                    <a:pt x="13" y="3"/>
                    <a:pt x="11" y="5"/>
                    <a:pt x="9" y="7"/>
                  </a:cubicBezTo>
                  <a:cubicBezTo>
                    <a:pt x="6" y="9"/>
                    <a:pt x="5" y="11"/>
                    <a:pt x="3" y="14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0" y="19"/>
                    <a:pt x="0" y="20"/>
                  </a:cubicBezTo>
                  <a:cubicBezTo>
                    <a:pt x="1" y="21"/>
                    <a:pt x="2" y="21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8" y="14"/>
                    <a:pt x="9" y="12"/>
                    <a:pt x="11" y="10"/>
                  </a:cubicBezTo>
                  <a:cubicBezTo>
                    <a:pt x="14" y="8"/>
                    <a:pt x="16" y="6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9" y="4"/>
                  </a:cubicBezTo>
                  <a:cubicBezTo>
                    <a:pt x="19" y="3"/>
                    <a:pt x="19" y="2"/>
                    <a:pt x="19" y="1"/>
                  </a:cubicBezTo>
                  <a:cubicBezTo>
                    <a:pt x="18" y="0"/>
                    <a:pt x="17" y="0"/>
                    <a:pt x="1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7" name="Freeform 56">
              <a:extLst>
                <a:ext uri="{FF2B5EF4-FFF2-40B4-BE49-F238E27FC236}">
                  <a16:creationId xmlns:a16="http://schemas.microsoft.com/office/drawing/2014/main" id="{3B63E725-A91C-44A5-96F5-A0AE08E95E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3252" y="4404429"/>
              <a:ext cx="62050" cy="66011"/>
            </a:xfrm>
            <a:custGeom>
              <a:avLst/>
              <a:gdLst>
                <a:gd name="T0" fmla="*/ 8 w 20"/>
                <a:gd name="T1" fmla="*/ 11 h 21"/>
                <a:gd name="T2" fmla="*/ 1 w 20"/>
                <a:gd name="T3" fmla="*/ 17 h 21"/>
                <a:gd name="T4" fmla="*/ 0 w 20"/>
                <a:gd name="T5" fmla="*/ 17 h 21"/>
                <a:gd name="T6" fmla="*/ 0 w 20"/>
                <a:gd name="T7" fmla="*/ 20 h 21"/>
                <a:gd name="T8" fmla="*/ 3 w 20"/>
                <a:gd name="T9" fmla="*/ 20 h 21"/>
                <a:gd name="T10" fmla="*/ 3 w 20"/>
                <a:gd name="T11" fmla="*/ 20 h 21"/>
                <a:gd name="T12" fmla="*/ 10 w 20"/>
                <a:gd name="T13" fmla="*/ 14 h 21"/>
                <a:gd name="T14" fmla="*/ 16 w 20"/>
                <a:gd name="T15" fmla="*/ 7 h 21"/>
                <a:gd name="T16" fmla="*/ 19 w 20"/>
                <a:gd name="T17" fmla="*/ 3 h 21"/>
                <a:gd name="T18" fmla="*/ 19 w 20"/>
                <a:gd name="T19" fmla="*/ 3 h 21"/>
                <a:gd name="T20" fmla="*/ 19 w 20"/>
                <a:gd name="T21" fmla="*/ 0 h 21"/>
                <a:gd name="T22" fmla="*/ 16 w 20"/>
                <a:gd name="T23" fmla="*/ 0 h 21"/>
                <a:gd name="T24" fmla="*/ 16 w 20"/>
                <a:gd name="T25" fmla="*/ 1 h 21"/>
                <a:gd name="T26" fmla="*/ 13 w 20"/>
                <a:gd name="T27" fmla="*/ 5 h 21"/>
                <a:gd name="T28" fmla="*/ 8 w 20"/>
                <a:gd name="T29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21">
                  <a:moveTo>
                    <a:pt x="8" y="11"/>
                  </a:moveTo>
                  <a:cubicBezTo>
                    <a:pt x="5" y="13"/>
                    <a:pt x="3" y="15"/>
                    <a:pt x="1" y="17"/>
                  </a:cubicBezTo>
                  <a:cubicBezTo>
                    <a:pt x="1" y="17"/>
                    <a:pt x="0" y="17"/>
                    <a:pt x="0" y="17"/>
                  </a:cubicBezTo>
                  <a:cubicBezTo>
                    <a:pt x="0" y="18"/>
                    <a:pt x="0" y="19"/>
                    <a:pt x="0" y="20"/>
                  </a:cubicBezTo>
                  <a:cubicBezTo>
                    <a:pt x="1" y="21"/>
                    <a:pt x="2" y="21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6" y="18"/>
                    <a:pt x="8" y="16"/>
                    <a:pt x="10" y="14"/>
                  </a:cubicBezTo>
                  <a:cubicBezTo>
                    <a:pt x="13" y="12"/>
                    <a:pt x="14" y="9"/>
                    <a:pt x="16" y="7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20" y="2"/>
                    <a:pt x="20" y="1"/>
                    <a:pt x="19" y="0"/>
                  </a:cubicBezTo>
                  <a:cubicBezTo>
                    <a:pt x="18" y="0"/>
                    <a:pt x="17" y="0"/>
                    <a:pt x="16" y="0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1" y="7"/>
                    <a:pt x="10" y="9"/>
                    <a:pt x="8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204B6BF5-5429-40C0-8559-8883ABBFBFD6}"/>
              </a:ext>
            </a:extLst>
          </p:cNvPr>
          <p:cNvGrpSpPr/>
          <p:nvPr/>
        </p:nvGrpSpPr>
        <p:grpSpPr>
          <a:xfrm>
            <a:off x="10500628" y="1253233"/>
            <a:ext cx="400024" cy="324772"/>
            <a:chOff x="4037394" y="5979440"/>
            <a:chExt cx="400024" cy="324772"/>
          </a:xfrm>
          <a:solidFill>
            <a:schemeClr val="tx1"/>
          </a:solidFill>
        </p:grpSpPr>
        <p:sp>
          <p:nvSpPr>
            <p:cNvPr id="129" name="Freeform 6">
              <a:extLst>
                <a:ext uri="{FF2B5EF4-FFF2-40B4-BE49-F238E27FC236}">
                  <a16:creationId xmlns:a16="http://schemas.microsoft.com/office/drawing/2014/main" id="{D152038C-8119-41D5-ADEF-0B4AF86653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11998" y="6078455"/>
              <a:ext cx="75252" cy="100336"/>
            </a:xfrm>
            <a:custGeom>
              <a:avLst/>
              <a:gdLst>
                <a:gd name="T0" fmla="*/ 11 w 24"/>
                <a:gd name="T1" fmla="*/ 2 h 32"/>
                <a:gd name="T2" fmla="*/ 8 w 24"/>
                <a:gd name="T3" fmla="*/ 0 h 32"/>
                <a:gd name="T4" fmla="*/ 4 w 24"/>
                <a:gd name="T5" fmla="*/ 0 h 32"/>
                <a:gd name="T6" fmla="*/ 0 w 24"/>
                <a:gd name="T7" fmla="*/ 4 h 32"/>
                <a:gd name="T8" fmla="*/ 0 w 24"/>
                <a:gd name="T9" fmla="*/ 28 h 32"/>
                <a:gd name="T10" fmla="*/ 4 w 24"/>
                <a:gd name="T11" fmla="*/ 32 h 32"/>
                <a:gd name="T12" fmla="*/ 20 w 24"/>
                <a:gd name="T13" fmla="*/ 32 h 32"/>
                <a:gd name="T14" fmla="*/ 24 w 24"/>
                <a:gd name="T15" fmla="*/ 28 h 32"/>
                <a:gd name="T16" fmla="*/ 24 w 24"/>
                <a:gd name="T17" fmla="*/ 22 h 32"/>
                <a:gd name="T18" fmla="*/ 23 w 24"/>
                <a:gd name="T19" fmla="*/ 20 h 32"/>
                <a:gd name="T20" fmla="*/ 11 w 24"/>
                <a:gd name="T21" fmla="*/ 2 h 32"/>
                <a:gd name="T22" fmla="*/ 20 w 24"/>
                <a:gd name="T23" fmla="*/ 28 h 32"/>
                <a:gd name="T24" fmla="*/ 4 w 24"/>
                <a:gd name="T25" fmla="*/ 28 h 32"/>
                <a:gd name="T26" fmla="*/ 4 w 24"/>
                <a:gd name="T27" fmla="*/ 4 h 32"/>
                <a:gd name="T28" fmla="*/ 8 w 24"/>
                <a:gd name="T29" fmla="*/ 4 h 32"/>
                <a:gd name="T30" fmla="*/ 20 w 24"/>
                <a:gd name="T31" fmla="*/ 22 h 32"/>
                <a:gd name="T32" fmla="*/ 20 w 24"/>
                <a:gd name="T33" fmla="*/ 2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32">
                  <a:moveTo>
                    <a:pt x="11" y="2"/>
                  </a:moveTo>
                  <a:cubicBezTo>
                    <a:pt x="11" y="1"/>
                    <a:pt x="9" y="0"/>
                    <a:pt x="8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0"/>
                    <a:pt x="2" y="32"/>
                    <a:pt x="4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2"/>
                    <a:pt x="24" y="30"/>
                    <a:pt x="24" y="28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21"/>
                    <a:pt x="24" y="20"/>
                    <a:pt x="23" y="20"/>
                  </a:cubicBezTo>
                  <a:lnTo>
                    <a:pt x="11" y="2"/>
                  </a:lnTo>
                  <a:close/>
                  <a:moveTo>
                    <a:pt x="20" y="28"/>
                  </a:moveTo>
                  <a:cubicBezTo>
                    <a:pt x="4" y="28"/>
                    <a:pt x="4" y="28"/>
                    <a:pt x="4" y="28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20" y="22"/>
                    <a:pt x="20" y="22"/>
                    <a:pt x="20" y="22"/>
                  </a:cubicBezTo>
                  <a:lnTo>
                    <a:pt x="20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0" name="Freeform 7">
              <a:extLst>
                <a:ext uri="{FF2B5EF4-FFF2-40B4-BE49-F238E27FC236}">
                  <a16:creationId xmlns:a16="http://schemas.microsoft.com/office/drawing/2014/main" id="{C86394AF-08B2-4138-9D70-7FC6E69E9A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37394" y="5979440"/>
              <a:ext cx="400024" cy="324772"/>
            </a:xfrm>
            <a:custGeom>
              <a:avLst/>
              <a:gdLst>
                <a:gd name="T0" fmla="*/ 126 w 128"/>
                <a:gd name="T1" fmla="*/ 49 h 104"/>
                <a:gd name="T2" fmla="*/ 110 w 128"/>
                <a:gd name="T3" fmla="*/ 25 h 104"/>
                <a:gd name="T4" fmla="*/ 100 w 128"/>
                <a:gd name="T5" fmla="*/ 20 h 104"/>
                <a:gd name="T6" fmla="*/ 84 w 128"/>
                <a:gd name="T7" fmla="*/ 20 h 104"/>
                <a:gd name="T8" fmla="*/ 84 w 128"/>
                <a:gd name="T9" fmla="*/ 12 h 104"/>
                <a:gd name="T10" fmla="*/ 72 w 128"/>
                <a:gd name="T11" fmla="*/ 0 h 104"/>
                <a:gd name="T12" fmla="*/ 12 w 128"/>
                <a:gd name="T13" fmla="*/ 0 h 104"/>
                <a:gd name="T14" fmla="*/ 0 w 128"/>
                <a:gd name="T15" fmla="*/ 12 h 104"/>
                <a:gd name="T16" fmla="*/ 0 w 128"/>
                <a:gd name="T17" fmla="*/ 56 h 104"/>
                <a:gd name="T18" fmla="*/ 12 w 128"/>
                <a:gd name="T19" fmla="*/ 68 h 104"/>
                <a:gd name="T20" fmla="*/ 12 w 128"/>
                <a:gd name="T21" fmla="*/ 68 h 104"/>
                <a:gd name="T22" fmla="*/ 12 w 128"/>
                <a:gd name="T23" fmla="*/ 80 h 104"/>
                <a:gd name="T24" fmla="*/ 24 w 128"/>
                <a:gd name="T25" fmla="*/ 92 h 104"/>
                <a:gd name="T26" fmla="*/ 29 w 128"/>
                <a:gd name="T27" fmla="*/ 92 h 104"/>
                <a:gd name="T28" fmla="*/ 44 w 128"/>
                <a:gd name="T29" fmla="*/ 104 h 104"/>
                <a:gd name="T30" fmla="*/ 59 w 128"/>
                <a:gd name="T31" fmla="*/ 92 h 104"/>
                <a:gd name="T32" fmla="*/ 81 w 128"/>
                <a:gd name="T33" fmla="*/ 92 h 104"/>
                <a:gd name="T34" fmla="*/ 96 w 128"/>
                <a:gd name="T35" fmla="*/ 104 h 104"/>
                <a:gd name="T36" fmla="*/ 111 w 128"/>
                <a:gd name="T37" fmla="*/ 92 h 104"/>
                <a:gd name="T38" fmla="*/ 116 w 128"/>
                <a:gd name="T39" fmla="*/ 92 h 104"/>
                <a:gd name="T40" fmla="*/ 128 w 128"/>
                <a:gd name="T41" fmla="*/ 80 h 104"/>
                <a:gd name="T42" fmla="*/ 128 w 128"/>
                <a:gd name="T43" fmla="*/ 56 h 104"/>
                <a:gd name="T44" fmla="*/ 126 w 128"/>
                <a:gd name="T45" fmla="*/ 49 h 104"/>
                <a:gd name="T46" fmla="*/ 12 w 128"/>
                <a:gd name="T47" fmla="*/ 60 h 104"/>
                <a:gd name="T48" fmla="*/ 8 w 128"/>
                <a:gd name="T49" fmla="*/ 56 h 104"/>
                <a:gd name="T50" fmla="*/ 8 w 128"/>
                <a:gd name="T51" fmla="*/ 12 h 104"/>
                <a:gd name="T52" fmla="*/ 12 w 128"/>
                <a:gd name="T53" fmla="*/ 8 h 104"/>
                <a:gd name="T54" fmla="*/ 72 w 128"/>
                <a:gd name="T55" fmla="*/ 8 h 104"/>
                <a:gd name="T56" fmla="*/ 76 w 128"/>
                <a:gd name="T57" fmla="*/ 12 h 104"/>
                <a:gd name="T58" fmla="*/ 76 w 128"/>
                <a:gd name="T59" fmla="*/ 20 h 104"/>
                <a:gd name="T60" fmla="*/ 76 w 128"/>
                <a:gd name="T61" fmla="*/ 28 h 104"/>
                <a:gd name="T62" fmla="*/ 76 w 128"/>
                <a:gd name="T63" fmla="*/ 56 h 104"/>
                <a:gd name="T64" fmla="*/ 72 w 128"/>
                <a:gd name="T65" fmla="*/ 60 h 104"/>
                <a:gd name="T66" fmla="*/ 12 w 128"/>
                <a:gd name="T67" fmla="*/ 60 h 104"/>
                <a:gd name="T68" fmla="*/ 44 w 128"/>
                <a:gd name="T69" fmla="*/ 96 h 104"/>
                <a:gd name="T70" fmla="*/ 36 w 128"/>
                <a:gd name="T71" fmla="*/ 88 h 104"/>
                <a:gd name="T72" fmla="*/ 44 w 128"/>
                <a:gd name="T73" fmla="*/ 80 h 104"/>
                <a:gd name="T74" fmla="*/ 52 w 128"/>
                <a:gd name="T75" fmla="*/ 88 h 104"/>
                <a:gd name="T76" fmla="*/ 44 w 128"/>
                <a:gd name="T77" fmla="*/ 96 h 104"/>
                <a:gd name="T78" fmla="*/ 96 w 128"/>
                <a:gd name="T79" fmla="*/ 96 h 104"/>
                <a:gd name="T80" fmla="*/ 88 w 128"/>
                <a:gd name="T81" fmla="*/ 88 h 104"/>
                <a:gd name="T82" fmla="*/ 96 w 128"/>
                <a:gd name="T83" fmla="*/ 80 h 104"/>
                <a:gd name="T84" fmla="*/ 104 w 128"/>
                <a:gd name="T85" fmla="*/ 88 h 104"/>
                <a:gd name="T86" fmla="*/ 96 w 128"/>
                <a:gd name="T87" fmla="*/ 96 h 104"/>
                <a:gd name="T88" fmla="*/ 120 w 128"/>
                <a:gd name="T89" fmla="*/ 80 h 104"/>
                <a:gd name="T90" fmla="*/ 116 w 128"/>
                <a:gd name="T91" fmla="*/ 84 h 104"/>
                <a:gd name="T92" fmla="*/ 111 w 128"/>
                <a:gd name="T93" fmla="*/ 84 h 104"/>
                <a:gd name="T94" fmla="*/ 96 w 128"/>
                <a:gd name="T95" fmla="*/ 72 h 104"/>
                <a:gd name="T96" fmla="*/ 81 w 128"/>
                <a:gd name="T97" fmla="*/ 84 h 104"/>
                <a:gd name="T98" fmla="*/ 59 w 128"/>
                <a:gd name="T99" fmla="*/ 84 h 104"/>
                <a:gd name="T100" fmla="*/ 44 w 128"/>
                <a:gd name="T101" fmla="*/ 72 h 104"/>
                <a:gd name="T102" fmla="*/ 29 w 128"/>
                <a:gd name="T103" fmla="*/ 84 h 104"/>
                <a:gd name="T104" fmla="*/ 24 w 128"/>
                <a:gd name="T105" fmla="*/ 84 h 104"/>
                <a:gd name="T106" fmla="*/ 20 w 128"/>
                <a:gd name="T107" fmla="*/ 80 h 104"/>
                <a:gd name="T108" fmla="*/ 20 w 128"/>
                <a:gd name="T109" fmla="*/ 68 h 104"/>
                <a:gd name="T110" fmla="*/ 72 w 128"/>
                <a:gd name="T111" fmla="*/ 68 h 104"/>
                <a:gd name="T112" fmla="*/ 84 w 128"/>
                <a:gd name="T113" fmla="*/ 56 h 104"/>
                <a:gd name="T114" fmla="*/ 84 w 128"/>
                <a:gd name="T115" fmla="*/ 28 h 104"/>
                <a:gd name="T116" fmla="*/ 100 w 128"/>
                <a:gd name="T117" fmla="*/ 28 h 104"/>
                <a:gd name="T118" fmla="*/ 103 w 128"/>
                <a:gd name="T119" fmla="*/ 30 h 104"/>
                <a:gd name="T120" fmla="*/ 119 w 128"/>
                <a:gd name="T121" fmla="*/ 54 h 104"/>
                <a:gd name="T122" fmla="*/ 120 w 128"/>
                <a:gd name="T123" fmla="*/ 56 h 104"/>
                <a:gd name="T124" fmla="*/ 120 w 128"/>
                <a:gd name="T125" fmla="*/ 8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8" h="104">
                  <a:moveTo>
                    <a:pt x="126" y="49"/>
                  </a:moveTo>
                  <a:cubicBezTo>
                    <a:pt x="110" y="25"/>
                    <a:pt x="110" y="25"/>
                    <a:pt x="110" y="25"/>
                  </a:cubicBezTo>
                  <a:cubicBezTo>
                    <a:pt x="108" y="22"/>
                    <a:pt x="104" y="20"/>
                    <a:pt x="100" y="20"/>
                  </a:cubicBezTo>
                  <a:cubicBezTo>
                    <a:pt x="84" y="20"/>
                    <a:pt x="84" y="20"/>
                    <a:pt x="84" y="20"/>
                  </a:cubicBezTo>
                  <a:cubicBezTo>
                    <a:pt x="84" y="12"/>
                    <a:pt x="84" y="12"/>
                    <a:pt x="84" y="12"/>
                  </a:cubicBezTo>
                  <a:cubicBezTo>
                    <a:pt x="84" y="5"/>
                    <a:pt x="79" y="0"/>
                    <a:pt x="7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3"/>
                    <a:pt x="5" y="68"/>
                    <a:pt x="12" y="68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80"/>
                    <a:pt x="12" y="80"/>
                    <a:pt x="12" y="80"/>
                  </a:cubicBezTo>
                  <a:cubicBezTo>
                    <a:pt x="12" y="87"/>
                    <a:pt x="17" y="92"/>
                    <a:pt x="24" y="92"/>
                  </a:cubicBezTo>
                  <a:cubicBezTo>
                    <a:pt x="29" y="92"/>
                    <a:pt x="29" y="92"/>
                    <a:pt x="29" y="92"/>
                  </a:cubicBezTo>
                  <a:cubicBezTo>
                    <a:pt x="30" y="99"/>
                    <a:pt x="37" y="104"/>
                    <a:pt x="44" y="104"/>
                  </a:cubicBezTo>
                  <a:cubicBezTo>
                    <a:pt x="51" y="104"/>
                    <a:pt x="58" y="99"/>
                    <a:pt x="59" y="92"/>
                  </a:cubicBezTo>
                  <a:cubicBezTo>
                    <a:pt x="81" y="92"/>
                    <a:pt x="81" y="92"/>
                    <a:pt x="81" y="92"/>
                  </a:cubicBezTo>
                  <a:cubicBezTo>
                    <a:pt x="82" y="99"/>
                    <a:pt x="89" y="104"/>
                    <a:pt x="96" y="104"/>
                  </a:cubicBezTo>
                  <a:cubicBezTo>
                    <a:pt x="103" y="104"/>
                    <a:pt x="110" y="99"/>
                    <a:pt x="111" y="92"/>
                  </a:cubicBezTo>
                  <a:cubicBezTo>
                    <a:pt x="116" y="92"/>
                    <a:pt x="116" y="92"/>
                    <a:pt x="116" y="92"/>
                  </a:cubicBezTo>
                  <a:cubicBezTo>
                    <a:pt x="123" y="92"/>
                    <a:pt x="128" y="87"/>
                    <a:pt x="128" y="80"/>
                  </a:cubicBezTo>
                  <a:cubicBezTo>
                    <a:pt x="128" y="56"/>
                    <a:pt x="128" y="56"/>
                    <a:pt x="128" y="56"/>
                  </a:cubicBezTo>
                  <a:cubicBezTo>
                    <a:pt x="128" y="54"/>
                    <a:pt x="127" y="51"/>
                    <a:pt x="126" y="49"/>
                  </a:cubicBezTo>
                  <a:close/>
                  <a:moveTo>
                    <a:pt x="12" y="60"/>
                  </a:moveTo>
                  <a:cubicBezTo>
                    <a:pt x="10" y="60"/>
                    <a:pt x="8" y="58"/>
                    <a:pt x="8" y="56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0"/>
                    <a:pt x="10" y="8"/>
                    <a:pt x="12" y="8"/>
                  </a:cubicBezTo>
                  <a:cubicBezTo>
                    <a:pt x="72" y="8"/>
                    <a:pt x="72" y="8"/>
                    <a:pt x="72" y="8"/>
                  </a:cubicBezTo>
                  <a:cubicBezTo>
                    <a:pt x="74" y="8"/>
                    <a:pt x="76" y="10"/>
                    <a:pt x="76" y="12"/>
                  </a:cubicBezTo>
                  <a:cubicBezTo>
                    <a:pt x="76" y="20"/>
                    <a:pt x="76" y="20"/>
                    <a:pt x="76" y="20"/>
                  </a:cubicBezTo>
                  <a:cubicBezTo>
                    <a:pt x="76" y="28"/>
                    <a:pt x="76" y="28"/>
                    <a:pt x="76" y="28"/>
                  </a:cubicBezTo>
                  <a:cubicBezTo>
                    <a:pt x="76" y="56"/>
                    <a:pt x="76" y="56"/>
                    <a:pt x="76" y="56"/>
                  </a:cubicBezTo>
                  <a:cubicBezTo>
                    <a:pt x="76" y="58"/>
                    <a:pt x="74" y="60"/>
                    <a:pt x="72" y="60"/>
                  </a:cubicBezTo>
                  <a:lnTo>
                    <a:pt x="12" y="60"/>
                  </a:lnTo>
                  <a:close/>
                  <a:moveTo>
                    <a:pt x="44" y="96"/>
                  </a:moveTo>
                  <a:cubicBezTo>
                    <a:pt x="40" y="96"/>
                    <a:pt x="36" y="92"/>
                    <a:pt x="36" y="88"/>
                  </a:cubicBezTo>
                  <a:cubicBezTo>
                    <a:pt x="36" y="84"/>
                    <a:pt x="40" y="80"/>
                    <a:pt x="44" y="80"/>
                  </a:cubicBezTo>
                  <a:cubicBezTo>
                    <a:pt x="48" y="80"/>
                    <a:pt x="52" y="84"/>
                    <a:pt x="52" y="88"/>
                  </a:cubicBezTo>
                  <a:cubicBezTo>
                    <a:pt x="52" y="92"/>
                    <a:pt x="48" y="96"/>
                    <a:pt x="44" y="96"/>
                  </a:cubicBezTo>
                  <a:close/>
                  <a:moveTo>
                    <a:pt x="96" y="96"/>
                  </a:moveTo>
                  <a:cubicBezTo>
                    <a:pt x="92" y="96"/>
                    <a:pt x="88" y="92"/>
                    <a:pt x="88" y="88"/>
                  </a:cubicBezTo>
                  <a:cubicBezTo>
                    <a:pt x="88" y="84"/>
                    <a:pt x="92" y="80"/>
                    <a:pt x="96" y="80"/>
                  </a:cubicBezTo>
                  <a:cubicBezTo>
                    <a:pt x="100" y="80"/>
                    <a:pt x="104" y="84"/>
                    <a:pt x="104" y="88"/>
                  </a:cubicBezTo>
                  <a:cubicBezTo>
                    <a:pt x="104" y="92"/>
                    <a:pt x="100" y="96"/>
                    <a:pt x="96" y="96"/>
                  </a:cubicBezTo>
                  <a:close/>
                  <a:moveTo>
                    <a:pt x="120" y="80"/>
                  </a:moveTo>
                  <a:cubicBezTo>
                    <a:pt x="120" y="82"/>
                    <a:pt x="118" y="84"/>
                    <a:pt x="116" y="84"/>
                  </a:cubicBezTo>
                  <a:cubicBezTo>
                    <a:pt x="111" y="84"/>
                    <a:pt x="111" y="84"/>
                    <a:pt x="111" y="84"/>
                  </a:cubicBezTo>
                  <a:cubicBezTo>
                    <a:pt x="110" y="77"/>
                    <a:pt x="103" y="72"/>
                    <a:pt x="96" y="72"/>
                  </a:cubicBezTo>
                  <a:cubicBezTo>
                    <a:pt x="89" y="72"/>
                    <a:pt x="82" y="77"/>
                    <a:pt x="81" y="84"/>
                  </a:cubicBezTo>
                  <a:cubicBezTo>
                    <a:pt x="59" y="84"/>
                    <a:pt x="59" y="84"/>
                    <a:pt x="59" y="84"/>
                  </a:cubicBezTo>
                  <a:cubicBezTo>
                    <a:pt x="58" y="77"/>
                    <a:pt x="51" y="72"/>
                    <a:pt x="44" y="72"/>
                  </a:cubicBezTo>
                  <a:cubicBezTo>
                    <a:pt x="37" y="72"/>
                    <a:pt x="30" y="77"/>
                    <a:pt x="29" y="84"/>
                  </a:cubicBezTo>
                  <a:cubicBezTo>
                    <a:pt x="24" y="84"/>
                    <a:pt x="24" y="84"/>
                    <a:pt x="24" y="84"/>
                  </a:cubicBezTo>
                  <a:cubicBezTo>
                    <a:pt x="22" y="84"/>
                    <a:pt x="20" y="82"/>
                    <a:pt x="20" y="80"/>
                  </a:cubicBezTo>
                  <a:cubicBezTo>
                    <a:pt x="20" y="68"/>
                    <a:pt x="20" y="68"/>
                    <a:pt x="20" y="68"/>
                  </a:cubicBezTo>
                  <a:cubicBezTo>
                    <a:pt x="72" y="68"/>
                    <a:pt x="72" y="68"/>
                    <a:pt x="72" y="68"/>
                  </a:cubicBezTo>
                  <a:cubicBezTo>
                    <a:pt x="79" y="68"/>
                    <a:pt x="84" y="63"/>
                    <a:pt x="84" y="56"/>
                  </a:cubicBezTo>
                  <a:cubicBezTo>
                    <a:pt x="84" y="28"/>
                    <a:pt x="84" y="28"/>
                    <a:pt x="84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1" y="28"/>
                    <a:pt x="103" y="29"/>
                    <a:pt x="103" y="30"/>
                  </a:cubicBezTo>
                  <a:cubicBezTo>
                    <a:pt x="119" y="54"/>
                    <a:pt x="119" y="54"/>
                    <a:pt x="119" y="54"/>
                  </a:cubicBezTo>
                  <a:cubicBezTo>
                    <a:pt x="120" y="54"/>
                    <a:pt x="120" y="55"/>
                    <a:pt x="120" y="56"/>
                  </a:cubicBezTo>
                  <a:lnTo>
                    <a:pt x="120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131" name="Freeform 47">
            <a:extLst>
              <a:ext uri="{FF2B5EF4-FFF2-40B4-BE49-F238E27FC236}">
                <a16:creationId xmlns:a16="http://schemas.microsoft.com/office/drawing/2014/main" id="{DC9325C5-6CE5-47E1-8455-A5F59D91BA88}"/>
              </a:ext>
            </a:extLst>
          </p:cNvPr>
          <p:cNvSpPr>
            <a:spLocks noEditPoints="1"/>
          </p:cNvSpPr>
          <p:nvPr/>
        </p:nvSpPr>
        <p:spPr bwMode="auto">
          <a:xfrm>
            <a:off x="5422544" y="3614859"/>
            <a:ext cx="400024" cy="400024"/>
          </a:xfrm>
          <a:custGeom>
            <a:avLst/>
            <a:gdLst>
              <a:gd name="T0" fmla="*/ 81 w 128"/>
              <a:gd name="T1" fmla="*/ 14 h 128"/>
              <a:gd name="T2" fmla="*/ 53 w 128"/>
              <a:gd name="T3" fmla="*/ 36 h 128"/>
              <a:gd name="T4" fmla="*/ 33 w 128"/>
              <a:gd name="T5" fmla="*/ 36 h 128"/>
              <a:gd name="T6" fmla="*/ 0 w 128"/>
              <a:gd name="T7" fmla="*/ 56 h 128"/>
              <a:gd name="T8" fmla="*/ 24 w 128"/>
              <a:gd name="T9" fmla="*/ 84 h 128"/>
              <a:gd name="T10" fmla="*/ 32 w 128"/>
              <a:gd name="T11" fmla="*/ 128 h 128"/>
              <a:gd name="T12" fmla="*/ 56 w 128"/>
              <a:gd name="T13" fmla="*/ 120 h 128"/>
              <a:gd name="T14" fmla="*/ 52 w 128"/>
              <a:gd name="T15" fmla="*/ 108 h 128"/>
              <a:gd name="T16" fmla="*/ 52 w 128"/>
              <a:gd name="T17" fmla="*/ 80 h 128"/>
              <a:gd name="T18" fmla="*/ 53 w 128"/>
              <a:gd name="T19" fmla="*/ 78 h 128"/>
              <a:gd name="T20" fmla="*/ 54 w 128"/>
              <a:gd name="T21" fmla="*/ 77 h 128"/>
              <a:gd name="T22" fmla="*/ 55 w 128"/>
              <a:gd name="T23" fmla="*/ 76 h 128"/>
              <a:gd name="T24" fmla="*/ 81 w 128"/>
              <a:gd name="T25" fmla="*/ 98 h 128"/>
              <a:gd name="T26" fmla="*/ 128 w 128"/>
              <a:gd name="T27" fmla="*/ 56 h 128"/>
              <a:gd name="T28" fmla="*/ 80 w 128"/>
              <a:gd name="T29" fmla="*/ 56 h 128"/>
              <a:gd name="T30" fmla="*/ 92 w 128"/>
              <a:gd name="T31" fmla="*/ 44 h 128"/>
              <a:gd name="T32" fmla="*/ 92 w 128"/>
              <a:gd name="T33" fmla="*/ 68 h 128"/>
              <a:gd name="T34" fmla="*/ 80 w 128"/>
              <a:gd name="T35" fmla="*/ 56 h 128"/>
              <a:gd name="T36" fmla="*/ 16 w 128"/>
              <a:gd name="T37" fmla="*/ 44 h 128"/>
              <a:gd name="T38" fmla="*/ 40 w 128"/>
              <a:gd name="T39" fmla="*/ 56 h 128"/>
              <a:gd name="T40" fmla="*/ 16 w 128"/>
              <a:gd name="T41" fmla="*/ 68 h 128"/>
              <a:gd name="T42" fmla="*/ 48 w 128"/>
              <a:gd name="T43" fmla="*/ 120 h 128"/>
              <a:gd name="T44" fmla="*/ 32 w 128"/>
              <a:gd name="T45" fmla="*/ 84 h 128"/>
              <a:gd name="T46" fmla="*/ 33 w 128"/>
              <a:gd name="T47" fmla="*/ 76 h 128"/>
              <a:gd name="T48" fmla="*/ 45 w 128"/>
              <a:gd name="T49" fmla="*/ 76 h 128"/>
              <a:gd name="T50" fmla="*/ 44 w 128"/>
              <a:gd name="T51" fmla="*/ 108 h 128"/>
              <a:gd name="T52" fmla="*/ 48 w 128"/>
              <a:gd name="T53" fmla="*/ 117 h 128"/>
              <a:gd name="T54" fmla="*/ 53 w 128"/>
              <a:gd name="T55" fmla="*/ 68 h 128"/>
              <a:gd name="T56" fmla="*/ 52 w 128"/>
              <a:gd name="T57" fmla="*/ 68 h 128"/>
              <a:gd name="T58" fmla="*/ 52 w 128"/>
              <a:gd name="T59" fmla="*/ 44 h 128"/>
              <a:gd name="T60" fmla="*/ 74 w 128"/>
              <a:gd name="T61" fmla="*/ 36 h 128"/>
              <a:gd name="T62" fmla="*/ 74 w 128"/>
              <a:gd name="T63" fmla="*/ 76 h 128"/>
              <a:gd name="T64" fmla="*/ 100 w 128"/>
              <a:gd name="T65" fmla="*/ 104 h 128"/>
              <a:gd name="T66" fmla="*/ 92 w 128"/>
              <a:gd name="T67" fmla="*/ 76 h 128"/>
              <a:gd name="T68" fmla="*/ 92 w 128"/>
              <a:gd name="T69" fmla="*/ 36 h 128"/>
              <a:gd name="T70" fmla="*/ 100 w 128"/>
              <a:gd name="T71" fmla="*/ 8 h 128"/>
              <a:gd name="T72" fmla="*/ 100 w 128"/>
              <a:gd name="T73" fmla="*/ 104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28" h="128">
                <a:moveTo>
                  <a:pt x="100" y="0"/>
                </a:moveTo>
                <a:cubicBezTo>
                  <a:pt x="92" y="0"/>
                  <a:pt x="85" y="6"/>
                  <a:pt x="81" y="14"/>
                </a:cubicBezTo>
                <a:cubicBezTo>
                  <a:pt x="81" y="14"/>
                  <a:pt x="81" y="14"/>
                  <a:pt x="81" y="14"/>
                </a:cubicBezTo>
                <a:cubicBezTo>
                  <a:pt x="74" y="27"/>
                  <a:pt x="64" y="36"/>
                  <a:pt x="53" y="36"/>
                </a:cubicBezTo>
                <a:cubicBezTo>
                  <a:pt x="50" y="36"/>
                  <a:pt x="50" y="36"/>
                  <a:pt x="50" y="36"/>
                </a:cubicBezTo>
                <a:cubicBezTo>
                  <a:pt x="33" y="36"/>
                  <a:pt x="33" y="36"/>
                  <a:pt x="33" y="36"/>
                </a:cubicBezTo>
                <a:cubicBezTo>
                  <a:pt x="16" y="36"/>
                  <a:pt x="16" y="36"/>
                  <a:pt x="16" y="36"/>
                </a:cubicBezTo>
                <a:cubicBezTo>
                  <a:pt x="7" y="36"/>
                  <a:pt x="0" y="45"/>
                  <a:pt x="0" y="56"/>
                </a:cubicBezTo>
                <a:cubicBezTo>
                  <a:pt x="0" y="67"/>
                  <a:pt x="7" y="76"/>
                  <a:pt x="16" y="76"/>
                </a:cubicBezTo>
                <a:cubicBezTo>
                  <a:pt x="20" y="76"/>
                  <a:pt x="24" y="80"/>
                  <a:pt x="24" y="84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24" y="124"/>
                  <a:pt x="28" y="128"/>
                  <a:pt x="32" y="128"/>
                </a:cubicBezTo>
                <a:cubicBezTo>
                  <a:pt x="48" y="128"/>
                  <a:pt x="48" y="128"/>
                  <a:pt x="48" y="128"/>
                </a:cubicBezTo>
                <a:cubicBezTo>
                  <a:pt x="52" y="128"/>
                  <a:pt x="56" y="124"/>
                  <a:pt x="56" y="120"/>
                </a:cubicBezTo>
                <a:cubicBezTo>
                  <a:pt x="56" y="116"/>
                  <a:pt x="56" y="116"/>
                  <a:pt x="56" y="116"/>
                </a:cubicBezTo>
                <a:cubicBezTo>
                  <a:pt x="56" y="112"/>
                  <a:pt x="52" y="110"/>
                  <a:pt x="52" y="108"/>
                </a:cubicBezTo>
                <a:cubicBezTo>
                  <a:pt x="52" y="80"/>
                  <a:pt x="52" y="80"/>
                  <a:pt x="52" y="80"/>
                </a:cubicBezTo>
                <a:cubicBezTo>
                  <a:pt x="52" y="80"/>
                  <a:pt x="52" y="80"/>
                  <a:pt x="52" y="80"/>
                </a:cubicBezTo>
                <a:cubicBezTo>
                  <a:pt x="52" y="79"/>
                  <a:pt x="52" y="79"/>
                  <a:pt x="53" y="78"/>
                </a:cubicBezTo>
                <a:cubicBezTo>
                  <a:pt x="53" y="78"/>
                  <a:pt x="53" y="78"/>
                  <a:pt x="53" y="78"/>
                </a:cubicBezTo>
                <a:cubicBezTo>
                  <a:pt x="53" y="77"/>
                  <a:pt x="53" y="77"/>
                  <a:pt x="54" y="77"/>
                </a:cubicBezTo>
                <a:cubicBezTo>
                  <a:pt x="54" y="77"/>
                  <a:pt x="54" y="77"/>
                  <a:pt x="54" y="77"/>
                </a:cubicBezTo>
                <a:cubicBezTo>
                  <a:pt x="54" y="77"/>
                  <a:pt x="54" y="77"/>
                  <a:pt x="54" y="77"/>
                </a:cubicBezTo>
                <a:cubicBezTo>
                  <a:pt x="54" y="76"/>
                  <a:pt x="55" y="76"/>
                  <a:pt x="55" y="76"/>
                </a:cubicBezTo>
                <a:cubicBezTo>
                  <a:pt x="65" y="77"/>
                  <a:pt x="74" y="85"/>
                  <a:pt x="81" y="98"/>
                </a:cubicBezTo>
                <a:cubicBezTo>
                  <a:pt x="81" y="98"/>
                  <a:pt x="81" y="98"/>
                  <a:pt x="81" y="98"/>
                </a:cubicBezTo>
                <a:cubicBezTo>
                  <a:pt x="85" y="106"/>
                  <a:pt x="92" y="112"/>
                  <a:pt x="100" y="112"/>
                </a:cubicBezTo>
                <a:cubicBezTo>
                  <a:pt x="118" y="112"/>
                  <a:pt x="128" y="84"/>
                  <a:pt x="128" y="56"/>
                </a:cubicBezTo>
                <a:cubicBezTo>
                  <a:pt x="128" y="28"/>
                  <a:pt x="118" y="0"/>
                  <a:pt x="100" y="0"/>
                </a:cubicBezTo>
                <a:close/>
                <a:moveTo>
                  <a:pt x="80" y="56"/>
                </a:moveTo>
                <a:cubicBezTo>
                  <a:pt x="80" y="52"/>
                  <a:pt x="80" y="48"/>
                  <a:pt x="81" y="44"/>
                </a:cubicBezTo>
                <a:cubicBezTo>
                  <a:pt x="92" y="44"/>
                  <a:pt x="92" y="44"/>
                  <a:pt x="92" y="44"/>
                </a:cubicBezTo>
                <a:cubicBezTo>
                  <a:pt x="96" y="44"/>
                  <a:pt x="100" y="49"/>
                  <a:pt x="100" y="56"/>
                </a:cubicBezTo>
                <a:cubicBezTo>
                  <a:pt x="100" y="63"/>
                  <a:pt x="96" y="68"/>
                  <a:pt x="92" y="68"/>
                </a:cubicBezTo>
                <a:cubicBezTo>
                  <a:pt x="81" y="68"/>
                  <a:pt x="81" y="68"/>
                  <a:pt x="81" y="68"/>
                </a:cubicBezTo>
                <a:cubicBezTo>
                  <a:pt x="80" y="64"/>
                  <a:pt x="80" y="60"/>
                  <a:pt x="80" y="56"/>
                </a:cubicBezTo>
                <a:close/>
                <a:moveTo>
                  <a:pt x="8" y="56"/>
                </a:moveTo>
                <a:cubicBezTo>
                  <a:pt x="8" y="49"/>
                  <a:pt x="12" y="44"/>
                  <a:pt x="16" y="44"/>
                </a:cubicBezTo>
                <a:cubicBezTo>
                  <a:pt x="44" y="44"/>
                  <a:pt x="44" y="44"/>
                  <a:pt x="44" y="44"/>
                </a:cubicBezTo>
                <a:cubicBezTo>
                  <a:pt x="42" y="47"/>
                  <a:pt x="40" y="51"/>
                  <a:pt x="40" y="56"/>
                </a:cubicBezTo>
                <a:cubicBezTo>
                  <a:pt x="40" y="61"/>
                  <a:pt x="42" y="65"/>
                  <a:pt x="44" y="68"/>
                </a:cubicBezTo>
                <a:cubicBezTo>
                  <a:pt x="16" y="68"/>
                  <a:pt x="16" y="68"/>
                  <a:pt x="16" y="68"/>
                </a:cubicBezTo>
                <a:cubicBezTo>
                  <a:pt x="12" y="68"/>
                  <a:pt x="8" y="63"/>
                  <a:pt x="8" y="56"/>
                </a:cubicBezTo>
                <a:close/>
                <a:moveTo>
                  <a:pt x="48" y="120"/>
                </a:moveTo>
                <a:cubicBezTo>
                  <a:pt x="32" y="120"/>
                  <a:pt x="32" y="120"/>
                  <a:pt x="32" y="120"/>
                </a:cubicBezTo>
                <a:cubicBezTo>
                  <a:pt x="32" y="84"/>
                  <a:pt x="32" y="84"/>
                  <a:pt x="32" y="84"/>
                </a:cubicBezTo>
                <a:cubicBezTo>
                  <a:pt x="32" y="81"/>
                  <a:pt x="31" y="78"/>
                  <a:pt x="30" y="76"/>
                </a:cubicBezTo>
                <a:cubicBezTo>
                  <a:pt x="33" y="76"/>
                  <a:pt x="33" y="76"/>
                  <a:pt x="33" y="76"/>
                </a:cubicBezTo>
                <a:cubicBezTo>
                  <a:pt x="33" y="76"/>
                  <a:pt x="33" y="76"/>
                  <a:pt x="33" y="76"/>
                </a:cubicBezTo>
                <a:cubicBezTo>
                  <a:pt x="45" y="76"/>
                  <a:pt x="45" y="76"/>
                  <a:pt x="45" y="76"/>
                </a:cubicBezTo>
                <a:cubicBezTo>
                  <a:pt x="44" y="77"/>
                  <a:pt x="44" y="79"/>
                  <a:pt x="44" y="80"/>
                </a:cubicBezTo>
                <a:cubicBezTo>
                  <a:pt x="44" y="108"/>
                  <a:pt x="44" y="108"/>
                  <a:pt x="44" y="108"/>
                </a:cubicBezTo>
                <a:cubicBezTo>
                  <a:pt x="44" y="112"/>
                  <a:pt x="46" y="114"/>
                  <a:pt x="47" y="116"/>
                </a:cubicBezTo>
                <a:cubicBezTo>
                  <a:pt x="48" y="116"/>
                  <a:pt x="48" y="116"/>
                  <a:pt x="48" y="117"/>
                </a:cubicBezTo>
                <a:lnTo>
                  <a:pt x="48" y="120"/>
                </a:lnTo>
                <a:close/>
                <a:moveTo>
                  <a:pt x="53" y="68"/>
                </a:moveTo>
                <a:cubicBezTo>
                  <a:pt x="52" y="68"/>
                  <a:pt x="52" y="68"/>
                  <a:pt x="52" y="68"/>
                </a:cubicBezTo>
                <a:cubicBezTo>
                  <a:pt x="52" y="68"/>
                  <a:pt x="52" y="68"/>
                  <a:pt x="52" y="68"/>
                </a:cubicBezTo>
                <a:cubicBezTo>
                  <a:pt x="48" y="68"/>
                  <a:pt x="44" y="63"/>
                  <a:pt x="44" y="56"/>
                </a:cubicBezTo>
                <a:cubicBezTo>
                  <a:pt x="44" y="49"/>
                  <a:pt x="48" y="44"/>
                  <a:pt x="52" y="44"/>
                </a:cubicBezTo>
                <a:cubicBezTo>
                  <a:pt x="53" y="44"/>
                  <a:pt x="53" y="44"/>
                  <a:pt x="53" y="44"/>
                </a:cubicBezTo>
                <a:cubicBezTo>
                  <a:pt x="60" y="44"/>
                  <a:pt x="68" y="41"/>
                  <a:pt x="74" y="36"/>
                </a:cubicBezTo>
                <a:cubicBezTo>
                  <a:pt x="73" y="42"/>
                  <a:pt x="72" y="49"/>
                  <a:pt x="72" y="56"/>
                </a:cubicBezTo>
                <a:cubicBezTo>
                  <a:pt x="72" y="63"/>
                  <a:pt x="73" y="70"/>
                  <a:pt x="74" y="76"/>
                </a:cubicBezTo>
                <a:cubicBezTo>
                  <a:pt x="68" y="71"/>
                  <a:pt x="60" y="68"/>
                  <a:pt x="53" y="68"/>
                </a:cubicBezTo>
                <a:close/>
                <a:moveTo>
                  <a:pt x="100" y="104"/>
                </a:moveTo>
                <a:cubicBezTo>
                  <a:pt x="92" y="104"/>
                  <a:pt x="85" y="93"/>
                  <a:pt x="82" y="76"/>
                </a:cubicBezTo>
                <a:cubicBezTo>
                  <a:pt x="92" y="76"/>
                  <a:pt x="92" y="76"/>
                  <a:pt x="92" y="76"/>
                </a:cubicBezTo>
                <a:cubicBezTo>
                  <a:pt x="101" y="76"/>
                  <a:pt x="108" y="67"/>
                  <a:pt x="108" y="56"/>
                </a:cubicBezTo>
                <a:cubicBezTo>
                  <a:pt x="108" y="45"/>
                  <a:pt x="101" y="36"/>
                  <a:pt x="92" y="36"/>
                </a:cubicBezTo>
                <a:cubicBezTo>
                  <a:pt x="82" y="36"/>
                  <a:pt x="82" y="36"/>
                  <a:pt x="82" y="36"/>
                </a:cubicBezTo>
                <a:cubicBezTo>
                  <a:pt x="85" y="19"/>
                  <a:pt x="92" y="8"/>
                  <a:pt x="100" y="8"/>
                </a:cubicBezTo>
                <a:cubicBezTo>
                  <a:pt x="111" y="8"/>
                  <a:pt x="120" y="29"/>
                  <a:pt x="120" y="56"/>
                </a:cubicBezTo>
                <a:cubicBezTo>
                  <a:pt x="120" y="83"/>
                  <a:pt x="111" y="104"/>
                  <a:pt x="100" y="10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EABA4B90-B3F4-46E5-BA29-C54814D898D2}"/>
              </a:ext>
            </a:extLst>
          </p:cNvPr>
          <p:cNvGrpSpPr/>
          <p:nvPr/>
        </p:nvGrpSpPr>
        <p:grpSpPr>
          <a:xfrm>
            <a:off x="1262246" y="1983397"/>
            <a:ext cx="411732" cy="405933"/>
            <a:chOff x="9934575" y="-392112"/>
            <a:chExt cx="450850" cy="444500"/>
          </a:xfrm>
          <a:solidFill>
            <a:schemeClr val="tx1"/>
          </a:solidFill>
        </p:grpSpPr>
        <p:sp>
          <p:nvSpPr>
            <p:cNvPr id="133" name="Freeform 5">
              <a:extLst>
                <a:ext uri="{FF2B5EF4-FFF2-40B4-BE49-F238E27FC236}">
                  <a16:creationId xmlns:a16="http://schemas.microsoft.com/office/drawing/2014/main" id="{4AA087E9-D655-45CC-827C-7E80D76D4C4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34575" y="-392112"/>
              <a:ext cx="450850" cy="444500"/>
            </a:xfrm>
            <a:custGeom>
              <a:avLst/>
              <a:gdLst>
                <a:gd name="T0" fmla="*/ 111 w 120"/>
                <a:gd name="T1" fmla="*/ 0 h 118"/>
                <a:gd name="T2" fmla="*/ 9 w 120"/>
                <a:gd name="T3" fmla="*/ 0 h 118"/>
                <a:gd name="T4" fmla="*/ 0 w 120"/>
                <a:gd name="T5" fmla="*/ 9 h 118"/>
                <a:gd name="T6" fmla="*/ 0 w 120"/>
                <a:gd name="T7" fmla="*/ 103 h 118"/>
                <a:gd name="T8" fmla="*/ 9 w 120"/>
                <a:gd name="T9" fmla="*/ 112 h 118"/>
                <a:gd name="T10" fmla="*/ 16 w 120"/>
                <a:gd name="T11" fmla="*/ 112 h 118"/>
                <a:gd name="T12" fmla="*/ 16 w 120"/>
                <a:gd name="T13" fmla="*/ 112 h 118"/>
                <a:gd name="T14" fmla="*/ 22 w 120"/>
                <a:gd name="T15" fmla="*/ 118 h 118"/>
                <a:gd name="T16" fmla="*/ 28 w 120"/>
                <a:gd name="T17" fmla="*/ 112 h 118"/>
                <a:gd name="T18" fmla="*/ 28 w 120"/>
                <a:gd name="T19" fmla="*/ 112 h 118"/>
                <a:gd name="T20" fmla="*/ 92 w 120"/>
                <a:gd name="T21" fmla="*/ 112 h 118"/>
                <a:gd name="T22" fmla="*/ 92 w 120"/>
                <a:gd name="T23" fmla="*/ 112 h 118"/>
                <a:gd name="T24" fmla="*/ 98 w 120"/>
                <a:gd name="T25" fmla="*/ 118 h 118"/>
                <a:gd name="T26" fmla="*/ 104 w 120"/>
                <a:gd name="T27" fmla="*/ 112 h 118"/>
                <a:gd name="T28" fmla="*/ 104 w 120"/>
                <a:gd name="T29" fmla="*/ 112 h 118"/>
                <a:gd name="T30" fmla="*/ 111 w 120"/>
                <a:gd name="T31" fmla="*/ 112 h 118"/>
                <a:gd name="T32" fmla="*/ 120 w 120"/>
                <a:gd name="T33" fmla="*/ 103 h 118"/>
                <a:gd name="T34" fmla="*/ 120 w 120"/>
                <a:gd name="T35" fmla="*/ 9 h 118"/>
                <a:gd name="T36" fmla="*/ 111 w 120"/>
                <a:gd name="T37" fmla="*/ 0 h 118"/>
                <a:gd name="T38" fmla="*/ 112 w 120"/>
                <a:gd name="T39" fmla="*/ 103 h 118"/>
                <a:gd name="T40" fmla="*/ 111 w 120"/>
                <a:gd name="T41" fmla="*/ 104 h 118"/>
                <a:gd name="T42" fmla="*/ 9 w 120"/>
                <a:gd name="T43" fmla="*/ 104 h 118"/>
                <a:gd name="T44" fmla="*/ 8 w 120"/>
                <a:gd name="T45" fmla="*/ 103 h 118"/>
                <a:gd name="T46" fmla="*/ 8 w 120"/>
                <a:gd name="T47" fmla="*/ 9 h 118"/>
                <a:gd name="T48" fmla="*/ 9 w 120"/>
                <a:gd name="T49" fmla="*/ 8 h 118"/>
                <a:gd name="T50" fmla="*/ 111 w 120"/>
                <a:gd name="T51" fmla="*/ 8 h 118"/>
                <a:gd name="T52" fmla="*/ 112 w 120"/>
                <a:gd name="T53" fmla="*/ 9 h 118"/>
                <a:gd name="T54" fmla="*/ 112 w 120"/>
                <a:gd name="T55" fmla="*/ 10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0" h="118">
                  <a:moveTo>
                    <a:pt x="111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8"/>
                    <a:pt x="4" y="112"/>
                    <a:pt x="9" y="112"/>
                  </a:cubicBezTo>
                  <a:cubicBezTo>
                    <a:pt x="16" y="112"/>
                    <a:pt x="16" y="112"/>
                    <a:pt x="16" y="112"/>
                  </a:cubicBezTo>
                  <a:cubicBezTo>
                    <a:pt x="16" y="112"/>
                    <a:pt x="16" y="112"/>
                    <a:pt x="16" y="112"/>
                  </a:cubicBezTo>
                  <a:cubicBezTo>
                    <a:pt x="16" y="115"/>
                    <a:pt x="19" y="118"/>
                    <a:pt x="22" y="118"/>
                  </a:cubicBezTo>
                  <a:cubicBezTo>
                    <a:pt x="25" y="118"/>
                    <a:pt x="28" y="115"/>
                    <a:pt x="28" y="112"/>
                  </a:cubicBezTo>
                  <a:cubicBezTo>
                    <a:pt x="28" y="112"/>
                    <a:pt x="28" y="112"/>
                    <a:pt x="28" y="112"/>
                  </a:cubicBezTo>
                  <a:cubicBezTo>
                    <a:pt x="92" y="112"/>
                    <a:pt x="92" y="112"/>
                    <a:pt x="92" y="112"/>
                  </a:cubicBezTo>
                  <a:cubicBezTo>
                    <a:pt x="92" y="112"/>
                    <a:pt x="92" y="112"/>
                    <a:pt x="92" y="112"/>
                  </a:cubicBezTo>
                  <a:cubicBezTo>
                    <a:pt x="92" y="115"/>
                    <a:pt x="95" y="118"/>
                    <a:pt x="98" y="118"/>
                  </a:cubicBezTo>
                  <a:cubicBezTo>
                    <a:pt x="101" y="118"/>
                    <a:pt x="104" y="115"/>
                    <a:pt x="104" y="112"/>
                  </a:cubicBezTo>
                  <a:cubicBezTo>
                    <a:pt x="104" y="112"/>
                    <a:pt x="104" y="112"/>
                    <a:pt x="104" y="112"/>
                  </a:cubicBezTo>
                  <a:cubicBezTo>
                    <a:pt x="111" y="112"/>
                    <a:pt x="111" y="112"/>
                    <a:pt x="111" y="112"/>
                  </a:cubicBezTo>
                  <a:cubicBezTo>
                    <a:pt x="116" y="112"/>
                    <a:pt x="120" y="108"/>
                    <a:pt x="120" y="103"/>
                  </a:cubicBezTo>
                  <a:cubicBezTo>
                    <a:pt x="120" y="9"/>
                    <a:pt x="120" y="9"/>
                    <a:pt x="120" y="9"/>
                  </a:cubicBezTo>
                  <a:cubicBezTo>
                    <a:pt x="120" y="4"/>
                    <a:pt x="116" y="0"/>
                    <a:pt x="111" y="0"/>
                  </a:cubicBezTo>
                  <a:close/>
                  <a:moveTo>
                    <a:pt x="112" y="103"/>
                  </a:moveTo>
                  <a:cubicBezTo>
                    <a:pt x="112" y="104"/>
                    <a:pt x="112" y="104"/>
                    <a:pt x="111" y="104"/>
                  </a:cubicBezTo>
                  <a:cubicBezTo>
                    <a:pt x="9" y="104"/>
                    <a:pt x="9" y="104"/>
                    <a:pt x="9" y="104"/>
                  </a:cubicBezTo>
                  <a:cubicBezTo>
                    <a:pt x="8" y="104"/>
                    <a:pt x="8" y="104"/>
                    <a:pt x="8" y="103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8"/>
                    <a:pt x="8" y="8"/>
                    <a:pt x="9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2" y="8"/>
                    <a:pt x="112" y="8"/>
                    <a:pt x="112" y="9"/>
                  </a:cubicBezTo>
                  <a:lnTo>
                    <a:pt x="112" y="1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4" name="Freeform 6">
              <a:extLst>
                <a:ext uri="{FF2B5EF4-FFF2-40B4-BE49-F238E27FC236}">
                  <a16:creationId xmlns:a16="http://schemas.microsoft.com/office/drawing/2014/main" id="{7420D3BE-31CD-4BD2-8B3D-BBDD3B12CF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61575" y="-279400"/>
              <a:ext cx="195263" cy="196850"/>
            </a:xfrm>
            <a:custGeom>
              <a:avLst/>
              <a:gdLst>
                <a:gd name="T0" fmla="*/ 26 w 52"/>
                <a:gd name="T1" fmla="*/ 0 h 52"/>
                <a:gd name="T2" fmla="*/ 0 w 52"/>
                <a:gd name="T3" fmla="*/ 26 h 52"/>
                <a:gd name="T4" fmla="*/ 26 w 52"/>
                <a:gd name="T5" fmla="*/ 52 h 52"/>
                <a:gd name="T6" fmla="*/ 52 w 52"/>
                <a:gd name="T7" fmla="*/ 26 h 52"/>
                <a:gd name="T8" fmla="*/ 26 w 52"/>
                <a:gd name="T9" fmla="*/ 0 h 52"/>
                <a:gd name="T10" fmla="*/ 26 w 52"/>
                <a:gd name="T11" fmla="*/ 48 h 52"/>
                <a:gd name="T12" fmla="*/ 4 w 52"/>
                <a:gd name="T13" fmla="*/ 26 h 52"/>
                <a:gd name="T14" fmla="*/ 26 w 52"/>
                <a:gd name="T15" fmla="*/ 4 h 52"/>
                <a:gd name="T16" fmla="*/ 48 w 52"/>
                <a:gd name="T17" fmla="*/ 26 h 52"/>
                <a:gd name="T18" fmla="*/ 26 w 52"/>
                <a:gd name="T19" fmla="*/ 4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2">
                  <a:moveTo>
                    <a:pt x="26" y="0"/>
                  </a:moveTo>
                  <a:cubicBezTo>
                    <a:pt x="12" y="0"/>
                    <a:pt x="0" y="12"/>
                    <a:pt x="0" y="26"/>
                  </a:cubicBezTo>
                  <a:cubicBezTo>
                    <a:pt x="0" y="40"/>
                    <a:pt x="12" y="52"/>
                    <a:pt x="26" y="52"/>
                  </a:cubicBezTo>
                  <a:cubicBezTo>
                    <a:pt x="40" y="52"/>
                    <a:pt x="52" y="40"/>
                    <a:pt x="52" y="26"/>
                  </a:cubicBezTo>
                  <a:cubicBezTo>
                    <a:pt x="52" y="12"/>
                    <a:pt x="40" y="0"/>
                    <a:pt x="26" y="0"/>
                  </a:cubicBezTo>
                  <a:close/>
                  <a:moveTo>
                    <a:pt x="26" y="48"/>
                  </a:moveTo>
                  <a:cubicBezTo>
                    <a:pt x="14" y="48"/>
                    <a:pt x="4" y="38"/>
                    <a:pt x="4" y="26"/>
                  </a:cubicBezTo>
                  <a:cubicBezTo>
                    <a:pt x="4" y="14"/>
                    <a:pt x="14" y="4"/>
                    <a:pt x="26" y="4"/>
                  </a:cubicBezTo>
                  <a:cubicBezTo>
                    <a:pt x="38" y="4"/>
                    <a:pt x="48" y="14"/>
                    <a:pt x="48" y="26"/>
                  </a:cubicBezTo>
                  <a:cubicBezTo>
                    <a:pt x="48" y="38"/>
                    <a:pt x="38" y="48"/>
                    <a:pt x="26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5" name="Freeform 7">
              <a:extLst>
                <a:ext uri="{FF2B5EF4-FFF2-40B4-BE49-F238E27FC236}">
                  <a16:creationId xmlns:a16="http://schemas.microsoft.com/office/drawing/2014/main" id="{B2195157-2F79-4C07-B43F-99E5781065C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21900" y="-246062"/>
              <a:ext cx="74613" cy="103188"/>
            </a:xfrm>
            <a:custGeom>
              <a:avLst/>
              <a:gdLst>
                <a:gd name="T0" fmla="*/ 12 w 20"/>
                <a:gd name="T1" fmla="*/ 7 h 27"/>
                <a:gd name="T2" fmla="*/ 12 w 20"/>
                <a:gd name="T3" fmla="*/ 2 h 27"/>
                <a:gd name="T4" fmla="*/ 10 w 20"/>
                <a:gd name="T5" fmla="*/ 0 h 27"/>
                <a:gd name="T6" fmla="*/ 8 w 20"/>
                <a:gd name="T7" fmla="*/ 2 h 27"/>
                <a:gd name="T8" fmla="*/ 8 w 20"/>
                <a:gd name="T9" fmla="*/ 7 h 27"/>
                <a:gd name="T10" fmla="*/ 0 w 20"/>
                <a:gd name="T11" fmla="*/ 17 h 27"/>
                <a:gd name="T12" fmla="*/ 10 w 20"/>
                <a:gd name="T13" fmla="*/ 27 h 27"/>
                <a:gd name="T14" fmla="*/ 20 w 20"/>
                <a:gd name="T15" fmla="*/ 17 h 27"/>
                <a:gd name="T16" fmla="*/ 12 w 20"/>
                <a:gd name="T17" fmla="*/ 7 h 27"/>
                <a:gd name="T18" fmla="*/ 10 w 20"/>
                <a:gd name="T19" fmla="*/ 23 h 27"/>
                <a:gd name="T20" fmla="*/ 4 w 20"/>
                <a:gd name="T21" fmla="*/ 17 h 27"/>
                <a:gd name="T22" fmla="*/ 8 w 20"/>
                <a:gd name="T23" fmla="*/ 11 h 27"/>
                <a:gd name="T24" fmla="*/ 8 w 20"/>
                <a:gd name="T25" fmla="*/ 14 h 27"/>
                <a:gd name="T26" fmla="*/ 10 w 20"/>
                <a:gd name="T27" fmla="*/ 16 h 27"/>
                <a:gd name="T28" fmla="*/ 12 w 20"/>
                <a:gd name="T29" fmla="*/ 14 h 27"/>
                <a:gd name="T30" fmla="*/ 12 w 20"/>
                <a:gd name="T31" fmla="*/ 11 h 27"/>
                <a:gd name="T32" fmla="*/ 16 w 20"/>
                <a:gd name="T33" fmla="*/ 17 h 27"/>
                <a:gd name="T34" fmla="*/ 10 w 20"/>
                <a:gd name="T35" fmla="*/ 2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" h="27">
                  <a:moveTo>
                    <a:pt x="12" y="7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ubicBezTo>
                    <a:pt x="9" y="0"/>
                    <a:pt x="8" y="1"/>
                    <a:pt x="8" y="2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3" y="8"/>
                    <a:pt x="0" y="12"/>
                    <a:pt x="0" y="17"/>
                  </a:cubicBezTo>
                  <a:cubicBezTo>
                    <a:pt x="0" y="23"/>
                    <a:pt x="4" y="27"/>
                    <a:pt x="10" y="27"/>
                  </a:cubicBezTo>
                  <a:cubicBezTo>
                    <a:pt x="16" y="27"/>
                    <a:pt x="20" y="23"/>
                    <a:pt x="20" y="17"/>
                  </a:cubicBezTo>
                  <a:cubicBezTo>
                    <a:pt x="20" y="12"/>
                    <a:pt x="17" y="8"/>
                    <a:pt x="12" y="7"/>
                  </a:cubicBezTo>
                  <a:close/>
                  <a:moveTo>
                    <a:pt x="10" y="23"/>
                  </a:moveTo>
                  <a:cubicBezTo>
                    <a:pt x="7" y="23"/>
                    <a:pt x="4" y="20"/>
                    <a:pt x="4" y="17"/>
                  </a:cubicBezTo>
                  <a:cubicBezTo>
                    <a:pt x="4" y="14"/>
                    <a:pt x="6" y="12"/>
                    <a:pt x="8" y="11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5"/>
                    <a:pt x="9" y="16"/>
                    <a:pt x="10" y="16"/>
                  </a:cubicBezTo>
                  <a:cubicBezTo>
                    <a:pt x="11" y="16"/>
                    <a:pt x="12" y="15"/>
                    <a:pt x="12" y="14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4" y="12"/>
                    <a:pt x="16" y="14"/>
                    <a:pt x="16" y="17"/>
                  </a:cubicBezTo>
                  <a:cubicBezTo>
                    <a:pt x="16" y="20"/>
                    <a:pt x="13" y="23"/>
                    <a:pt x="10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6" name="Freeform 8">
              <a:extLst>
                <a:ext uri="{FF2B5EF4-FFF2-40B4-BE49-F238E27FC236}">
                  <a16:creationId xmlns:a16="http://schemas.microsoft.com/office/drawing/2014/main" id="{82DF3A2A-3A08-42FC-AAB4-5CEBE93E5D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94900" y="-331787"/>
              <a:ext cx="344488" cy="301625"/>
            </a:xfrm>
            <a:custGeom>
              <a:avLst/>
              <a:gdLst>
                <a:gd name="T0" fmla="*/ 88 w 92"/>
                <a:gd name="T1" fmla="*/ 13 h 80"/>
                <a:gd name="T2" fmla="*/ 88 w 92"/>
                <a:gd name="T3" fmla="*/ 5 h 80"/>
                <a:gd name="T4" fmla="*/ 83 w 92"/>
                <a:gd name="T5" fmla="*/ 0 h 80"/>
                <a:gd name="T6" fmla="*/ 5 w 92"/>
                <a:gd name="T7" fmla="*/ 0 h 80"/>
                <a:gd name="T8" fmla="*/ 0 w 92"/>
                <a:gd name="T9" fmla="*/ 5 h 80"/>
                <a:gd name="T10" fmla="*/ 0 w 92"/>
                <a:gd name="T11" fmla="*/ 75 h 80"/>
                <a:gd name="T12" fmla="*/ 5 w 92"/>
                <a:gd name="T13" fmla="*/ 80 h 80"/>
                <a:gd name="T14" fmla="*/ 83 w 92"/>
                <a:gd name="T15" fmla="*/ 80 h 80"/>
                <a:gd name="T16" fmla="*/ 88 w 92"/>
                <a:gd name="T17" fmla="*/ 75 h 80"/>
                <a:gd name="T18" fmla="*/ 88 w 92"/>
                <a:gd name="T19" fmla="*/ 69 h 80"/>
                <a:gd name="T20" fmla="*/ 92 w 92"/>
                <a:gd name="T21" fmla="*/ 63 h 80"/>
                <a:gd name="T22" fmla="*/ 92 w 92"/>
                <a:gd name="T23" fmla="*/ 59 h 80"/>
                <a:gd name="T24" fmla="*/ 88 w 92"/>
                <a:gd name="T25" fmla="*/ 53 h 80"/>
                <a:gd name="T26" fmla="*/ 88 w 92"/>
                <a:gd name="T27" fmla="*/ 29 h 80"/>
                <a:gd name="T28" fmla="*/ 92 w 92"/>
                <a:gd name="T29" fmla="*/ 23 h 80"/>
                <a:gd name="T30" fmla="*/ 92 w 92"/>
                <a:gd name="T31" fmla="*/ 19 h 80"/>
                <a:gd name="T32" fmla="*/ 88 w 92"/>
                <a:gd name="T33" fmla="*/ 13 h 80"/>
                <a:gd name="T34" fmla="*/ 83 w 92"/>
                <a:gd name="T35" fmla="*/ 76 h 80"/>
                <a:gd name="T36" fmla="*/ 5 w 92"/>
                <a:gd name="T37" fmla="*/ 76 h 80"/>
                <a:gd name="T38" fmla="*/ 4 w 92"/>
                <a:gd name="T39" fmla="*/ 75 h 80"/>
                <a:gd name="T40" fmla="*/ 4 w 92"/>
                <a:gd name="T41" fmla="*/ 5 h 80"/>
                <a:gd name="T42" fmla="*/ 5 w 92"/>
                <a:gd name="T43" fmla="*/ 4 h 80"/>
                <a:gd name="T44" fmla="*/ 83 w 92"/>
                <a:gd name="T45" fmla="*/ 4 h 80"/>
                <a:gd name="T46" fmla="*/ 84 w 92"/>
                <a:gd name="T47" fmla="*/ 5 h 80"/>
                <a:gd name="T48" fmla="*/ 84 w 92"/>
                <a:gd name="T49" fmla="*/ 13 h 80"/>
                <a:gd name="T50" fmla="*/ 80 w 92"/>
                <a:gd name="T51" fmla="*/ 19 h 80"/>
                <a:gd name="T52" fmla="*/ 80 w 92"/>
                <a:gd name="T53" fmla="*/ 23 h 80"/>
                <a:gd name="T54" fmla="*/ 84 w 92"/>
                <a:gd name="T55" fmla="*/ 29 h 80"/>
                <a:gd name="T56" fmla="*/ 84 w 92"/>
                <a:gd name="T57" fmla="*/ 53 h 80"/>
                <a:gd name="T58" fmla="*/ 80 w 92"/>
                <a:gd name="T59" fmla="*/ 59 h 80"/>
                <a:gd name="T60" fmla="*/ 80 w 92"/>
                <a:gd name="T61" fmla="*/ 63 h 80"/>
                <a:gd name="T62" fmla="*/ 84 w 92"/>
                <a:gd name="T63" fmla="*/ 69 h 80"/>
                <a:gd name="T64" fmla="*/ 84 w 92"/>
                <a:gd name="T65" fmla="*/ 75 h 80"/>
                <a:gd name="T66" fmla="*/ 83 w 92"/>
                <a:gd name="T67" fmla="*/ 7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2" h="80">
                  <a:moveTo>
                    <a:pt x="88" y="13"/>
                  </a:moveTo>
                  <a:cubicBezTo>
                    <a:pt x="88" y="5"/>
                    <a:pt x="88" y="5"/>
                    <a:pt x="88" y="5"/>
                  </a:cubicBezTo>
                  <a:cubicBezTo>
                    <a:pt x="88" y="2"/>
                    <a:pt x="86" y="0"/>
                    <a:pt x="83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8"/>
                    <a:pt x="2" y="80"/>
                    <a:pt x="5" y="80"/>
                  </a:cubicBezTo>
                  <a:cubicBezTo>
                    <a:pt x="83" y="80"/>
                    <a:pt x="83" y="80"/>
                    <a:pt x="83" y="80"/>
                  </a:cubicBezTo>
                  <a:cubicBezTo>
                    <a:pt x="86" y="80"/>
                    <a:pt x="88" y="78"/>
                    <a:pt x="88" y="75"/>
                  </a:cubicBezTo>
                  <a:cubicBezTo>
                    <a:pt x="88" y="69"/>
                    <a:pt x="88" y="69"/>
                    <a:pt x="88" y="69"/>
                  </a:cubicBezTo>
                  <a:cubicBezTo>
                    <a:pt x="90" y="68"/>
                    <a:pt x="92" y="66"/>
                    <a:pt x="92" y="63"/>
                  </a:cubicBezTo>
                  <a:cubicBezTo>
                    <a:pt x="92" y="59"/>
                    <a:pt x="92" y="59"/>
                    <a:pt x="92" y="59"/>
                  </a:cubicBezTo>
                  <a:cubicBezTo>
                    <a:pt x="92" y="56"/>
                    <a:pt x="90" y="54"/>
                    <a:pt x="88" y="53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90" y="28"/>
                    <a:pt x="92" y="26"/>
                    <a:pt x="92" y="23"/>
                  </a:cubicBezTo>
                  <a:cubicBezTo>
                    <a:pt x="92" y="19"/>
                    <a:pt x="92" y="19"/>
                    <a:pt x="92" y="19"/>
                  </a:cubicBezTo>
                  <a:cubicBezTo>
                    <a:pt x="92" y="16"/>
                    <a:pt x="90" y="14"/>
                    <a:pt x="88" y="13"/>
                  </a:cubicBezTo>
                  <a:close/>
                  <a:moveTo>
                    <a:pt x="83" y="76"/>
                  </a:moveTo>
                  <a:cubicBezTo>
                    <a:pt x="5" y="76"/>
                    <a:pt x="5" y="76"/>
                    <a:pt x="5" y="76"/>
                  </a:cubicBezTo>
                  <a:cubicBezTo>
                    <a:pt x="4" y="76"/>
                    <a:pt x="4" y="76"/>
                    <a:pt x="4" y="7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4"/>
                    <a:pt x="4" y="4"/>
                    <a:pt x="5" y="4"/>
                  </a:cubicBezTo>
                  <a:cubicBezTo>
                    <a:pt x="83" y="4"/>
                    <a:pt x="83" y="4"/>
                    <a:pt x="83" y="4"/>
                  </a:cubicBezTo>
                  <a:cubicBezTo>
                    <a:pt x="84" y="4"/>
                    <a:pt x="84" y="4"/>
                    <a:pt x="84" y="5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2" y="14"/>
                    <a:pt x="80" y="16"/>
                    <a:pt x="80" y="19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80" y="26"/>
                    <a:pt x="82" y="28"/>
                    <a:pt x="84" y="29"/>
                  </a:cubicBezTo>
                  <a:cubicBezTo>
                    <a:pt x="84" y="53"/>
                    <a:pt x="84" y="53"/>
                    <a:pt x="84" y="53"/>
                  </a:cubicBezTo>
                  <a:cubicBezTo>
                    <a:pt x="82" y="54"/>
                    <a:pt x="80" y="56"/>
                    <a:pt x="80" y="59"/>
                  </a:cubicBezTo>
                  <a:cubicBezTo>
                    <a:pt x="80" y="63"/>
                    <a:pt x="80" y="63"/>
                    <a:pt x="80" y="63"/>
                  </a:cubicBezTo>
                  <a:cubicBezTo>
                    <a:pt x="80" y="66"/>
                    <a:pt x="82" y="68"/>
                    <a:pt x="84" y="69"/>
                  </a:cubicBezTo>
                  <a:cubicBezTo>
                    <a:pt x="84" y="75"/>
                    <a:pt x="84" y="75"/>
                    <a:pt x="84" y="75"/>
                  </a:cubicBezTo>
                  <a:cubicBezTo>
                    <a:pt x="84" y="76"/>
                    <a:pt x="84" y="76"/>
                    <a:pt x="83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9C483C6F-5036-49DB-8875-8E9C703277E8}"/>
              </a:ext>
            </a:extLst>
          </p:cNvPr>
          <p:cNvGrpSpPr/>
          <p:nvPr/>
        </p:nvGrpSpPr>
        <p:grpSpPr>
          <a:xfrm>
            <a:off x="10490296" y="359417"/>
            <a:ext cx="420688" cy="422275"/>
            <a:chOff x="1298575" y="588963"/>
            <a:chExt cx="420688" cy="422275"/>
          </a:xfrm>
          <a:solidFill>
            <a:schemeClr val="tx1"/>
          </a:solidFill>
        </p:grpSpPr>
        <p:sp>
          <p:nvSpPr>
            <p:cNvPr id="138" name="Freeform 9">
              <a:extLst>
                <a:ext uri="{FF2B5EF4-FFF2-40B4-BE49-F238E27FC236}">
                  <a16:creationId xmlns:a16="http://schemas.microsoft.com/office/drawing/2014/main" id="{3B7210F6-E990-4D33-A50A-1E6B4443D8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98575" y="588963"/>
              <a:ext cx="420688" cy="422275"/>
            </a:xfrm>
            <a:custGeom>
              <a:avLst/>
              <a:gdLst>
                <a:gd name="T0" fmla="*/ 64 w 112"/>
                <a:gd name="T1" fmla="*/ 12 h 112"/>
                <a:gd name="T2" fmla="*/ 78 w 112"/>
                <a:gd name="T3" fmla="*/ 23 h 112"/>
                <a:gd name="T4" fmla="*/ 84 w 112"/>
                <a:gd name="T5" fmla="*/ 18 h 112"/>
                <a:gd name="T6" fmla="*/ 93 w 112"/>
                <a:gd name="T7" fmla="*/ 25 h 112"/>
                <a:gd name="T8" fmla="*/ 89 w 112"/>
                <a:gd name="T9" fmla="*/ 34 h 112"/>
                <a:gd name="T10" fmla="*/ 100 w 112"/>
                <a:gd name="T11" fmla="*/ 48 h 112"/>
                <a:gd name="T12" fmla="*/ 104 w 112"/>
                <a:gd name="T13" fmla="*/ 60 h 112"/>
                <a:gd name="T14" fmla="*/ 95 w 112"/>
                <a:gd name="T15" fmla="*/ 64 h 112"/>
                <a:gd name="T16" fmla="*/ 93 w 112"/>
                <a:gd name="T17" fmla="*/ 81 h 112"/>
                <a:gd name="T18" fmla="*/ 87 w 112"/>
                <a:gd name="T19" fmla="*/ 93 h 112"/>
                <a:gd name="T20" fmla="*/ 81 w 112"/>
                <a:gd name="T21" fmla="*/ 93 h 112"/>
                <a:gd name="T22" fmla="*/ 64 w 112"/>
                <a:gd name="T23" fmla="*/ 95 h 112"/>
                <a:gd name="T24" fmla="*/ 60 w 112"/>
                <a:gd name="T25" fmla="*/ 104 h 112"/>
                <a:gd name="T26" fmla="*/ 48 w 112"/>
                <a:gd name="T27" fmla="*/ 100 h 112"/>
                <a:gd name="T28" fmla="*/ 34 w 112"/>
                <a:gd name="T29" fmla="*/ 89 h 112"/>
                <a:gd name="T30" fmla="*/ 28 w 112"/>
                <a:gd name="T31" fmla="*/ 94 h 112"/>
                <a:gd name="T32" fmla="*/ 19 w 112"/>
                <a:gd name="T33" fmla="*/ 87 h 112"/>
                <a:gd name="T34" fmla="*/ 23 w 112"/>
                <a:gd name="T35" fmla="*/ 78 h 112"/>
                <a:gd name="T36" fmla="*/ 12 w 112"/>
                <a:gd name="T37" fmla="*/ 64 h 112"/>
                <a:gd name="T38" fmla="*/ 8 w 112"/>
                <a:gd name="T39" fmla="*/ 52 h 112"/>
                <a:gd name="T40" fmla="*/ 17 w 112"/>
                <a:gd name="T41" fmla="*/ 48 h 112"/>
                <a:gd name="T42" fmla="*/ 19 w 112"/>
                <a:gd name="T43" fmla="*/ 31 h 112"/>
                <a:gd name="T44" fmla="*/ 25 w 112"/>
                <a:gd name="T45" fmla="*/ 19 h 112"/>
                <a:gd name="T46" fmla="*/ 31 w 112"/>
                <a:gd name="T47" fmla="*/ 19 h 112"/>
                <a:gd name="T48" fmla="*/ 48 w 112"/>
                <a:gd name="T49" fmla="*/ 17 h 112"/>
                <a:gd name="T50" fmla="*/ 52 w 112"/>
                <a:gd name="T51" fmla="*/ 8 h 112"/>
                <a:gd name="T52" fmla="*/ 60 w 112"/>
                <a:gd name="T53" fmla="*/ 0 h 112"/>
                <a:gd name="T54" fmla="*/ 40 w 112"/>
                <a:gd name="T55" fmla="*/ 11 h 112"/>
                <a:gd name="T56" fmla="*/ 28 w 112"/>
                <a:gd name="T57" fmla="*/ 10 h 112"/>
                <a:gd name="T58" fmla="*/ 14 w 112"/>
                <a:gd name="T59" fmla="*/ 19 h 112"/>
                <a:gd name="T60" fmla="*/ 13 w 112"/>
                <a:gd name="T61" fmla="*/ 35 h 112"/>
                <a:gd name="T62" fmla="*/ 0 w 112"/>
                <a:gd name="T63" fmla="*/ 52 h 112"/>
                <a:gd name="T64" fmla="*/ 11 w 112"/>
                <a:gd name="T65" fmla="*/ 72 h 112"/>
                <a:gd name="T66" fmla="*/ 10 w 112"/>
                <a:gd name="T67" fmla="*/ 84 h 112"/>
                <a:gd name="T68" fmla="*/ 19 w 112"/>
                <a:gd name="T69" fmla="*/ 98 h 112"/>
                <a:gd name="T70" fmla="*/ 35 w 112"/>
                <a:gd name="T71" fmla="*/ 99 h 112"/>
                <a:gd name="T72" fmla="*/ 52 w 112"/>
                <a:gd name="T73" fmla="*/ 112 h 112"/>
                <a:gd name="T74" fmla="*/ 72 w 112"/>
                <a:gd name="T75" fmla="*/ 101 h 112"/>
                <a:gd name="T76" fmla="*/ 84 w 112"/>
                <a:gd name="T77" fmla="*/ 102 h 112"/>
                <a:gd name="T78" fmla="*/ 98 w 112"/>
                <a:gd name="T79" fmla="*/ 93 h 112"/>
                <a:gd name="T80" fmla="*/ 99 w 112"/>
                <a:gd name="T81" fmla="*/ 77 h 112"/>
                <a:gd name="T82" fmla="*/ 112 w 112"/>
                <a:gd name="T83" fmla="*/ 60 h 112"/>
                <a:gd name="T84" fmla="*/ 101 w 112"/>
                <a:gd name="T85" fmla="*/ 40 h 112"/>
                <a:gd name="T86" fmla="*/ 102 w 112"/>
                <a:gd name="T87" fmla="*/ 28 h 112"/>
                <a:gd name="T88" fmla="*/ 93 w 112"/>
                <a:gd name="T89" fmla="*/ 14 h 112"/>
                <a:gd name="T90" fmla="*/ 77 w 112"/>
                <a:gd name="T91" fmla="*/ 13 h 112"/>
                <a:gd name="T92" fmla="*/ 60 w 112"/>
                <a:gd name="T9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2" h="112">
                  <a:moveTo>
                    <a:pt x="60" y="8"/>
                  </a:moveTo>
                  <a:cubicBezTo>
                    <a:pt x="62" y="8"/>
                    <a:pt x="64" y="10"/>
                    <a:pt x="64" y="12"/>
                  </a:cubicBezTo>
                  <a:cubicBezTo>
                    <a:pt x="64" y="17"/>
                    <a:pt x="64" y="17"/>
                    <a:pt x="64" y="17"/>
                  </a:cubicBezTo>
                  <a:cubicBezTo>
                    <a:pt x="69" y="18"/>
                    <a:pt x="74" y="20"/>
                    <a:pt x="78" y="23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82" y="18"/>
                    <a:pt x="83" y="18"/>
                    <a:pt x="84" y="18"/>
                  </a:cubicBezTo>
                  <a:cubicBezTo>
                    <a:pt x="85" y="18"/>
                    <a:pt x="86" y="18"/>
                    <a:pt x="87" y="19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4" y="26"/>
                    <a:pt x="94" y="29"/>
                    <a:pt x="93" y="31"/>
                  </a:cubicBezTo>
                  <a:cubicBezTo>
                    <a:pt x="89" y="34"/>
                    <a:pt x="89" y="34"/>
                    <a:pt x="89" y="34"/>
                  </a:cubicBezTo>
                  <a:cubicBezTo>
                    <a:pt x="92" y="38"/>
                    <a:pt x="94" y="43"/>
                    <a:pt x="95" y="48"/>
                  </a:cubicBezTo>
                  <a:cubicBezTo>
                    <a:pt x="100" y="48"/>
                    <a:pt x="100" y="48"/>
                    <a:pt x="100" y="48"/>
                  </a:cubicBezTo>
                  <a:cubicBezTo>
                    <a:pt x="102" y="48"/>
                    <a:pt x="104" y="50"/>
                    <a:pt x="104" y="52"/>
                  </a:cubicBezTo>
                  <a:cubicBezTo>
                    <a:pt x="104" y="60"/>
                    <a:pt x="104" y="60"/>
                    <a:pt x="104" y="60"/>
                  </a:cubicBezTo>
                  <a:cubicBezTo>
                    <a:pt x="104" y="62"/>
                    <a:pt x="102" y="64"/>
                    <a:pt x="100" y="64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4" y="69"/>
                    <a:pt x="92" y="74"/>
                    <a:pt x="89" y="78"/>
                  </a:cubicBezTo>
                  <a:cubicBezTo>
                    <a:pt x="93" y="81"/>
                    <a:pt x="93" y="81"/>
                    <a:pt x="93" y="81"/>
                  </a:cubicBezTo>
                  <a:cubicBezTo>
                    <a:pt x="94" y="83"/>
                    <a:pt x="94" y="86"/>
                    <a:pt x="93" y="87"/>
                  </a:cubicBezTo>
                  <a:cubicBezTo>
                    <a:pt x="87" y="93"/>
                    <a:pt x="87" y="93"/>
                    <a:pt x="87" y="93"/>
                  </a:cubicBezTo>
                  <a:cubicBezTo>
                    <a:pt x="86" y="94"/>
                    <a:pt x="85" y="94"/>
                    <a:pt x="84" y="94"/>
                  </a:cubicBezTo>
                  <a:cubicBezTo>
                    <a:pt x="83" y="94"/>
                    <a:pt x="82" y="94"/>
                    <a:pt x="81" y="93"/>
                  </a:cubicBezTo>
                  <a:cubicBezTo>
                    <a:pt x="78" y="89"/>
                    <a:pt x="78" y="89"/>
                    <a:pt x="78" y="89"/>
                  </a:cubicBezTo>
                  <a:cubicBezTo>
                    <a:pt x="74" y="92"/>
                    <a:pt x="69" y="94"/>
                    <a:pt x="64" y="95"/>
                  </a:cubicBezTo>
                  <a:cubicBezTo>
                    <a:pt x="64" y="100"/>
                    <a:pt x="64" y="100"/>
                    <a:pt x="64" y="100"/>
                  </a:cubicBezTo>
                  <a:cubicBezTo>
                    <a:pt x="64" y="102"/>
                    <a:pt x="62" y="104"/>
                    <a:pt x="60" y="104"/>
                  </a:cubicBezTo>
                  <a:cubicBezTo>
                    <a:pt x="52" y="104"/>
                    <a:pt x="52" y="104"/>
                    <a:pt x="52" y="104"/>
                  </a:cubicBezTo>
                  <a:cubicBezTo>
                    <a:pt x="50" y="104"/>
                    <a:pt x="48" y="102"/>
                    <a:pt x="48" y="100"/>
                  </a:cubicBezTo>
                  <a:cubicBezTo>
                    <a:pt x="48" y="95"/>
                    <a:pt x="48" y="95"/>
                    <a:pt x="48" y="95"/>
                  </a:cubicBezTo>
                  <a:cubicBezTo>
                    <a:pt x="43" y="94"/>
                    <a:pt x="38" y="92"/>
                    <a:pt x="34" y="89"/>
                  </a:cubicBezTo>
                  <a:cubicBezTo>
                    <a:pt x="31" y="93"/>
                    <a:pt x="31" y="93"/>
                    <a:pt x="31" y="93"/>
                  </a:cubicBezTo>
                  <a:cubicBezTo>
                    <a:pt x="30" y="94"/>
                    <a:pt x="29" y="94"/>
                    <a:pt x="28" y="94"/>
                  </a:cubicBezTo>
                  <a:cubicBezTo>
                    <a:pt x="27" y="94"/>
                    <a:pt x="26" y="94"/>
                    <a:pt x="25" y="93"/>
                  </a:cubicBezTo>
                  <a:cubicBezTo>
                    <a:pt x="19" y="87"/>
                    <a:pt x="19" y="87"/>
                    <a:pt x="19" y="87"/>
                  </a:cubicBezTo>
                  <a:cubicBezTo>
                    <a:pt x="18" y="86"/>
                    <a:pt x="18" y="83"/>
                    <a:pt x="19" y="81"/>
                  </a:cubicBezTo>
                  <a:cubicBezTo>
                    <a:pt x="23" y="78"/>
                    <a:pt x="23" y="78"/>
                    <a:pt x="23" y="78"/>
                  </a:cubicBezTo>
                  <a:cubicBezTo>
                    <a:pt x="20" y="74"/>
                    <a:pt x="18" y="69"/>
                    <a:pt x="17" y="64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0" y="64"/>
                    <a:pt x="8" y="62"/>
                    <a:pt x="8" y="60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50"/>
                    <a:pt x="10" y="48"/>
                    <a:pt x="12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8" y="43"/>
                    <a:pt x="20" y="38"/>
                    <a:pt x="23" y="34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8" y="29"/>
                    <a:pt x="18" y="26"/>
                    <a:pt x="19" y="25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6" y="18"/>
                    <a:pt x="27" y="18"/>
                    <a:pt x="28" y="18"/>
                  </a:cubicBezTo>
                  <a:cubicBezTo>
                    <a:pt x="29" y="18"/>
                    <a:pt x="30" y="18"/>
                    <a:pt x="31" y="19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8" y="20"/>
                    <a:pt x="43" y="18"/>
                    <a:pt x="48" y="17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8" y="10"/>
                    <a:pt x="50" y="8"/>
                    <a:pt x="52" y="8"/>
                  </a:cubicBezTo>
                  <a:cubicBezTo>
                    <a:pt x="60" y="8"/>
                    <a:pt x="60" y="8"/>
                    <a:pt x="60" y="8"/>
                  </a:cubicBezTo>
                  <a:moveTo>
                    <a:pt x="60" y="0"/>
                  </a:moveTo>
                  <a:cubicBezTo>
                    <a:pt x="52" y="0"/>
                    <a:pt x="52" y="0"/>
                    <a:pt x="52" y="0"/>
                  </a:cubicBezTo>
                  <a:cubicBezTo>
                    <a:pt x="46" y="0"/>
                    <a:pt x="41" y="5"/>
                    <a:pt x="40" y="11"/>
                  </a:cubicBezTo>
                  <a:cubicBezTo>
                    <a:pt x="38" y="11"/>
                    <a:pt x="37" y="12"/>
                    <a:pt x="35" y="13"/>
                  </a:cubicBezTo>
                  <a:cubicBezTo>
                    <a:pt x="33" y="11"/>
                    <a:pt x="31" y="10"/>
                    <a:pt x="28" y="10"/>
                  </a:cubicBezTo>
                  <a:cubicBezTo>
                    <a:pt x="25" y="10"/>
                    <a:pt x="21" y="11"/>
                    <a:pt x="19" y="14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1" y="22"/>
                    <a:pt x="10" y="25"/>
                    <a:pt x="10" y="28"/>
                  </a:cubicBezTo>
                  <a:cubicBezTo>
                    <a:pt x="10" y="31"/>
                    <a:pt x="11" y="33"/>
                    <a:pt x="13" y="35"/>
                  </a:cubicBezTo>
                  <a:cubicBezTo>
                    <a:pt x="12" y="37"/>
                    <a:pt x="11" y="38"/>
                    <a:pt x="11" y="40"/>
                  </a:cubicBezTo>
                  <a:cubicBezTo>
                    <a:pt x="5" y="41"/>
                    <a:pt x="0" y="46"/>
                    <a:pt x="0" y="52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6"/>
                    <a:pt x="5" y="71"/>
                    <a:pt x="11" y="72"/>
                  </a:cubicBezTo>
                  <a:cubicBezTo>
                    <a:pt x="11" y="74"/>
                    <a:pt x="12" y="75"/>
                    <a:pt x="13" y="77"/>
                  </a:cubicBezTo>
                  <a:cubicBezTo>
                    <a:pt x="11" y="79"/>
                    <a:pt x="10" y="81"/>
                    <a:pt x="10" y="84"/>
                  </a:cubicBezTo>
                  <a:cubicBezTo>
                    <a:pt x="10" y="87"/>
                    <a:pt x="11" y="91"/>
                    <a:pt x="14" y="93"/>
                  </a:cubicBezTo>
                  <a:cubicBezTo>
                    <a:pt x="19" y="98"/>
                    <a:pt x="19" y="98"/>
                    <a:pt x="19" y="98"/>
                  </a:cubicBezTo>
                  <a:cubicBezTo>
                    <a:pt x="21" y="101"/>
                    <a:pt x="25" y="102"/>
                    <a:pt x="28" y="102"/>
                  </a:cubicBezTo>
                  <a:cubicBezTo>
                    <a:pt x="31" y="102"/>
                    <a:pt x="33" y="101"/>
                    <a:pt x="35" y="99"/>
                  </a:cubicBezTo>
                  <a:cubicBezTo>
                    <a:pt x="37" y="100"/>
                    <a:pt x="38" y="101"/>
                    <a:pt x="40" y="101"/>
                  </a:cubicBezTo>
                  <a:cubicBezTo>
                    <a:pt x="41" y="107"/>
                    <a:pt x="46" y="112"/>
                    <a:pt x="52" y="112"/>
                  </a:cubicBezTo>
                  <a:cubicBezTo>
                    <a:pt x="60" y="112"/>
                    <a:pt x="60" y="112"/>
                    <a:pt x="60" y="112"/>
                  </a:cubicBezTo>
                  <a:cubicBezTo>
                    <a:pt x="66" y="112"/>
                    <a:pt x="71" y="107"/>
                    <a:pt x="72" y="101"/>
                  </a:cubicBezTo>
                  <a:cubicBezTo>
                    <a:pt x="74" y="101"/>
                    <a:pt x="75" y="100"/>
                    <a:pt x="77" y="99"/>
                  </a:cubicBezTo>
                  <a:cubicBezTo>
                    <a:pt x="79" y="101"/>
                    <a:pt x="81" y="102"/>
                    <a:pt x="84" y="102"/>
                  </a:cubicBezTo>
                  <a:cubicBezTo>
                    <a:pt x="87" y="102"/>
                    <a:pt x="91" y="101"/>
                    <a:pt x="93" y="98"/>
                  </a:cubicBezTo>
                  <a:cubicBezTo>
                    <a:pt x="98" y="93"/>
                    <a:pt x="98" y="93"/>
                    <a:pt x="98" y="93"/>
                  </a:cubicBezTo>
                  <a:cubicBezTo>
                    <a:pt x="101" y="91"/>
                    <a:pt x="102" y="87"/>
                    <a:pt x="102" y="84"/>
                  </a:cubicBezTo>
                  <a:cubicBezTo>
                    <a:pt x="102" y="81"/>
                    <a:pt x="101" y="79"/>
                    <a:pt x="99" y="77"/>
                  </a:cubicBezTo>
                  <a:cubicBezTo>
                    <a:pt x="100" y="75"/>
                    <a:pt x="101" y="74"/>
                    <a:pt x="101" y="72"/>
                  </a:cubicBezTo>
                  <a:cubicBezTo>
                    <a:pt x="107" y="71"/>
                    <a:pt x="112" y="66"/>
                    <a:pt x="112" y="60"/>
                  </a:cubicBezTo>
                  <a:cubicBezTo>
                    <a:pt x="112" y="52"/>
                    <a:pt x="112" y="52"/>
                    <a:pt x="112" y="52"/>
                  </a:cubicBezTo>
                  <a:cubicBezTo>
                    <a:pt x="112" y="46"/>
                    <a:pt x="107" y="41"/>
                    <a:pt x="101" y="40"/>
                  </a:cubicBezTo>
                  <a:cubicBezTo>
                    <a:pt x="101" y="38"/>
                    <a:pt x="100" y="37"/>
                    <a:pt x="99" y="35"/>
                  </a:cubicBezTo>
                  <a:cubicBezTo>
                    <a:pt x="101" y="33"/>
                    <a:pt x="102" y="31"/>
                    <a:pt x="102" y="28"/>
                  </a:cubicBezTo>
                  <a:cubicBezTo>
                    <a:pt x="102" y="25"/>
                    <a:pt x="101" y="22"/>
                    <a:pt x="98" y="19"/>
                  </a:cubicBezTo>
                  <a:cubicBezTo>
                    <a:pt x="93" y="14"/>
                    <a:pt x="93" y="14"/>
                    <a:pt x="93" y="14"/>
                  </a:cubicBezTo>
                  <a:cubicBezTo>
                    <a:pt x="91" y="11"/>
                    <a:pt x="87" y="10"/>
                    <a:pt x="84" y="10"/>
                  </a:cubicBezTo>
                  <a:cubicBezTo>
                    <a:pt x="81" y="10"/>
                    <a:pt x="79" y="11"/>
                    <a:pt x="77" y="13"/>
                  </a:cubicBezTo>
                  <a:cubicBezTo>
                    <a:pt x="75" y="12"/>
                    <a:pt x="74" y="11"/>
                    <a:pt x="72" y="11"/>
                  </a:cubicBezTo>
                  <a:cubicBezTo>
                    <a:pt x="71" y="5"/>
                    <a:pt x="66" y="0"/>
                    <a:pt x="6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9" name="Freeform 10">
              <a:extLst>
                <a:ext uri="{FF2B5EF4-FFF2-40B4-BE49-F238E27FC236}">
                  <a16:creationId xmlns:a16="http://schemas.microsoft.com/office/drawing/2014/main" id="{95E2562C-AED5-4A03-AF64-BE52242392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11288" y="701675"/>
              <a:ext cx="195263" cy="196850"/>
            </a:xfrm>
            <a:custGeom>
              <a:avLst/>
              <a:gdLst>
                <a:gd name="T0" fmla="*/ 26 w 52"/>
                <a:gd name="T1" fmla="*/ 52 h 52"/>
                <a:gd name="T2" fmla="*/ 0 w 52"/>
                <a:gd name="T3" fmla="*/ 26 h 52"/>
                <a:gd name="T4" fmla="*/ 26 w 52"/>
                <a:gd name="T5" fmla="*/ 0 h 52"/>
                <a:gd name="T6" fmla="*/ 52 w 52"/>
                <a:gd name="T7" fmla="*/ 26 h 52"/>
                <a:gd name="T8" fmla="*/ 26 w 52"/>
                <a:gd name="T9" fmla="*/ 52 h 52"/>
                <a:gd name="T10" fmla="*/ 26 w 52"/>
                <a:gd name="T11" fmla="*/ 4 h 52"/>
                <a:gd name="T12" fmla="*/ 4 w 52"/>
                <a:gd name="T13" fmla="*/ 26 h 52"/>
                <a:gd name="T14" fmla="*/ 26 w 52"/>
                <a:gd name="T15" fmla="*/ 48 h 52"/>
                <a:gd name="T16" fmla="*/ 48 w 52"/>
                <a:gd name="T17" fmla="*/ 26 h 52"/>
                <a:gd name="T18" fmla="*/ 26 w 52"/>
                <a:gd name="T19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2">
                  <a:moveTo>
                    <a:pt x="26" y="52"/>
                  </a:moveTo>
                  <a:cubicBezTo>
                    <a:pt x="12" y="52"/>
                    <a:pt x="0" y="40"/>
                    <a:pt x="0" y="26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40" y="0"/>
                    <a:pt x="52" y="12"/>
                    <a:pt x="52" y="26"/>
                  </a:cubicBezTo>
                  <a:cubicBezTo>
                    <a:pt x="52" y="40"/>
                    <a:pt x="40" y="52"/>
                    <a:pt x="26" y="52"/>
                  </a:cubicBezTo>
                  <a:close/>
                  <a:moveTo>
                    <a:pt x="26" y="4"/>
                  </a:moveTo>
                  <a:cubicBezTo>
                    <a:pt x="14" y="4"/>
                    <a:pt x="4" y="14"/>
                    <a:pt x="4" y="26"/>
                  </a:cubicBezTo>
                  <a:cubicBezTo>
                    <a:pt x="4" y="38"/>
                    <a:pt x="14" y="48"/>
                    <a:pt x="26" y="48"/>
                  </a:cubicBezTo>
                  <a:cubicBezTo>
                    <a:pt x="38" y="48"/>
                    <a:pt x="48" y="38"/>
                    <a:pt x="48" y="26"/>
                  </a:cubicBezTo>
                  <a:cubicBezTo>
                    <a:pt x="48" y="14"/>
                    <a:pt x="38" y="4"/>
                    <a:pt x="2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0" name="Freeform 11">
              <a:extLst>
                <a:ext uri="{FF2B5EF4-FFF2-40B4-BE49-F238E27FC236}">
                  <a16:creationId xmlns:a16="http://schemas.microsoft.com/office/drawing/2014/main" id="{06AC6DA0-5418-45D7-8814-38AE8E79CD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55738" y="747713"/>
              <a:ext cx="106363" cy="106363"/>
            </a:xfrm>
            <a:custGeom>
              <a:avLst/>
              <a:gdLst>
                <a:gd name="T0" fmla="*/ 14 w 28"/>
                <a:gd name="T1" fmla="*/ 28 h 28"/>
                <a:gd name="T2" fmla="*/ 0 w 28"/>
                <a:gd name="T3" fmla="*/ 14 h 28"/>
                <a:gd name="T4" fmla="*/ 14 w 28"/>
                <a:gd name="T5" fmla="*/ 0 h 28"/>
                <a:gd name="T6" fmla="*/ 28 w 28"/>
                <a:gd name="T7" fmla="*/ 14 h 28"/>
                <a:gd name="T8" fmla="*/ 14 w 28"/>
                <a:gd name="T9" fmla="*/ 28 h 28"/>
                <a:gd name="T10" fmla="*/ 14 w 28"/>
                <a:gd name="T11" fmla="*/ 4 h 28"/>
                <a:gd name="T12" fmla="*/ 4 w 28"/>
                <a:gd name="T13" fmla="*/ 14 h 28"/>
                <a:gd name="T14" fmla="*/ 14 w 28"/>
                <a:gd name="T15" fmla="*/ 24 h 28"/>
                <a:gd name="T16" fmla="*/ 24 w 28"/>
                <a:gd name="T17" fmla="*/ 14 h 28"/>
                <a:gd name="T18" fmla="*/ 14 w 28"/>
                <a:gd name="T19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28">
                  <a:moveTo>
                    <a:pt x="14" y="28"/>
                  </a:moveTo>
                  <a:cubicBezTo>
                    <a:pt x="6" y="28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4"/>
                  </a:cubicBezTo>
                  <a:cubicBezTo>
                    <a:pt x="28" y="22"/>
                    <a:pt x="22" y="28"/>
                    <a:pt x="14" y="28"/>
                  </a:cubicBezTo>
                  <a:close/>
                  <a:moveTo>
                    <a:pt x="14" y="4"/>
                  </a:moveTo>
                  <a:cubicBezTo>
                    <a:pt x="8" y="4"/>
                    <a:pt x="4" y="8"/>
                    <a:pt x="4" y="14"/>
                  </a:cubicBezTo>
                  <a:cubicBezTo>
                    <a:pt x="4" y="20"/>
                    <a:pt x="8" y="24"/>
                    <a:pt x="14" y="24"/>
                  </a:cubicBezTo>
                  <a:cubicBezTo>
                    <a:pt x="20" y="24"/>
                    <a:pt x="24" y="20"/>
                    <a:pt x="24" y="14"/>
                  </a:cubicBezTo>
                  <a:cubicBezTo>
                    <a:pt x="24" y="8"/>
                    <a:pt x="20" y="4"/>
                    <a:pt x="1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BA022943-4E3A-4DA9-B669-40DD9A334B1E}"/>
              </a:ext>
            </a:extLst>
          </p:cNvPr>
          <p:cNvGrpSpPr/>
          <p:nvPr/>
        </p:nvGrpSpPr>
        <p:grpSpPr>
          <a:xfrm>
            <a:off x="2273270" y="3612351"/>
            <a:ext cx="403766" cy="405040"/>
            <a:chOff x="1727201" y="319088"/>
            <a:chExt cx="503237" cy="504825"/>
          </a:xfrm>
          <a:solidFill>
            <a:schemeClr val="tx1"/>
          </a:solidFill>
        </p:grpSpPr>
        <p:sp>
          <p:nvSpPr>
            <p:cNvPr id="142" name="Freeform 15">
              <a:extLst>
                <a:ext uri="{FF2B5EF4-FFF2-40B4-BE49-F238E27FC236}">
                  <a16:creationId xmlns:a16="http://schemas.microsoft.com/office/drawing/2014/main" id="{7936D6D6-EF27-4125-B280-455FC78FF8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2925" y="406400"/>
              <a:ext cx="120650" cy="119062"/>
            </a:xfrm>
            <a:custGeom>
              <a:avLst/>
              <a:gdLst>
                <a:gd name="T0" fmla="*/ 30 w 32"/>
                <a:gd name="T1" fmla="*/ 0 h 32"/>
                <a:gd name="T2" fmla="*/ 0 w 32"/>
                <a:gd name="T3" fmla="*/ 30 h 32"/>
                <a:gd name="T4" fmla="*/ 2 w 32"/>
                <a:gd name="T5" fmla="*/ 32 h 32"/>
                <a:gd name="T6" fmla="*/ 4 w 32"/>
                <a:gd name="T7" fmla="*/ 30 h 32"/>
                <a:gd name="T8" fmla="*/ 30 w 32"/>
                <a:gd name="T9" fmla="*/ 4 h 32"/>
                <a:gd name="T10" fmla="*/ 32 w 32"/>
                <a:gd name="T11" fmla="*/ 2 h 32"/>
                <a:gd name="T12" fmla="*/ 30 w 32"/>
                <a:gd name="T1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32">
                  <a:moveTo>
                    <a:pt x="30" y="0"/>
                  </a:moveTo>
                  <a:cubicBezTo>
                    <a:pt x="13" y="0"/>
                    <a:pt x="0" y="13"/>
                    <a:pt x="0" y="30"/>
                  </a:cubicBezTo>
                  <a:cubicBezTo>
                    <a:pt x="0" y="31"/>
                    <a:pt x="1" y="32"/>
                    <a:pt x="2" y="32"/>
                  </a:cubicBezTo>
                  <a:cubicBezTo>
                    <a:pt x="3" y="32"/>
                    <a:pt x="4" y="31"/>
                    <a:pt x="4" y="30"/>
                  </a:cubicBezTo>
                  <a:cubicBezTo>
                    <a:pt x="4" y="15"/>
                    <a:pt x="15" y="4"/>
                    <a:pt x="30" y="4"/>
                  </a:cubicBezTo>
                  <a:cubicBezTo>
                    <a:pt x="31" y="4"/>
                    <a:pt x="32" y="3"/>
                    <a:pt x="32" y="2"/>
                  </a:cubicBezTo>
                  <a:cubicBezTo>
                    <a:pt x="32" y="1"/>
                    <a:pt x="31" y="0"/>
                    <a:pt x="3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3" name="Freeform 16">
              <a:extLst>
                <a:ext uri="{FF2B5EF4-FFF2-40B4-BE49-F238E27FC236}">
                  <a16:creationId xmlns:a16="http://schemas.microsoft.com/office/drawing/2014/main" id="{2EA64F24-E741-4B4A-99C3-9E960F8BBE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27201" y="319088"/>
              <a:ext cx="503237" cy="504825"/>
            </a:xfrm>
            <a:custGeom>
              <a:avLst/>
              <a:gdLst>
                <a:gd name="T0" fmla="*/ 131 w 134"/>
                <a:gd name="T1" fmla="*/ 120 h 134"/>
                <a:gd name="T2" fmla="*/ 102 w 134"/>
                <a:gd name="T3" fmla="*/ 91 h 134"/>
                <a:gd name="T4" fmla="*/ 95 w 134"/>
                <a:gd name="T5" fmla="*/ 90 h 134"/>
                <a:gd name="T6" fmla="*/ 89 w 134"/>
                <a:gd name="T7" fmla="*/ 84 h 134"/>
                <a:gd name="T8" fmla="*/ 89 w 134"/>
                <a:gd name="T9" fmla="*/ 84 h 134"/>
                <a:gd name="T10" fmla="*/ 87 w 134"/>
                <a:gd name="T11" fmla="*/ 19 h 134"/>
                <a:gd name="T12" fmla="*/ 19 w 134"/>
                <a:gd name="T13" fmla="*/ 19 h 134"/>
                <a:gd name="T14" fmla="*/ 19 w 134"/>
                <a:gd name="T15" fmla="*/ 87 h 134"/>
                <a:gd name="T16" fmla="*/ 84 w 134"/>
                <a:gd name="T17" fmla="*/ 89 h 134"/>
                <a:gd name="T18" fmla="*/ 84 w 134"/>
                <a:gd name="T19" fmla="*/ 89 h 134"/>
                <a:gd name="T20" fmla="*/ 90 w 134"/>
                <a:gd name="T21" fmla="*/ 95 h 134"/>
                <a:gd name="T22" fmla="*/ 91 w 134"/>
                <a:gd name="T23" fmla="*/ 102 h 134"/>
                <a:gd name="T24" fmla="*/ 120 w 134"/>
                <a:gd name="T25" fmla="*/ 131 h 134"/>
                <a:gd name="T26" fmla="*/ 130 w 134"/>
                <a:gd name="T27" fmla="*/ 130 h 134"/>
                <a:gd name="T28" fmla="*/ 131 w 134"/>
                <a:gd name="T29" fmla="*/ 120 h 134"/>
                <a:gd name="T30" fmla="*/ 81 w 134"/>
                <a:gd name="T31" fmla="*/ 81 h 134"/>
                <a:gd name="T32" fmla="*/ 24 w 134"/>
                <a:gd name="T33" fmla="*/ 81 h 134"/>
                <a:gd name="T34" fmla="*/ 24 w 134"/>
                <a:gd name="T35" fmla="*/ 24 h 134"/>
                <a:gd name="T36" fmla="*/ 81 w 134"/>
                <a:gd name="T37" fmla="*/ 24 h 134"/>
                <a:gd name="T38" fmla="*/ 81 w 134"/>
                <a:gd name="T39" fmla="*/ 81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4" h="134">
                  <a:moveTo>
                    <a:pt x="131" y="120"/>
                  </a:moveTo>
                  <a:cubicBezTo>
                    <a:pt x="102" y="91"/>
                    <a:pt x="102" y="91"/>
                    <a:pt x="102" y="91"/>
                  </a:cubicBezTo>
                  <a:cubicBezTo>
                    <a:pt x="100" y="89"/>
                    <a:pt x="98" y="89"/>
                    <a:pt x="95" y="90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105" y="65"/>
                    <a:pt x="104" y="36"/>
                    <a:pt x="87" y="19"/>
                  </a:cubicBezTo>
                  <a:cubicBezTo>
                    <a:pt x="68" y="0"/>
                    <a:pt x="38" y="0"/>
                    <a:pt x="19" y="19"/>
                  </a:cubicBezTo>
                  <a:cubicBezTo>
                    <a:pt x="0" y="37"/>
                    <a:pt x="0" y="68"/>
                    <a:pt x="19" y="87"/>
                  </a:cubicBezTo>
                  <a:cubicBezTo>
                    <a:pt x="37" y="104"/>
                    <a:pt x="65" y="105"/>
                    <a:pt x="84" y="89"/>
                  </a:cubicBezTo>
                  <a:cubicBezTo>
                    <a:pt x="84" y="89"/>
                    <a:pt x="84" y="89"/>
                    <a:pt x="84" y="89"/>
                  </a:cubicBezTo>
                  <a:cubicBezTo>
                    <a:pt x="90" y="95"/>
                    <a:pt x="90" y="95"/>
                    <a:pt x="90" y="95"/>
                  </a:cubicBezTo>
                  <a:cubicBezTo>
                    <a:pt x="89" y="98"/>
                    <a:pt x="89" y="100"/>
                    <a:pt x="91" y="102"/>
                  </a:cubicBezTo>
                  <a:cubicBezTo>
                    <a:pt x="120" y="131"/>
                    <a:pt x="120" y="131"/>
                    <a:pt x="120" y="131"/>
                  </a:cubicBezTo>
                  <a:cubicBezTo>
                    <a:pt x="122" y="134"/>
                    <a:pt x="127" y="133"/>
                    <a:pt x="130" y="130"/>
                  </a:cubicBezTo>
                  <a:cubicBezTo>
                    <a:pt x="133" y="127"/>
                    <a:pt x="134" y="122"/>
                    <a:pt x="131" y="120"/>
                  </a:cubicBezTo>
                  <a:close/>
                  <a:moveTo>
                    <a:pt x="81" y="81"/>
                  </a:moveTo>
                  <a:cubicBezTo>
                    <a:pt x="65" y="97"/>
                    <a:pt x="40" y="97"/>
                    <a:pt x="24" y="81"/>
                  </a:cubicBezTo>
                  <a:cubicBezTo>
                    <a:pt x="9" y="65"/>
                    <a:pt x="9" y="40"/>
                    <a:pt x="24" y="24"/>
                  </a:cubicBezTo>
                  <a:cubicBezTo>
                    <a:pt x="40" y="9"/>
                    <a:pt x="65" y="9"/>
                    <a:pt x="81" y="24"/>
                  </a:cubicBezTo>
                  <a:cubicBezTo>
                    <a:pt x="97" y="40"/>
                    <a:pt x="97" y="65"/>
                    <a:pt x="81" y="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906B94D1-C905-4D43-8D82-994A19433041}"/>
              </a:ext>
            </a:extLst>
          </p:cNvPr>
          <p:cNvGrpSpPr/>
          <p:nvPr/>
        </p:nvGrpSpPr>
        <p:grpSpPr>
          <a:xfrm>
            <a:off x="1299933" y="4386472"/>
            <a:ext cx="336358" cy="336358"/>
            <a:chOff x="9463088" y="4214813"/>
            <a:chExt cx="420687" cy="420687"/>
          </a:xfrm>
          <a:solidFill>
            <a:schemeClr val="tx1"/>
          </a:solidFill>
        </p:grpSpPr>
        <p:sp>
          <p:nvSpPr>
            <p:cNvPr id="145" name="Freeform 17">
              <a:extLst>
                <a:ext uri="{FF2B5EF4-FFF2-40B4-BE49-F238E27FC236}">
                  <a16:creationId xmlns:a16="http://schemas.microsoft.com/office/drawing/2014/main" id="{3CD6DD2A-34AC-46CC-9645-7CF375C289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63088" y="4214813"/>
              <a:ext cx="420687" cy="420687"/>
            </a:xfrm>
            <a:custGeom>
              <a:avLst/>
              <a:gdLst>
                <a:gd name="T0" fmla="*/ 100 w 112"/>
                <a:gd name="T1" fmla="*/ 8 h 112"/>
                <a:gd name="T2" fmla="*/ 104 w 112"/>
                <a:gd name="T3" fmla="*/ 12 h 112"/>
                <a:gd name="T4" fmla="*/ 104 w 112"/>
                <a:gd name="T5" fmla="*/ 100 h 112"/>
                <a:gd name="T6" fmla="*/ 100 w 112"/>
                <a:gd name="T7" fmla="*/ 104 h 112"/>
                <a:gd name="T8" fmla="*/ 12 w 112"/>
                <a:gd name="T9" fmla="*/ 104 h 112"/>
                <a:gd name="T10" fmla="*/ 8 w 112"/>
                <a:gd name="T11" fmla="*/ 100 h 112"/>
                <a:gd name="T12" fmla="*/ 8 w 112"/>
                <a:gd name="T13" fmla="*/ 12 h 112"/>
                <a:gd name="T14" fmla="*/ 12 w 112"/>
                <a:gd name="T15" fmla="*/ 8 h 112"/>
                <a:gd name="T16" fmla="*/ 100 w 112"/>
                <a:gd name="T17" fmla="*/ 8 h 112"/>
                <a:gd name="T18" fmla="*/ 100 w 112"/>
                <a:gd name="T19" fmla="*/ 0 h 112"/>
                <a:gd name="T20" fmla="*/ 12 w 112"/>
                <a:gd name="T21" fmla="*/ 0 h 112"/>
                <a:gd name="T22" fmla="*/ 0 w 112"/>
                <a:gd name="T23" fmla="*/ 12 h 112"/>
                <a:gd name="T24" fmla="*/ 0 w 112"/>
                <a:gd name="T25" fmla="*/ 100 h 112"/>
                <a:gd name="T26" fmla="*/ 12 w 112"/>
                <a:gd name="T27" fmla="*/ 112 h 112"/>
                <a:gd name="T28" fmla="*/ 100 w 112"/>
                <a:gd name="T29" fmla="*/ 112 h 112"/>
                <a:gd name="T30" fmla="*/ 112 w 112"/>
                <a:gd name="T31" fmla="*/ 100 h 112"/>
                <a:gd name="T32" fmla="*/ 112 w 112"/>
                <a:gd name="T33" fmla="*/ 12 h 112"/>
                <a:gd name="T34" fmla="*/ 100 w 112"/>
                <a:gd name="T3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12">
                  <a:moveTo>
                    <a:pt x="100" y="8"/>
                  </a:moveTo>
                  <a:cubicBezTo>
                    <a:pt x="102" y="8"/>
                    <a:pt x="104" y="10"/>
                    <a:pt x="104" y="12"/>
                  </a:cubicBezTo>
                  <a:cubicBezTo>
                    <a:pt x="104" y="100"/>
                    <a:pt x="104" y="100"/>
                    <a:pt x="104" y="100"/>
                  </a:cubicBezTo>
                  <a:cubicBezTo>
                    <a:pt x="104" y="102"/>
                    <a:pt x="102" y="104"/>
                    <a:pt x="100" y="104"/>
                  </a:cubicBezTo>
                  <a:cubicBezTo>
                    <a:pt x="12" y="104"/>
                    <a:pt x="12" y="104"/>
                    <a:pt x="12" y="104"/>
                  </a:cubicBezTo>
                  <a:cubicBezTo>
                    <a:pt x="10" y="104"/>
                    <a:pt x="8" y="102"/>
                    <a:pt x="8" y="100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0"/>
                    <a:pt x="10" y="8"/>
                    <a:pt x="12" y="8"/>
                  </a:cubicBezTo>
                  <a:cubicBezTo>
                    <a:pt x="100" y="8"/>
                    <a:pt x="100" y="8"/>
                    <a:pt x="100" y="8"/>
                  </a:cubicBezTo>
                  <a:moveTo>
                    <a:pt x="10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7"/>
                    <a:pt x="5" y="112"/>
                    <a:pt x="12" y="112"/>
                  </a:cubicBezTo>
                  <a:cubicBezTo>
                    <a:pt x="100" y="112"/>
                    <a:pt x="100" y="112"/>
                    <a:pt x="100" y="112"/>
                  </a:cubicBezTo>
                  <a:cubicBezTo>
                    <a:pt x="107" y="112"/>
                    <a:pt x="112" y="107"/>
                    <a:pt x="112" y="100"/>
                  </a:cubicBezTo>
                  <a:cubicBezTo>
                    <a:pt x="112" y="12"/>
                    <a:pt x="112" y="12"/>
                    <a:pt x="112" y="12"/>
                  </a:cubicBezTo>
                  <a:cubicBezTo>
                    <a:pt x="112" y="5"/>
                    <a:pt x="107" y="0"/>
                    <a:pt x="10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6" name="Freeform 18">
              <a:extLst>
                <a:ext uri="{FF2B5EF4-FFF2-40B4-BE49-F238E27FC236}">
                  <a16:creationId xmlns:a16="http://schemas.microsoft.com/office/drawing/2014/main" id="{2A5409EB-4964-4C7B-937B-312330C243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37700" y="4289425"/>
              <a:ext cx="269875" cy="271462"/>
            </a:xfrm>
            <a:custGeom>
              <a:avLst/>
              <a:gdLst>
                <a:gd name="T0" fmla="*/ 104 w 170"/>
                <a:gd name="T1" fmla="*/ 0 h 171"/>
                <a:gd name="T2" fmla="*/ 128 w 170"/>
                <a:gd name="T3" fmla="*/ 24 h 171"/>
                <a:gd name="T4" fmla="*/ 95 w 170"/>
                <a:gd name="T5" fmla="*/ 57 h 171"/>
                <a:gd name="T6" fmla="*/ 114 w 170"/>
                <a:gd name="T7" fmla="*/ 76 h 171"/>
                <a:gd name="T8" fmla="*/ 147 w 170"/>
                <a:gd name="T9" fmla="*/ 43 h 171"/>
                <a:gd name="T10" fmla="*/ 170 w 170"/>
                <a:gd name="T11" fmla="*/ 66 h 171"/>
                <a:gd name="T12" fmla="*/ 170 w 170"/>
                <a:gd name="T13" fmla="*/ 0 h 171"/>
                <a:gd name="T14" fmla="*/ 104 w 170"/>
                <a:gd name="T15" fmla="*/ 0 h 171"/>
                <a:gd name="T16" fmla="*/ 57 w 170"/>
                <a:gd name="T17" fmla="*/ 95 h 171"/>
                <a:gd name="T18" fmla="*/ 24 w 170"/>
                <a:gd name="T19" fmla="*/ 128 h 171"/>
                <a:gd name="T20" fmla="*/ 0 w 170"/>
                <a:gd name="T21" fmla="*/ 104 h 171"/>
                <a:gd name="T22" fmla="*/ 0 w 170"/>
                <a:gd name="T23" fmla="*/ 171 h 171"/>
                <a:gd name="T24" fmla="*/ 66 w 170"/>
                <a:gd name="T25" fmla="*/ 171 h 171"/>
                <a:gd name="T26" fmla="*/ 43 w 170"/>
                <a:gd name="T27" fmla="*/ 147 h 171"/>
                <a:gd name="T28" fmla="*/ 76 w 170"/>
                <a:gd name="T29" fmla="*/ 114 h 171"/>
                <a:gd name="T30" fmla="*/ 57 w 170"/>
                <a:gd name="T31" fmla="*/ 95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0" h="171">
                  <a:moveTo>
                    <a:pt x="104" y="0"/>
                  </a:moveTo>
                  <a:lnTo>
                    <a:pt x="128" y="24"/>
                  </a:lnTo>
                  <a:lnTo>
                    <a:pt x="95" y="57"/>
                  </a:lnTo>
                  <a:lnTo>
                    <a:pt x="114" y="76"/>
                  </a:lnTo>
                  <a:lnTo>
                    <a:pt x="147" y="43"/>
                  </a:lnTo>
                  <a:lnTo>
                    <a:pt x="170" y="66"/>
                  </a:lnTo>
                  <a:lnTo>
                    <a:pt x="170" y="0"/>
                  </a:lnTo>
                  <a:lnTo>
                    <a:pt x="104" y="0"/>
                  </a:lnTo>
                  <a:close/>
                  <a:moveTo>
                    <a:pt x="57" y="95"/>
                  </a:moveTo>
                  <a:lnTo>
                    <a:pt x="24" y="128"/>
                  </a:lnTo>
                  <a:lnTo>
                    <a:pt x="0" y="104"/>
                  </a:lnTo>
                  <a:lnTo>
                    <a:pt x="0" y="171"/>
                  </a:lnTo>
                  <a:lnTo>
                    <a:pt x="66" y="171"/>
                  </a:lnTo>
                  <a:lnTo>
                    <a:pt x="43" y="147"/>
                  </a:lnTo>
                  <a:lnTo>
                    <a:pt x="76" y="114"/>
                  </a:lnTo>
                  <a:lnTo>
                    <a:pt x="57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147" name="Freeform 22">
            <a:extLst>
              <a:ext uri="{FF2B5EF4-FFF2-40B4-BE49-F238E27FC236}">
                <a16:creationId xmlns:a16="http://schemas.microsoft.com/office/drawing/2014/main" id="{1F7769ED-D31E-4D5D-A7B7-E00D5195A572}"/>
              </a:ext>
            </a:extLst>
          </p:cNvPr>
          <p:cNvSpPr>
            <a:spLocks noEditPoints="1"/>
          </p:cNvSpPr>
          <p:nvPr/>
        </p:nvSpPr>
        <p:spPr bwMode="auto">
          <a:xfrm>
            <a:off x="8536092" y="1971257"/>
            <a:ext cx="442913" cy="430212"/>
          </a:xfrm>
          <a:custGeom>
            <a:avLst/>
            <a:gdLst>
              <a:gd name="T0" fmla="*/ 112 w 118"/>
              <a:gd name="T1" fmla="*/ 26 h 112"/>
              <a:gd name="T2" fmla="*/ 95 w 118"/>
              <a:gd name="T3" fmla="*/ 20 h 112"/>
              <a:gd name="T4" fmla="*/ 95 w 118"/>
              <a:gd name="T5" fmla="*/ 16 h 112"/>
              <a:gd name="T6" fmla="*/ 95 w 118"/>
              <a:gd name="T7" fmla="*/ 12 h 112"/>
              <a:gd name="T8" fmla="*/ 83 w 118"/>
              <a:gd name="T9" fmla="*/ 0 h 112"/>
              <a:gd name="T10" fmla="*/ 35 w 118"/>
              <a:gd name="T11" fmla="*/ 0 h 112"/>
              <a:gd name="T12" fmla="*/ 23 w 118"/>
              <a:gd name="T13" fmla="*/ 12 h 112"/>
              <a:gd name="T14" fmla="*/ 23 w 118"/>
              <a:gd name="T15" fmla="*/ 16 h 112"/>
              <a:gd name="T16" fmla="*/ 23 w 118"/>
              <a:gd name="T17" fmla="*/ 20 h 112"/>
              <a:gd name="T18" fmla="*/ 6 w 118"/>
              <a:gd name="T19" fmla="*/ 26 h 112"/>
              <a:gd name="T20" fmla="*/ 3 w 118"/>
              <a:gd name="T21" fmla="*/ 45 h 112"/>
              <a:gd name="T22" fmla="*/ 24 w 118"/>
              <a:gd name="T23" fmla="*/ 58 h 112"/>
              <a:gd name="T24" fmla="*/ 55 w 118"/>
              <a:gd name="T25" fmla="*/ 88 h 112"/>
              <a:gd name="T26" fmla="*/ 55 w 118"/>
              <a:gd name="T27" fmla="*/ 88 h 112"/>
              <a:gd name="T28" fmla="*/ 55 w 118"/>
              <a:gd name="T29" fmla="*/ 104 h 112"/>
              <a:gd name="T30" fmla="*/ 47 w 118"/>
              <a:gd name="T31" fmla="*/ 104 h 112"/>
              <a:gd name="T32" fmla="*/ 43 w 118"/>
              <a:gd name="T33" fmla="*/ 108 h 112"/>
              <a:gd name="T34" fmla="*/ 47 w 118"/>
              <a:gd name="T35" fmla="*/ 112 h 112"/>
              <a:gd name="T36" fmla="*/ 71 w 118"/>
              <a:gd name="T37" fmla="*/ 112 h 112"/>
              <a:gd name="T38" fmla="*/ 75 w 118"/>
              <a:gd name="T39" fmla="*/ 108 h 112"/>
              <a:gd name="T40" fmla="*/ 71 w 118"/>
              <a:gd name="T41" fmla="*/ 104 h 112"/>
              <a:gd name="T42" fmla="*/ 63 w 118"/>
              <a:gd name="T43" fmla="*/ 104 h 112"/>
              <a:gd name="T44" fmla="*/ 63 w 118"/>
              <a:gd name="T45" fmla="*/ 88 h 112"/>
              <a:gd name="T46" fmla="*/ 63 w 118"/>
              <a:gd name="T47" fmla="*/ 88 h 112"/>
              <a:gd name="T48" fmla="*/ 94 w 118"/>
              <a:gd name="T49" fmla="*/ 58 h 112"/>
              <a:gd name="T50" fmla="*/ 115 w 118"/>
              <a:gd name="T51" fmla="*/ 45 h 112"/>
              <a:gd name="T52" fmla="*/ 112 w 118"/>
              <a:gd name="T53" fmla="*/ 26 h 112"/>
              <a:gd name="T54" fmla="*/ 11 w 118"/>
              <a:gd name="T55" fmla="*/ 42 h 112"/>
              <a:gd name="T56" fmla="*/ 12 w 118"/>
              <a:gd name="T57" fmla="*/ 31 h 112"/>
              <a:gd name="T58" fmla="*/ 23 w 118"/>
              <a:gd name="T59" fmla="*/ 28 h 112"/>
              <a:gd name="T60" fmla="*/ 23 w 118"/>
              <a:gd name="T61" fmla="*/ 48 h 112"/>
              <a:gd name="T62" fmla="*/ 23 w 118"/>
              <a:gd name="T63" fmla="*/ 50 h 112"/>
              <a:gd name="T64" fmla="*/ 11 w 118"/>
              <a:gd name="T65" fmla="*/ 42 h 112"/>
              <a:gd name="T66" fmla="*/ 87 w 118"/>
              <a:gd name="T67" fmla="*/ 16 h 112"/>
              <a:gd name="T68" fmla="*/ 87 w 118"/>
              <a:gd name="T69" fmla="*/ 48 h 112"/>
              <a:gd name="T70" fmla="*/ 59 w 118"/>
              <a:gd name="T71" fmla="*/ 80 h 112"/>
              <a:gd name="T72" fmla="*/ 31 w 118"/>
              <a:gd name="T73" fmla="*/ 48 h 112"/>
              <a:gd name="T74" fmla="*/ 31 w 118"/>
              <a:gd name="T75" fmla="*/ 16 h 112"/>
              <a:gd name="T76" fmla="*/ 31 w 118"/>
              <a:gd name="T77" fmla="*/ 12 h 112"/>
              <a:gd name="T78" fmla="*/ 35 w 118"/>
              <a:gd name="T79" fmla="*/ 8 h 112"/>
              <a:gd name="T80" fmla="*/ 83 w 118"/>
              <a:gd name="T81" fmla="*/ 8 h 112"/>
              <a:gd name="T82" fmla="*/ 87 w 118"/>
              <a:gd name="T83" fmla="*/ 12 h 112"/>
              <a:gd name="T84" fmla="*/ 87 w 118"/>
              <a:gd name="T85" fmla="*/ 16 h 112"/>
              <a:gd name="T86" fmla="*/ 107 w 118"/>
              <a:gd name="T87" fmla="*/ 42 h 112"/>
              <a:gd name="T88" fmla="*/ 95 w 118"/>
              <a:gd name="T89" fmla="*/ 50 h 112"/>
              <a:gd name="T90" fmla="*/ 95 w 118"/>
              <a:gd name="T91" fmla="*/ 48 h 112"/>
              <a:gd name="T92" fmla="*/ 95 w 118"/>
              <a:gd name="T93" fmla="*/ 28 h 112"/>
              <a:gd name="T94" fmla="*/ 106 w 118"/>
              <a:gd name="T95" fmla="*/ 31 h 112"/>
              <a:gd name="T96" fmla="*/ 107 w 118"/>
              <a:gd name="T97" fmla="*/ 42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18" h="112">
                <a:moveTo>
                  <a:pt x="112" y="26"/>
                </a:moveTo>
                <a:cubicBezTo>
                  <a:pt x="108" y="22"/>
                  <a:pt x="102" y="19"/>
                  <a:pt x="95" y="20"/>
                </a:cubicBezTo>
                <a:cubicBezTo>
                  <a:pt x="95" y="16"/>
                  <a:pt x="95" y="16"/>
                  <a:pt x="95" y="16"/>
                </a:cubicBezTo>
                <a:cubicBezTo>
                  <a:pt x="95" y="12"/>
                  <a:pt x="95" y="12"/>
                  <a:pt x="95" y="12"/>
                </a:cubicBezTo>
                <a:cubicBezTo>
                  <a:pt x="95" y="5"/>
                  <a:pt x="90" y="0"/>
                  <a:pt x="83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28" y="0"/>
                  <a:pt x="23" y="5"/>
                  <a:pt x="23" y="12"/>
                </a:cubicBezTo>
                <a:cubicBezTo>
                  <a:pt x="23" y="16"/>
                  <a:pt x="23" y="16"/>
                  <a:pt x="23" y="16"/>
                </a:cubicBezTo>
                <a:cubicBezTo>
                  <a:pt x="23" y="20"/>
                  <a:pt x="23" y="20"/>
                  <a:pt x="23" y="20"/>
                </a:cubicBezTo>
                <a:cubicBezTo>
                  <a:pt x="16" y="19"/>
                  <a:pt x="10" y="22"/>
                  <a:pt x="6" y="26"/>
                </a:cubicBezTo>
                <a:cubicBezTo>
                  <a:pt x="1" y="32"/>
                  <a:pt x="0" y="39"/>
                  <a:pt x="3" y="45"/>
                </a:cubicBezTo>
                <a:cubicBezTo>
                  <a:pt x="7" y="53"/>
                  <a:pt x="14" y="57"/>
                  <a:pt x="24" y="58"/>
                </a:cubicBezTo>
                <a:cubicBezTo>
                  <a:pt x="28" y="74"/>
                  <a:pt x="40" y="86"/>
                  <a:pt x="55" y="88"/>
                </a:cubicBezTo>
                <a:cubicBezTo>
                  <a:pt x="55" y="88"/>
                  <a:pt x="55" y="88"/>
                  <a:pt x="55" y="88"/>
                </a:cubicBezTo>
                <a:cubicBezTo>
                  <a:pt x="55" y="104"/>
                  <a:pt x="55" y="104"/>
                  <a:pt x="55" y="104"/>
                </a:cubicBezTo>
                <a:cubicBezTo>
                  <a:pt x="47" y="104"/>
                  <a:pt x="47" y="104"/>
                  <a:pt x="47" y="104"/>
                </a:cubicBezTo>
                <a:cubicBezTo>
                  <a:pt x="45" y="104"/>
                  <a:pt x="43" y="106"/>
                  <a:pt x="43" y="108"/>
                </a:cubicBezTo>
                <a:cubicBezTo>
                  <a:pt x="43" y="110"/>
                  <a:pt x="45" y="112"/>
                  <a:pt x="47" y="112"/>
                </a:cubicBezTo>
                <a:cubicBezTo>
                  <a:pt x="71" y="112"/>
                  <a:pt x="71" y="112"/>
                  <a:pt x="71" y="112"/>
                </a:cubicBezTo>
                <a:cubicBezTo>
                  <a:pt x="73" y="112"/>
                  <a:pt x="75" y="110"/>
                  <a:pt x="75" y="108"/>
                </a:cubicBezTo>
                <a:cubicBezTo>
                  <a:pt x="75" y="106"/>
                  <a:pt x="73" y="104"/>
                  <a:pt x="71" y="104"/>
                </a:cubicBezTo>
                <a:cubicBezTo>
                  <a:pt x="63" y="104"/>
                  <a:pt x="63" y="104"/>
                  <a:pt x="63" y="104"/>
                </a:cubicBezTo>
                <a:cubicBezTo>
                  <a:pt x="63" y="88"/>
                  <a:pt x="63" y="88"/>
                  <a:pt x="63" y="88"/>
                </a:cubicBezTo>
                <a:cubicBezTo>
                  <a:pt x="63" y="88"/>
                  <a:pt x="63" y="88"/>
                  <a:pt x="63" y="88"/>
                </a:cubicBezTo>
                <a:cubicBezTo>
                  <a:pt x="78" y="86"/>
                  <a:pt x="90" y="74"/>
                  <a:pt x="94" y="58"/>
                </a:cubicBezTo>
                <a:cubicBezTo>
                  <a:pt x="104" y="57"/>
                  <a:pt x="111" y="53"/>
                  <a:pt x="115" y="45"/>
                </a:cubicBezTo>
                <a:cubicBezTo>
                  <a:pt x="118" y="39"/>
                  <a:pt x="117" y="32"/>
                  <a:pt x="112" y="26"/>
                </a:cubicBezTo>
                <a:close/>
                <a:moveTo>
                  <a:pt x="11" y="42"/>
                </a:moveTo>
                <a:cubicBezTo>
                  <a:pt x="9" y="39"/>
                  <a:pt x="9" y="34"/>
                  <a:pt x="12" y="31"/>
                </a:cubicBezTo>
                <a:cubicBezTo>
                  <a:pt x="14" y="29"/>
                  <a:pt x="18" y="28"/>
                  <a:pt x="23" y="28"/>
                </a:cubicBezTo>
                <a:cubicBezTo>
                  <a:pt x="23" y="48"/>
                  <a:pt x="23" y="48"/>
                  <a:pt x="23" y="48"/>
                </a:cubicBezTo>
                <a:cubicBezTo>
                  <a:pt x="23" y="49"/>
                  <a:pt x="23" y="49"/>
                  <a:pt x="23" y="50"/>
                </a:cubicBezTo>
                <a:cubicBezTo>
                  <a:pt x="17" y="49"/>
                  <a:pt x="13" y="46"/>
                  <a:pt x="11" y="42"/>
                </a:cubicBezTo>
                <a:close/>
                <a:moveTo>
                  <a:pt x="87" y="16"/>
                </a:moveTo>
                <a:cubicBezTo>
                  <a:pt x="87" y="48"/>
                  <a:pt x="87" y="48"/>
                  <a:pt x="87" y="48"/>
                </a:cubicBezTo>
                <a:cubicBezTo>
                  <a:pt x="87" y="66"/>
                  <a:pt x="74" y="80"/>
                  <a:pt x="59" y="80"/>
                </a:cubicBezTo>
                <a:cubicBezTo>
                  <a:pt x="44" y="80"/>
                  <a:pt x="31" y="66"/>
                  <a:pt x="31" y="48"/>
                </a:cubicBezTo>
                <a:cubicBezTo>
                  <a:pt x="31" y="16"/>
                  <a:pt x="31" y="16"/>
                  <a:pt x="31" y="16"/>
                </a:cubicBezTo>
                <a:cubicBezTo>
                  <a:pt x="31" y="12"/>
                  <a:pt x="31" y="12"/>
                  <a:pt x="31" y="12"/>
                </a:cubicBezTo>
                <a:cubicBezTo>
                  <a:pt x="31" y="10"/>
                  <a:pt x="33" y="8"/>
                  <a:pt x="35" y="8"/>
                </a:cubicBezTo>
                <a:cubicBezTo>
                  <a:pt x="83" y="8"/>
                  <a:pt x="83" y="8"/>
                  <a:pt x="83" y="8"/>
                </a:cubicBezTo>
                <a:cubicBezTo>
                  <a:pt x="85" y="8"/>
                  <a:pt x="87" y="10"/>
                  <a:pt x="87" y="12"/>
                </a:cubicBezTo>
                <a:lnTo>
                  <a:pt x="87" y="16"/>
                </a:lnTo>
                <a:close/>
                <a:moveTo>
                  <a:pt x="107" y="42"/>
                </a:moveTo>
                <a:cubicBezTo>
                  <a:pt x="105" y="46"/>
                  <a:pt x="101" y="49"/>
                  <a:pt x="95" y="50"/>
                </a:cubicBezTo>
                <a:cubicBezTo>
                  <a:pt x="95" y="49"/>
                  <a:pt x="95" y="49"/>
                  <a:pt x="95" y="48"/>
                </a:cubicBezTo>
                <a:cubicBezTo>
                  <a:pt x="95" y="28"/>
                  <a:pt x="95" y="28"/>
                  <a:pt x="95" y="28"/>
                </a:cubicBezTo>
                <a:cubicBezTo>
                  <a:pt x="100" y="28"/>
                  <a:pt x="104" y="29"/>
                  <a:pt x="106" y="31"/>
                </a:cubicBezTo>
                <a:cubicBezTo>
                  <a:pt x="109" y="34"/>
                  <a:pt x="109" y="39"/>
                  <a:pt x="107" y="4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BB0339E-4093-45FE-9E1E-AB68E9D8575D}"/>
              </a:ext>
            </a:extLst>
          </p:cNvPr>
          <p:cNvGrpSpPr/>
          <p:nvPr/>
        </p:nvGrpSpPr>
        <p:grpSpPr>
          <a:xfrm>
            <a:off x="11441276" y="3654608"/>
            <a:ext cx="385194" cy="320526"/>
            <a:chOff x="11764963" y="1333500"/>
            <a:chExt cx="434975" cy="361950"/>
          </a:xfrm>
          <a:solidFill>
            <a:schemeClr val="tx1"/>
          </a:solidFill>
        </p:grpSpPr>
        <p:sp>
          <p:nvSpPr>
            <p:cNvPr id="149" name="Freeform 23">
              <a:extLst>
                <a:ext uri="{FF2B5EF4-FFF2-40B4-BE49-F238E27FC236}">
                  <a16:creationId xmlns:a16="http://schemas.microsoft.com/office/drawing/2014/main" id="{02A973A1-2BCA-46D0-9DB6-09E8B607EC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891963" y="1603375"/>
              <a:ext cx="90488" cy="92075"/>
            </a:xfrm>
            <a:custGeom>
              <a:avLst/>
              <a:gdLst>
                <a:gd name="T0" fmla="*/ 12 w 24"/>
                <a:gd name="T1" fmla="*/ 24 h 24"/>
                <a:gd name="T2" fmla="*/ 0 w 24"/>
                <a:gd name="T3" fmla="*/ 12 h 24"/>
                <a:gd name="T4" fmla="*/ 12 w 24"/>
                <a:gd name="T5" fmla="*/ 0 h 24"/>
                <a:gd name="T6" fmla="*/ 24 w 24"/>
                <a:gd name="T7" fmla="*/ 12 h 24"/>
                <a:gd name="T8" fmla="*/ 12 w 24"/>
                <a:gd name="T9" fmla="*/ 24 h 24"/>
                <a:gd name="T10" fmla="*/ 12 w 24"/>
                <a:gd name="T11" fmla="*/ 8 h 24"/>
                <a:gd name="T12" fmla="*/ 8 w 24"/>
                <a:gd name="T13" fmla="*/ 12 h 24"/>
                <a:gd name="T14" fmla="*/ 12 w 24"/>
                <a:gd name="T15" fmla="*/ 16 h 24"/>
                <a:gd name="T16" fmla="*/ 16 w 24"/>
                <a:gd name="T17" fmla="*/ 12 h 24"/>
                <a:gd name="T18" fmla="*/ 12 w 24"/>
                <a:gd name="T19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4">
                  <a:moveTo>
                    <a:pt x="12" y="24"/>
                  </a:moveTo>
                  <a:cubicBezTo>
                    <a:pt x="5" y="24"/>
                    <a:pt x="0" y="19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9" y="0"/>
                    <a:pt x="24" y="5"/>
                    <a:pt x="24" y="12"/>
                  </a:cubicBezTo>
                  <a:cubicBezTo>
                    <a:pt x="24" y="19"/>
                    <a:pt x="19" y="24"/>
                    <a:pt x="12" y="24"/>
                  </a:cubicBezTo>
                  <a:close/>
                  <a:moveTo>
                    <a:pt x="12" y="8"/>
                  </a:moveTo>
                  <a:cubicBezTo>
                    <a:pt x="10" y="8"/>
                    <a:pt x="8" y="10"/>
                    <a:pt x="8" y="12"/>
                  </a:cubicBezTo>
                  <a:cubicBezTo>
                    <a:pt x="8" y="14"/>
                    <a:pt x="10" y="16"/>
                    <a:pt x="12" y="16"/>
                  </a:cubicBezTo>
                  <a:cubicBezTo>
                    <a:pt x="14" y="16"/>
                    <a:pt x="16" y="14"/>
                    <a:pt x="16" y="12"/>
                  </a:cubicBezTo>
                  <a:cubicBezTo>
                    <a:pt x="16" y="10"/>
                    <a:pt x="14" y="8"/>
                    <a:pt x="1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0" name="Freeform 24">
              <a:extLst>
                <a:ext uri="{FF2B5EF4-FFF2-40B4-BE49-F238E27FC236}">
                  <a16:creationId xmlns:a16="http://schemas.microsoft.com/office/drawing/2014/main" id="{5984E2DF-232E-4330-A7DB-1877051F67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042775" y="1603375"/>
              <a:ext cx="90488" cy="92075"/>
            </a:xfrm>
            <a:custGeom>
              <a:avLst/>
              <a:gdLst>
                <a:gd name="T0" fmla="*/ 12 w 24"/>
                <a:gd name="T1" fmla="*/ 8 h 24"/>
                <a:gd name="T2" fmla="*/ 16 w 24"/>
                <a:gd name="T3" fmla="*/ 12 h 24"/>
                <a:gd name="T4" fmla="*/ 12 w 24"/>
                <a:gd name="T5" fmla="*/ 16 h 24"/>
                <a:gd name="T6" fmla="*/ 8 w 24"/>
                <a:gd name="T7" fmla="*/ 12 h 24"/>
                <a:gd name="T8" fmla="*/ 12 w 24"/>
                <a:gd name="T9" fmla="*/ 8 h 24"/>
                <a:gd name="T10" fmla="*/ 12 w 24"/>
                <a:gd name="T11" fmla="*/ 0 h 24"/>
                <a:gd name="T12" fmla="*/ 0 w 24"/>
                <a:gd name="T13" fmla="*/ 12 h 24"/>
                <a:gd name="T14" fmla="*/ 12 w 24"/>
                <a:gd name="T15" fmla="*/ 24 h 24"/>
                <a:gd name="T16" fmla="*/ 24 w 24"/>
                <a:gd name="T17" fmla="*/ 12 h 24"/>
                <a:gd name="T18" fmla="*/ 12 w 24"/>
                <a:gd name="T1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4">
                  <a:moveTo>
                    <a:pt x="12" y="8"/>
                  </a:moveTo>
                  <a:cubicBezTo>
                    <a:pt x="14" y="8"/>
                    <a:pt x="16" y="10"/>
                    <a:pt x="16" y="12"/>
                  </a:cubicBezTo>
                  <a:cubicBezTo>
                    <a:pt x="16" y="14"/>
                    <a:pt x="14" y="16"/>
                    <a:pt x="12" y="16"/>
                  </a:cubicBezTo>
                  <a:cubicBezTo>
                    <a:pt x="10" y="16"/>
                    <a:pt x="8" y="14"/>
                    <a:pt x="8" y="12"/>
                  </a:cubicBezTo>
                  <a:cubicBezTo>
                    <a:pt x="8" y="10"/>
                    <a:pt x="10" y="8"/>
                    <a:pt x="12" y="8"/>
                  </a:cubicBezTo>
                  <a:moveTo>
                    <a:pt x="12" y="0"/>
                  </a:moveTo>
                  <a:cubicBezTo>
                    <a:pt x="5" y="0"/>
                    <a:pt x="0" y="5"/>
                    <a:pt x="0" y="12"/>
                  </a:cubicBezTo>
                  <a:cubicBezTo>
                    <a:pt x="0" y="19"/>
                    <a:pt x="5" y="24"/>
                    <a:pt x="12" y="24"/>
                  </a:cubicBezTo>
                  <a:cubicBezTo>
                    <a:pt x="19" y="24"/>
                    <a:pt x="24" y="19"/>
                    <a:pt x="24" y="12"/>
                  </a:cubicBezTo>
                  <a:cubicBezTo>
                    <a:pt x="24" y="5"/>
                    <a:pt x="19" y="0"/>
                    <a:pt x="1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1" name="Freeform 25">
              <a:extLst>
                <a:ext uri="{FF2B5EF4-FFF2-40B4-BE49-F238E27FC236}">
                  <a16:creationId xmlns:a16="http://schemas.microsoft.com/office/drawing/2014/main" id="{2D61FB90-5F96-4483-942B-6EE6A35994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64963" y="1333500"/>
              <a:ext cx="404813" cy="246062"/>
            </a:xfrm>
            <a:custGeom>
              <a:avLst/>
              <a:gdLst>
                <a:gd name="T0" fmla="*/ 37 w 108"/>
                <a:gd name="T1" fmla="*/ 56 h 64"/>
                <a:gd name="T2" fmla="*/ 26 w 108"/>
                <a:gd name="T3" fmla="*/ 0 h 64"/>
                <a:gd name="T4" fmla="*/ 16 w 108"/>
                <a:gd name="T5" fmla="*/ 0 h 64"/>
                <a:gd name="T6" fmla="*/ 4 w 108"/>
                <a:gd name="T7" fmla="*/ 0 h 64"/>
                <a:gd name="T8" fmla="*/ 4 w 108"/>
                <a:gd name="T9" fmla="*/ 0 h 64"/>
                <a:gd name="T10" fmla="*/ 0 w 108"/>
                <a:gd name="T11" fmla="*/ 4 h 64"/>
                <a:gd name="T12" fmla="*/ 4 w 108"/>
                <a:gd name="T13" fmla="*/ 8 h 64"/>
                <a:gd name="T14" fmla="*/ 4 w 108"/>
                <a:gd name="T15" fmla="*/ 8 h 64"/>
                <a:gd name="T16" fmla="*/ 19 w 108"/>
                <a:gd name="T17" fmla="*/ 8 h 64"/>
                <a:gd name="T18" fmla="*/ 30 w 108"/>
                <a:gd name="T19" fmla="*/ 64 h 64"/>
                <a:gd name="T20" fmla="*/ 42 w 108"/>
                <a:gd name="T21" fmla="*/ 64 h 64"/>
                <a:gd name="T22" fmla="*/ 104 w 108"/>
                <a:gd name="T23" fmla="*/ 64 h 64"/>
                <a:gd name="T24" fmla="*/ 104 w 108"/>
                <a:gd name="T25" fmla="*/ 64 h 64"/>
                <a:gd name="T26" fmla="*/ 104 w 108"/>
                <a:gd name="T27" fmla="*/ 64 h 64"/>
                <a:gd name="T28" fmla="*/ 104 w 108"/>
                <a:gd name="T29" fmla="*/ 64 h 64"/>
                <a:gd name="T30" fmla="*/ 104 w 108"/>
                <a:gd name="T31" fmla="*/ 64 h 64"/>
                <a:gd name="T32" fmla="*/ 108 w 108"/>
                <a:gd name="T33" fmla="*/ 60 h 64"/>
                <a:gd name="T34" fmla="*/ 104 w 108"/>
                <a:gd name="T35" fmla="*/ 56 h 64"/>
                <a:gd name="T36" fmla="*/ 37 w 108"/>
                <a:gd name="T37" fmla="*/ 5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8" h="64">
                  <a:moveTo>
                    <a:pt x="37" y="56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30" y="64"/>
                    <a:pt x="30" y="64"/>
                    <a:pt x="30" y="64"/>
                  </a:cubicBezTo>
                  <a:cubicBezTo>
                    <a:pt x="42" y="64"/>
                    <a:pt x="42" y="64"/>
                    <a:pt x="42" y="64"/>
                  </a:cubicBezTo>
                  <a:cubicBezTo>
                    <a:pt x="104" y="64"/>
                    <a:pt x="104" y="64"/>
                    <a:pt x="104" y="64"/>
                  </a:cubicBezTo>
                  <a:cubicBezTo>
                    <a:pt x="104" y="64"/>
                    <a:pt x="104" y="64"/>
                    <a:pt x="104" y="64"/>
                  </a:cubicBezTo>
                  <a:cubicBezTo>
                    <a:pt x="104" y="64"/>
                    <a:pt x="104" y="64"/>
                    <a:pt x="104" y="64"/>
                  </a:cubicBezTo>
                  <a:cubicBezTo>
                    <a:pt x="104" y="64"/>
                    <a:pt x="104" y="64"/>
                    <a:pt x="104" y="64"/>
                  </a:cubicBezTo>
                  <a:cubicBezTo>
                    <a:pt x="104" y="64"/>
                    <a:pt x="104" y="64"/>
                    <a:pt x="104" y="64"/>
                  </a:cubicBezTo>
                  <a:cubicBezTo>
                    <a:pt x="106" y="64"/>
                    <a:pt x="108" y="62"/>
                    <a:pt x="108" y="60"/>
                  </a:cubicBezTo>
                  <a:cubicBezTo>
                    <a:pt x="108" y="58"/>
                    <a:pt x="106" y="56"/>
                    <a:pt x="104" y="56"/>
                  </a:cubicBezTo>
                  <a:lnTo>
                    <a:pt x="37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2" name="Freeform 26">
              <a:extLst>
                <a:ext uri="{FF2B5EF4-FFF2-40B4-BE49-F238E27FC236}">
                  <a16:creationId xmlns:a16="http://schemas.microsoft.com/office/drawing/2014/main" id="{01181FB8-D761-4618-8474-8A5DA8051D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899900" y="1363663"/>
              <a:ext cx="300038" cy="153987"/>
            </a:xfrm>
            <a:custGeom>
              <a:avLst/>
              <a:gdLst>
                <a:gd name="T0" fmla="*/ 68 w 80"/>
                <a:gd name="T1" fmla="*/ 32 h 40"/>
                <a:gd name="T2" fmla="*/ 12 w 80"/>
                <a:gd name="T3" fmla="*/ 32 h 40"/>
                <a:gd name="T4" fmla="*/ 8 w 80"/>
                <a:gd name="T5" fmla="*/ 36 h 40"/>
                <a:gd name="T6" fmla="*/ 12 w 80"/>
                <a:gd name="T7" fmla="*/ 40 h 40"/>
                <a:gd name="T8" fmla="*/ 68 w 80"/>
                <a:gd name="T9" fmla="*/ 40 h 40"/>
                <a:gd name="T10" fmla="*/ 72 w 80"/>
                <a:gd name="T11" fmla="*/ 36 h 40"/>
                <a:gd name="T12" fmla="*/ 68 w 80"/>
                <a:gd name="T13" fmla="*/ 32 h 40"/>
                <a:gd name="T14" fmla="*/ 72 w 80"/>
                <a:gd name="T15" fmla="*/ 16 h 40"/>
                <a:gd name="T16" fmla="*/ 8 w 80"/>
                <a:gd name="T17" fmla="*/ 16 h 40"/>
                <a:gd name="T18" fmla="*/ 4 w 80"/>
                <a:gd name="T19" fmla="*/ 20 h 40"/>
                <a:gd name="T20" fmla="*/ 8 w 80"/>
                <a:gd name="T21" fmla="*/ 24 h 40"/>
                <a:gd name="T22" fmla="*/ 72 w 80"/>
                <a:gd name="T23" fmla="*/ 24 h 40"/>
                <a:gd name="T24" fmla="*/ 76 w 80"/>
                <a:gd name="T25" fmla="*/ 20 h 40"/>
                <a:gd name="T26" fmla="*/ 72 w 80"/>
                <a:gd name="T27" fmla="*/ 16 h 40"/>
                <a:gd name="T28" fmla="*/ 76 w 80"/>
                <a:gd name="T29" fmla="*/ 0 h 40"/>
                <a:gd name="T30" fmla="*/ 4 w 80"/>
                <a:gd name="T31" fmla="*/ 0 h 40"/>
                <a:gd name="T32" fmla="*/ 0 w 80"/>
                <a:gd name="T33" fmla="*/ 4 h 40"/>
                <a:gd name="T34" fmla="*/ 4 w 80"/>
                <a:gd name="T35" fmla="*/ 8 h 40"/>
                <a:gd name="T36" fmla="*/ 76 w 80"/>
                <a:gd name="T37" fmla="*/ 8 h 40"/>
                <a:gd name="T38" fmla="*/ 80 w 80"/>
                <a:gd name="T39" fmla="*/ 4 h 40"/>
                <a:gd name="T40" fmla="*/ 76 w 80"/>
                <a:gd name="T4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0" h="40">
                  <a:moveTo>
                    <a:pt x="68" y="32"/>
                  </a:moveTo>
                  <a:cubicBezTo>
                    <a:pt x="12" y="32"/>
                    <a:pt x="12" y="32"/>
                    <a:pt x="12" y="32"/>
                  </a:cubicBezTo>
                  <a:cubicBezTo>
                    <a:pt x="10" y="32"/>
                    <a:pt x="8" y="34"/>
                    <a:pt x="8" y="36"/>
                  </a:cubicBezTo>
                  <a:cubicBezTo>
                    <a:pt x="8" y="38"/>
                    <a:pt x="10" y="40"/>
                    <a:pt x="12" y="40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70" y="40"/>
                    <a:pt x="72" y="38"/>
                    <a:pt x="72" y="36"/>
                  </a:cubicBezTo>
                  <a:cubicBezTo>
                    <a:pt x="72" y="34"/>
                    <a:pt x="70" y="32"/>
                    <a:pt x="68" y="32"/>
                  </a:cubicBezTo>
                  <a:close/>
                  <a:moveTo>
                    <a:pt x="72" y="16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6" y="16"/>
                    <a:pt x="4" y="18"/>
                    <a:pt x="4" y="20"/>
                  </a:cubicBezTo>
                  <a:cubicBezTo>
                    <a:pt x="4" y="22"/>
                    <a:pt x="6" y="24"/>
                    <a:pt x="8" y="24"/>
                  </a:cubicBezTo>
                  <a:cubicBezTo>
                    <a:pt x="72" y="24"/>
                    <a:pt x="72" y="24"/>
                    <a:pt x="72" y="24"/>
                  </a:cubicBezTo>
                  <a:cubicBezTo>
                    <a:pt x="74" y="24"/>
                    <a:pt x="76" y="22"/>
                    <a:pt x="76" y="20"/>
                  </a:cubicBezTo>
                  <a:cubicBezTo>
                    <a:pt x="76" y="18"/>
                    <a:pt x="74" y="16"/>
                    <a:pt x="72" y="16"/>
                  </a:cubicBezTo>
                  <a:close/>
                  <a:moveTo>
                    <a:pt x="76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76" y="8"/>
                    <a:pt x="76" y="8"/>
                    <a:pt x="76" y="8"/>
                  </a:cubicBezTo>
                  <a:cubicBezTo>
                    <a:pt x="78" y="8"/>
                    <a:pt x="80" y="6"/>
                    <a:pt x="80" y="4"/>
                  </a:cubicBezTo>
                  <a:cubicBezTo>
                    <a:pt x="80" y="2"/>
                    <a:pt x="78" y="0"/>
                    <a:pt x="7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153" name="Freeform 30">
            <a:extLst>
              <a:ext uri="{FF2B5EF4-FFF2-40B4-BE49-F238E27FC236}">
                <a16:creationId xmlns:a16="http://schemas.microsoft.com/office/drawing/2014/main" id="{F04F6F8A-EC0A-40BA-9D01-33FA16B07ABF}"/>
              </a:ext>
            </a:extLst>
          </p:cNvPr>
          <p:cNvSpPr>
            <a:spLocks noEditPoints="1"/>
          </p:cNvSpPr>
          <p:nvPr/>
        </p:nvSpPr>
        <p:spPr bwMode="auto">
          <a:xfrm>
            <a:off x="6434906" y="1970446"/>
            <a:ext cx="405282" cy="431835"/>
          </a:xfrm>
          <a:custGeom>
            <a:avLst/>
            <a:gdLst>
              <a:gd name="T0" fmla="*/ 60 w 120"/>
              <a:gd name="T1" fmla="*/ 0 h 128"/>
              <a:gd name="T2" fmla="*/ 0 w 120"/>
              <a:gd name="T3" fmla="*/ 60 h 128"/>
              <a:gd name="T4" fmla="*/ 4 w 120"/>
              <a:gd name="T5" fmla="*/ 64 h 128"/>
              <a:gd name="T6" fmla="*/ 56 w 120"/>
              <a:gd name="T7" fmla="*/ 64 h 128"/>
              <a:gd name="T8" fmla="*/ 56 w 120"/>
              <a:gd name="T9" fmla="*/ 111 h 128"/>
              <a:gd name="T10" fmla="*/ 46 w 120"/>
              <a:gd name="T11" fmla="*/ 120 h 128"/>
              <a:gd name="T12" fmla="*/ 36 w 120"/>
              <a:gd name="T13" fmla="*/ 111 h 128"/>
              <a:gd name="T14" fmla="*/ 32 w 120"/>
              <a:gd name="T15" fmla="*/ 107 h 128"/>
              <a:gd name="T16" fmla="*/ 28 w 120"/>
              <a:gd name="T17" fmla="*/ 111 h 128"/>
              <a:gd name="T18" fmla="*/ 46 w 120"/>
              <a:gd name="T19" fmla="*/ 128 h 128"/>
              <a:gd name="T20" fmla="*/ 64 w 120"/>
              <a:gd name="T21" fmla="*/ 111 h 128"/>
              <a:gd name="T22" fmla="*/ 64 w 120"/>
              <a:gd name="T23" fmla="*/ 64 h 128"/>
              <a:gd name="T24" fmla="*/ 116 w 120"/>
              <a:gd name="T25" fmla="*/ 64 h 128"/>
              <a:gd name="T26" fmla="*/ 120 w 120"/>
              <a:gd name="T27" fmla="*/ 60 h 128"/>
              <a:gd name="T28" fmla="*/ 60 w 120"/>
              <a:gd name="T29" fmla="*/ 0 h 128"/>
              <a:gd name="T30" fmla="*/ 8 w 120"/>
              <a:gd name="T31" fmla="*/ 56 h 128"/>
              <a:gd name="T32" fmla="*/ 51 w 120"/>
              <a:gd name="T33" fmla="*/ 9 h 128"/>
              <a:gd name="T34" fmla="*/ 30 w 120"/>
              <a:gd name="T35" fmla="*/ 56 h 128"/>
              <a:gd name="T36" fmla="*/ 8 w 120"/>
              <a:gd name="T37" fmla="*/ 56 h 128"/>
              <a:gd name="T38" fmla="*/ 34 w 120"/>
              <a:gd name="T39" fmla="*/ 56 h 128"/>
              <a:gd name="T40" fmla="*/ 60 w 120"/>
              <a:gd name="T41" fmla="*/ 9 h 128"/>
              <a:gd name="T42" fmla="*/ 86 w 120"/>
              <a:gd name="T43" fmla="*/ 56 h 128"/>
              <a:gd name="T44" fmla="*/ 34 w 120"/>
              <a:gd name="T45" fmla="*/ 56 h 128"/>
              <a:gd name="T46" fmla="*/ 90 w 120"/>
              <a:gd name="T47" fmla="*/ 56 h 128"/>
              <a:gd name="T48" fmla="*/ 69 w 120"/>
              <a:gd name="T49" fmla="*/ 9 h 128"/>
              <a:gd name="T50" fmla="*/ 112 w 120"/>
              <a:gd name="T51" fmla="*/ 56 h 128"/>
              <a:gd name="T52" fmla="*/ 90 w 120"/>
              <a:gd name="T53" fmla="*/ 56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20" h="128">
                <a:moveTo>
                  <a:pt x="60" y="0"/>
                </a:moveTo>
                <a:cubicBezTo>
                  <a:pt x="27" y="0"/>
                  <a:pt x="0" y="27"/>
                  <a:pt x="0" y="60"/>
                </a:cubicBezTo>
                <a:cubicBezTo>
                  <a:pt x="0" y="62"/>
                  <a:pt x="2" y="64"/>
                  <a:pt x="4" y="64"/>
                </a:cubicBezTo>
                <a:cubicBezTo>
                  <a:pt x="56" y="64"/>
                  <a:pt x="56" y="64"/>
                  <a:pt x="56" y="64"/>
                </a:cubicBezTo>
                <a:cubicBezTo>
                  <a:pt x="56" y="111"/>
                  <a:pt x="56" y="111"/>
                  <a:pt x="56" y="111"/>
                </a:cubicBezTo>
                <a:cubicBezTo>
                  <a:pt x="56" y="116"/>
                  <a:pt x="51" y="120"/>
                  <a:pt x="46" y="120"/>
                </a:cubicBezTo>
                <a:cubicBezTo>
                  <a:pt x="40" y="120"/>
                  <a:pt x="36" y="116"/>
                  <a:pt x="36" y="111"/>
                </a:cubicBezTo>
                <a:cubicBezTo>
                  <a:pt x="36" y="108"/>
                  <a:pt x="34" y="107"/>
                  <a:pt x="32" y="107"/>
                </a:cubicBezTo>
                <a:cubicBezTo>
                  <a:pt x="30" y="107"/>
                  <a:pt x="28" y="108"/>
                  <a:pt x="28" y="111"/>
                </a:cubicBezTo>
                <a:cubicBezTo>
                  <a:pt x="28" y="120"/>
                  <a:pt x="36" y="128"/>
                  <a:pt x="46" y="128"/>
                </a:cubicBezTo>
                <a:cubicBezTo>
                  <a:pt x="56" y="128"/>
                  <a:pt x="64" y="120"/>
                  <a:pt x="64" y="111"/>
                </a:cubicBezTo>
                <a:cubicBezTo>
                  <a:pt x="64" y="64"/>
                  <a:pt x="64" y="64"/>
                  <a:pt x="64" y="64"/>
                </a:cubicBezTo>
                <a:cubicBezTo>
                  <a:pt x="116" y="64"/>
                  <a:pt x="116" y="64"/>
                  <a:pt x="116" y="64"/>
                </a:cubicBezTo>
                <a:cubicBezTo>
                  <a:pt x="118" y="64"/>
                  <a:pt x="120" y="62"/>
                  <a:pt x="120" y="60"/>
                </a:cubicBezTo>
                <a:cubicBezTo>
                  <a:pt x="120" y="27"/>
                  <a:pt x="93" y="0"/>
                  <a:pt x="60" y="0"/>
                </a:cubicBezTo>
                <a:close/>
                <a:moveTo>
                  <a:pt x="8" y="56"/>
                </a:moveTo>
                <a:cubicBezTo>
                  <a:pt x="10" y="32"/>
                  <a:pt x="28" y="13"/>
                  <a:pt x="51" y="9"/>
                </a:cubicBezTo>
                <a:cubicBezTo>
                  <a:pt x="38" y="17"/>
                  <a:pt x="30" y="35"/>
                  <a:pt x="30" y="56"/>
                </a:cubicBezTo>
                <a:lnTo>
                  <a:pt x="8" y="56"/>
                </a:lnTo>
                <a:close/>
                <a:moveTo>
                  <a:pt x="34" y="56"/>
                </a:moveTo>
                <a:cubicBezTo>
                  <a:pt x="34" y="32"/>
                  <a:pt x="44" y="14"/>
                  <a:pt x="60" y="9"/>
                </a:cubicBezTo>
                <a:cubicBezTo>
                  <a:pt x="76" y="14"/>
                  <a:pt x="86" y="32"/>
                  <a:pt x="86" y="56"/>
                </a:cubicBezTo>
                <a:lnTo>
                  <a:pt x="34" y="56"/>
                </a:lnTo>
                <a:close/>
                <a:moveTo>
                  <a:pt x="90" y="56"/>
                </a:moveTo>
                <a:cubicBezTo>
                  <a:pt x="90" y="35"/>
                  <a:pt x="82" y="17"/>
                  <a:pt x="69" y="9"/>
                </a:cubicBezTo>
                <a:cubicBezTo>
                  <a:pt x="92" y="13"/>
                  <a:pt x="110" y="32"/>
                  <a:pt x="112" y="56"/>
                </a:cubicBezTo>
                <a:lnTo>
                  <a:pt x="90" y="5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FA165B3B-1FAA-4CE8-9FC7-31D0D8524BCC}"/>
              </a:ext>
            </a:extLst>
          </p:cNvPr>
          <p:cNvGrpSpPr/>
          <p:nvPr/>
        </p:nvGrpSpPr>
        <p:grpSpPr>
          <a:xfrm>
            <a:off x="1251231" y="1208013"/>
            <a:ext cx="433762" cy="415213"/>
            <a:chOff x="9886950" y="1016001"/>
            <a:chExt cx="482600" cy="461963"/>
          </a:xfrm>
          <a:solidFill>
            <a:schemeClr val="tx1"/>
          </a:solidFill>
        </p:grpSpPr>
        <p:sp>
          <p:nvSpPr>
            <p:cNvPr id="155" name="Freeform 36">
              <a:extLst>
                <a:ext uri="{FF2B5EF4-FFF2-40B4-BE49-F238E27FC236}">
                  <a16:creationId xmlns:a16="http://schemas.microsoft.com/office/drawing/2014/main" id="{5DEDFE09-4FD6-46C4-AC95-E7A075F196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86950" y="1016001"/>
              <a:ext cx="482600" cy="461963"/>
            </a:xfrm>
            <a:custGeom>
              <a:avLst/>
              <a:gdLst>
                <a:gd name="T0" fmla="*/ 117 w 128"/>
                <a:gd name="T1" fmla="*/ 0 h 122"/>
                <a:gd name="T2" fmla="*/ 11 w 128"/>
                <a:gd name="T3" fmla="*/ 0 h 122"/>
                <a:gd name="T4" fmla="*/ 0 w 128"/>
                <a:gd name="T5" fmla="*/ 11 h 122"/>
                <a:gd name="T6" fmla="*/ 0 w 128"/>
                <a:gd name="T7" fmla="*/ 93 h 122"/>
                <a:gd name="T8" fmla="*/ 11 w 128"/>
                <a:gd name="T9" fmla="*/ 104 h 122"/>
                <a:gd name="T10" fmla="*/ 43 w 128"/>
                <a:gd name="T11" fmla="*/ 104 h 122"/>
                <a:gd name="T12" fmla="*/ 37 w 128"/>
                <a:gd name="T13" fmla="*/ 110 h 122"/>
                <a:gd name="T14" fmla="*/ 34 w 128"/>
                <a:gd name="T15" fmla="*/ 113 h 122"/>
                <a:gd name="T16" fmla="*/ 34 w 128"/>
                <a:gd name="T17" fmla="*/ 118 h 122"/>
                <a:gd name="T18" fmla="*/ 42 w 128"/>
                <a:gd name="T19" fmla="*/ 122 h 122"/>
                <a:gd name="T20" fmla="*/ 86 w 128"/>
                <a:gd name="T21" fmla="*/ 122 h 122"/>
                <a:gd name="T22" fmla="*/ 94 w 128"/>
                <a:gd name="T23" fmla="*/ 118 h 122"/>
                <a:gd name="T24" fmla="*/ 94 w 128"/>
                <a:gd name="T25" fmla="*/ 113 h 122"/>
                <a:gd name="T26" fmla="*/ 91 w 128"/>
                <a:gd name="T27" fmla="*/ 110 h 122"/>
                <a:gd name="T28" fmla="*/ 85 w 128"/>
                <a:gd name="T29" fmla="*/ 104 h 122"/>
                <a:gd name="T30" fmla="*/ 117 w 128"/>
                <a:gd name="T31" fmla="*/ 104 h 122"/>
                <a:gd name="T32" fmla="*/ 128 w 128"/>
                <a:gd name="T33" fmla="*/ 93 h 122"/>
                <a:gd name="T34" fmla="*/ 128 w 128"/>
                <a:gd name="T35" fmla="*/ 11 h 122"/>
                <a:gd name="T36" fmla="*/ 117 w 128"/>
                <a:gd name="T37" fmla="*/ 0 h 122"/>
                <a:gd name="T38" fmla="*/ 88 w 128"/>
                <a:gd name="T39" fmla="*/ 113 h 122"/>
                <a:gd name="T40" fmla="*/ 90 w 128"/>
                <a:gd name="T41" fmla="*/ 116 h 122"/>
                <a:gd name="T42" fmla="*/ 90 w 128"/>
                <a:gd name="T43" fmla="*/ 116 h 122"/>
                <a:gd name="T44" fmla="*/ 86 w 128"/>
                <a:gd name="T45" fmla="*/ 118 h 122"/>
                <a:gd name="T46" fmla="*/ 42 w 128"/>
                <a:gd name="T47" fmla="*/ 118 h 122"/>
                <a:gd name="T48" fmla="*/ 38 w 128"/>
                <a:gd name="T49" fmla="*/ 116 h 122"/>
                <a:gd name="T50" fmla="*/ 38 w 128"/>
                <a:gd name="T51" fmla="*/ 116 h 122"/>
                <a:gd name="T52" fmla="*/ 38 w 128"/>
                <a:gd name="T53" fmla="*/ 116 h 122"/>
                <a:gd name="T54" fmla="*/ 40 w 128"/>
                <a:gd name="T55" fmla="*/ 113 h 122"/>
                <a:gd name="T56" fmla="*/ 48 w 128"/>
                <a:gd name="T57" fmla="*/ 104 h 122"/>
                <a:gd name="T58" fmla="*/ 80 w 128"/>
                <a:gd name="T59" fmla="*/ 104 h 122"/>
                <a:gd name="T60" fmla="*/ 88 w 128"/>
                <a:gd name="T61" fmla="*/ 113 h 122"/>
                <a:gd name="T62" fmla="*/ 120 w 128"/>
                <a:gd name="T63" fmla="*/ 93 h 122"/>
                <a:gd name="T64" fmla="*/ 117 w 128"/>
                <a:gd name="T65" fmla="*/ 96 h 122"/>
                <a:gd name="T66" fmla="*/ 11 w 128"/>
                <a:gd name="T67" fmla="*/ 96 h 122"/>
                <a:gd name="T68" fmla="*/ 8 w 128"/>
                <a:gd name="T69" fmla="*/ 93 h 122"/>
                <a:gd name="T70" fmla="*/ 8 w 128"/>
                <a:gd name="T71" fmla="*/ 11 h 122"/>
                <a:gd name="T72" fmla="*/ 11 w 128"/>
                <a:gd name="T73" fmla="*/ 8 h 122"/>
                <a:gd name="T74" fmla="*/ 117 w 128"/>
                <a:gd name="T75" fmla="*/ 8 h 122"/>
                <a:gd name="T76" fmla="*/ 120 w 128"/>
                <a:gd name="T77" fmla="*/ 11 h 122"/>
                <a:gd name="T78" fmla="*/ 120 w 128"/>
                <a:gd name="T79" fmla="*/ 9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8" h="122">
                  <a:moveTo>
                    <a:pt x="117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9"/>
                    <a:pt x="5" y="104"/>
                    <a:pt x="11" y="104"/>
                  </a:cubicBezTo>
                  <a:cubicBezTo>
                    <a:pt x="43" y="104"/>
                    <a:pt x="43" y="104"/>
                    <a:pt x="43" y="104"/>
                  </a:cubicBezTo>
                  <a:cubicBezTo>
                    <a:pt x="41" y="106"/>
                    <a:pt x="39" y="109"/>
                    <a:pt x="37" y="110"/>
                  </a:cubicBezTo>
                  <a:cubicBezTo>
                    <a:pt x="36" y="111"/>
                    <a:pt x="35" y="112"/>
                    <a:pt x="34" y="113"/>
                  </a:cubicBezTo>
                  <a:cubicBezTo>
                    <a:pt x="34" y="114"/>
                    <a:pt x="33" y="116"/>
                    <a:pt x="34" y="118"/>
                  </a:cubicBezTo>
                  <a:cubicBezTo>
                    <a:pt x="35" y="120"/>
                    <a:pt x="37" y="122"/>
                    <a:pt x="42" y="122"/>
                  </a:cubicBezTo>
                  <a:cubicBezTo>
                    <a:pt x="86" y="122"/>
                    <a:pt x="86" y="122"/>
                    <a:pt x="86" y="122"/>
                  </a:cubicBezTo>
                  <a:cubicBezTo>
                    <a:pt x="91" y="122"/>
                    <a:pt x="93" y="120"/>
                    <a:pt x="94" y="118"/>
                  </a:cubicBezTo>
                  <a:cubicBezTo>
                    <a:pt x="95" y="116"/>
                    <a:pt x="94" y="114"/>
                    <a:pt x="94" y="113"/>
                  </a:cubicBezTo>
                  <a:cubicBezTo>
                    <a:pt x="93" y="112"/>
                    <a:pt x="92" y="111"/>
                    <a:pt x="91" y="110"/>
                  </a:cubicBezTo>
                  <a:cubicBezTo>
                    <a:pt x="89" y="109"/>
                    <a:pt x="87" y="106"/>
                    <a:pt x="85" y="104"/>
                  </a:cubicBezTo>
                  <a:cubicBezTo>
                    <a:pt x="117" y="104"/>
                    <a:pt x="117" y="104"/>
                    <a:pt x="117" y="104"/>
                  </a:cubicBezTo>
                  <a:cubicBezTo>
                    <a:pt x="123" y="104"/>
                    <a:pt x="128" y="99"/>
                    <a:pt x="128" y="93"/>
                  </a:cubicBezTo>
                  <a:cubicBezTo>
                    <a:pt x="128" y="11"/>
                    <a:pt x="128" y="11"/>
                    <a:pt x="128" y="11"/>
                  </a:cubicBezTo>
                  <a:cubicBezTo>
                    <a:pt x="128" y="5"/>
                    <a:pt x="123" y="0"/>
                    <a:pt x="117" y="0"/>
                  </a:cubicBezTo>
                  <a:close/>
                  <a:moveTo>
                    <a:pt x="88" y="113"/>
                  </a:moveTo>
                  <a:cubicBezTo>
                    <a:pt x="89" y="114"/>
                    <a:pt x="90" y="115"/>
                    <a:pt x="90" y="116"/>
                  </a:cubicBezTo>
                  <a:cubicBezTo>
                    <a:pt x="90" y="116"/>
                    <a:pt x="91" y="116"/>
                    <a:pt x="90" y="116"/>
                  </a:cubicBezTo>
                  <a:cubicBezTo>
                    <a:pt x="90" y="117"/>
                    <a:pt x="88" y="118"/>
                    <a:pt x="86" y="118"/>
                  </a:cubicBezTo>
                  <a:cubicBezTo>
                    <a:pt x="42" y="118"/>
                    <a:pt x="42" y="118"/>
                    <a:pt x="42" y="118"/>
                  </a:cubicBezTo>
                  <a:cubicBezTo>
                    <a:pt x="40" y="118"/>
                    <a:pt x="38" y="117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5"/>
                    <a:pt x="39" y="114"/>
                    <a:pt x="40" y="113"/>
                  </a:cubicBezTo>
                  <a:cubicBezTo>
                    <a:pt x="44" y="109"/>
                    <a:pt x="47" y="106"/>
                    <a:pt x="48" y="104"/>
                  </a:cubicBezTo>
                  <a:cubicBezTo>
                    <a:pt x="80" y="104"/>
                    <a:pt x="80" y="104"/>
                    <a:pt x="80" y="104"/>
                  </a:cubicBezTo>
                  <a:cubicBezTo>
                    <a:pt x="81" y="106"/>
                    <a:pt x="84" y="109"/>
                    <a:pt x="88" y="113"/>
                  </a:cubicBezTo>
                  <a:close/>
                  <a:moveTo>
                    <a:pt x="120" y="93"/>
                  </a:moveTo>
                  <a:cubicBezTo>
                    <a:pt x="120" y="95"/>
                    <a:pt x="119" y="96"/>
                    <a:pt x="117" y="96"/>
                  </a:cubicBezTo>
                  <a:cubicBezTo>
                    <a:pt x="11" y="96"/>
                    <a:pt x="11" y="96"/>
                    <a:pt x="11" y="96"/>
                  </a:cubicBezTo>
                  <a:cubicBezTo>
                    <a:pt x="9" y="96"/>
                    <a:pt x="8" y="95"/>
                    <a:pt x="8" y="93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9"/>
                    <a:pt x="9" y="8"/>
                    <a:pt x="11" y="8"/>
                  </a:cubicBezTo>
                  <a:cubicBezTo>
                    <a:pt x="117" y="8"/>
                    <a:pt x="117" y="8"/>
                    <a:pt x="117" y="8"/>
                  </a:cubicBezTo>
                  <a:cubicBezTo>
                    <a:pt x="119" y="8"/>
                    <a:pt x="120" y="9"/>
                    <a:pt x="120" y="11"/>
                  </a:cubicBezTo>
                  <a:lnTo>
                    <a:pt x="120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6" name="Freeform 37">
              <a:extLst>
                <a:ext uri="{FF2B5EF4-FFF2-40B4-BE49-F238E27FC236}">
                  <a16:creationId xmlns:a16="http://schemas.microsoft.com/office/drawing/2014/main" id="{C451304A-73F1-4EAE-B294-3C264622C1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47275" y="1076326"/>
              <a:ext cx="361950" cy="242888"/>
            </a:xfrm>
            <a:custGeom>
              <a:avLst/>
              <a:gdLst>
                <a:gd name="T0" fmla="*/ 89 w 96"/>
                <a:gd name="T1" fmla="*/ 0 h 64"/>
                <a:gd name="T2" fmla="*/ 7 w 96"/>
                <a:gd name="T3" fmla="*/ 0 h 64"/>
                <a:gd name="T4" fmla="*/ 0 w 96"/>
                <a:gd name="T5" fmla="*/ 7 h 64"/>
                <a:gd name="T6" fmla="*/ 0 w 96"/>
                <a:gd name="T7" fmla="*/ 57 h 64"/>
                <a:gd name="T8" fmla="*/ 7 w 96"/>
                <a:gd name="T9" fmla="*/ 64 h 64"/>
                <a:gd name="T10" fmla="*/ 89 w 96"/>
                <a:gd name="T11" fmla="*/ 64 h 64"/>
                <a:gd name="T12" fmla="*/ 96 w 96"/>
                <a:gd name="T13" fmla="*/ 57 h 64"/>
                <a:gd name="T14" fmla="*/ 96 w 96"/>
                <a:gd name="T15" fmla="*/ 7 h 64"/>
                <a:gd name="T16" fmla="*/ 89 w 96"/>
                <a:gd name="T17" fmla="*/ 0 h 64"/>
                <a:gd name="T18" fmla="*/ 92 w 96"/>
                <a:gd name="T19" fmla="*/ 57 h 64"/>
                <a:gd name="T20" fmla="*/ 89 w 96"/>
                <a:gd name="T21" fmla="*/ 60 h 64"/>
                <a:gd name="T22" fmla="*/ 7 w 96"/>
                <a:gd name="T23" fmla="*/ 60 h 64"/>
                <a:gd name="T24" fmla="*/ 4 w 96"/>
                <a:gd name="T25" fmla="*/ 57 h 64"/>
                <a:gd name="T26" fmla="*/ 4 w 96"/>
                <a:gd name="T27" fmla="*/ 7 h 64"/>
                <a:gd name="T28" fmla="*/ 7 w 96"/>
                <a:gd name="T29" fmla="*/ 4 h 64"/>
                <a:gd name="T30" fmla="*/ 89 w 96"/>
                <a:gd name="T31" fmla="*/ 4 h 64"/>
                <a:gd name="T32" fmla="*/ 92 w 96"/>
                <a:gd name="T33" fmla="*/ 7 h 64"/>
                <a:gd name="T34" fmla="*/ 92 w 96"/>
                <a:gd name="T35" fmla="*/ 5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6" h="64">
                  <a:moveTo>
                    <a:pt x="89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61"/>
                    <a:pt x="3" y="64"/>
                    <a:pt x="7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93" y="64"/>
                    <a:pt x="96" y="61"/>
                    <a:pt x="96" y="57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6" y="3"/>
                    <a:pt x="93" y="0"/>
                    <a:pt x="89" y="0"/>
                  </a:cubicBezTo>
                  <a:close/>
                  <a:moveTo>
                    <a:pt x="92" y="57"/>
                  </a:moveTo>
                  <a:cubicBezTo>
                    <a:pt x="92" y="59"/>
                    <a:pt x="91" y="60"/>
                    <a:pt x="89" y="60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5" y="60"/>
                    <a:pt x="4" y="59"/>
                    <a:pt x="4" y="5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5"/>
                    <a:pt x="5" y="4"/>
                    <a:pt x="7" y="4"/>
                  </a:cubicBezTo>
                  <a:cubicBezTo>
                    <a:pt x="89" y="4"/>
                    <a:pt x="89" y="4"/>
                    <a:pt x="89" y="4"/>
                  </a:cubicBezTo>
                  <a:cubicBezTo>
                    <a:pt x="91" y="4"/>
                    <a:pt x="92" y="5"/>
                    <a:pt x="92" y="7"/>
                  </a:cubicBezTo>
                  <a:lnTo>
                    <a:pt x="92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7" name="Freeform 38">
              <a:extLst>
                <a:ext uri="{FF2B5EF4-FFF2-40B4-BE49-F238E27FC236}">
                  <a16:creationId xmlns:a16="http://schemas.microsoft.com/office/drawing/2014/main" id="{8BB81347-C5C0-4B80-9855-44795E5D33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04438" y="1327151"/>
              <a:ext cx="46037" cy="44450"/>
            </a:xfrm>
            <a:custGeom>
              <a:avLst/>
              <a:gdLst>
                <a:gd name="T0" fmla="*/ 6 w 12"/>
                <a:gd name="T1" fmla="*/ 0 h 12"/>
                <a:gd name="T2" fmla="*/ 0 w 12"/>
                <a:gd name="T3" fmla="*/ 6 h 12"/>
                <a:gd name="T4" fmla="*/ 6 w 12"/>
                <a:gd name="T5" fmla="*/ 12 h 12"/>
                <a:gd name="T6" fmla="*/ 12 w 12"/>
                <a:gd name="T7" fmla="*/ 6 h 12"/>
                <a:gd name="T8" fmla="*/ 6 w 12"/>
                <a:gd name="T9" fmla="*/ 0 h 12"/>
                <a:gd name="T10" fmla="*/ 6 w 12"/>
                <a:gd name="T11" fmla="*/ 8 h 12"/>
                <a:gd name="T12" fmla="*/ 4 w 12"/>
                <a:gd name="T13" fmla="*/ 6 h 12"/>
                <a:gd name="T14" fmla="*/ 6 w 12"/>
                <a:gd name="T15" fmla="*/ 4 h 12"/>
                <a:gd name="T16" fmla="*/ 8 w 12"/>
                <a:gd name="T17" fmla="*/ 6 h 12"/>
                <a:gd name="T18" fmla="*/ 6 w 12"/>
                <a:gd name="T1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9" y="12"/>
                    <a:pt x="12" y="9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  <a:close/>
                  <a:moveTo>
                    <a:pt x="6" y="8"/>
                  </a:moveTo>
                  <a:cubicBezTo>
                    <a:pt x="5" y="8"/>
                    <a:pt x="4" y="7"/>
                    <a:pt x="4" y="6"/>
                  </a:cubicBezTo>
                  <a:cubicBezTo>
                    <a:pt x="4" y="5"/>
                    <a:pt x="5" y="4"/>
                    <a:pt x="6" y="4"/>
                  </a:cubicBezTo>
                  <a:cubicBezTo>
                    <a:pt x="7" y="4"/>
                    <a:pt x="8" y="5"/>
                    <a:pt x="8" y="6"/>
                  </a:cubicBezTo>
                  <a:cubicBezTo>
                    <a:pt x="8" y="7"/>
                    <a:pt x="7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8" name="Freeform 39">
              <a:extLst>
                <a:ext uri="{FF2B5EF4-FFF2-40B4-BE49-F238E27FC236}">
                  <a16:creationId xmlns:a16="http://schemas.microsoft.com/office/drawing/2014/main" id="{12F5FFA8-6729-4262-B742-9BA3BC9B99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67925" y="1198563"/>
              <a:ext cx="44450" cy="90488"/>
            </a:xfrm>
            <a:custGeom>
              <a:avLst/>
              <a:gdLst>
                <a:gd name="T0" fmla="*/ 9 w 12"/>
                <a:gd name="T1" fmla="*/ 0 h 24"/>
                <a:gd name="T2" fmla="*/ 3 w 12"/>
                <a:gd name="T3" fmla="*/ 0 h 24"/>
                <a:gd name="T4" fmla="*/ 0 w 12"/>
                <a:gd name="T5" fmla="*/ 3 h 24"/>
                <a:gd name="T6" fmla="*/ 0 w 12"/>
                <a:gd name="T7" fmla="*/ 21 h 24"/>
                <a:gd name="T8" fmla="*/ 3 w 12"/>
                <a:gd name="T9" fmla="*/ 24 h 24"/>
                <a:gd name="T10" fmla="*/ 9 w 12"/>
                <a:gd name="T11" fmla="*/ 24 h 24"/>
                <a:gd name="T12" fmla="*/ 12 w 12"/>
                <a:gd name="T13" fmla="*/ 21 h 24"/>
                <a:gd name="T14" fmla="*/ 12 w 12"/>
                <a:gd name="T15" fmla="*/ 3 h 24"/>
                <a:gd name="T16" fmla="*/ 9 w 12"/>
                <a:gd name="T1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4">
                  <a:moveTo>
                    <a:pt x="9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2"/>
                    <a:pt x="1" y="24"/>
                    <a:pt x="3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1" y="24"/>
                    <a:pt x="12" y="22"/>
                    <a:pt x="12" y="21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1"/>
                    <a:pt x="11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9" name="Freeform 40">
              <a:extLst>
                <a:ext uri="{FF2B5EF4-FFF2-40B4-BE49-F238E27FC236}">
                  <a16:creationId xmlns:a16="http://schemas.microsoft.com/office/drawing/2014/main" id="{53FE29B6-4F80-49E7-97D6-2EF6014891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18738" y="1106488"/>
              <a:ext cx="44450" cy="182563"/>
            </a:xfrm>
            <a:custGeom>
              <a:avLst/>
              <a:gdLst>
                <a:gd name="T0" fmla="*/ 9 w 12"/>
                <a:gd name="T1" fmla="*/ 0 h 48"/>
                <a:gd name="T2" fmla="*/ 3 w 12"/>
                <a:gd name="T3" fmla="*/ 0 h 48"/>
                <a:gd name="T4" fmla="*/ 0 w 12"/>
                <a:gd name="T5" fmla="*/ 3 h 48"/>
                <a:gd name="T6" fmla="*/ 0 w 12"/>
                <a:gd name="T7" fmla="*/ 45 h 48"/>
                <a:gd name="T8" fmla="*/ 3 w 12"/>
                <a:gd name="T9" fmla="*/ 48 h 48"/>
                <a:gd name="T10" fmla="*/ 9 w 12"/>
                <a:gd name="T11" fmla="*/ 48 h 48"/>
                <a:gd name="T12" fmla="*/ 12 w 12"/>
                <a:gd name="T13" fmla="*/ 45 h 48"/>
                <a:gd name="T14" fmla="*/ 12 w 12"/>
                <a:gd name="T15" fmla="*/ 3 h 48"/>
                <a:gd name="T16" fmla="*/ 9 w 12"/>
                <a:gd name="T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48">
                  <a:moveTo>
                    <a:pt x="9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7"/>
                    <a:pt x="1" y="48"/>
                    <a:pt x="3" y="48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11" y="48"/>
                    <a:pt x="12" y="47"/>
                    <a:pt x="12" y="45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1"/>
                    <a:pt x="11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0" name="Freeform 41">
              <a:extLst>
                <a:ext uri="{FF2B5EF4-FFF2-40B4-BE49-F238E27FC236}">
                  <a16:creationId xmlns:a16="http://schemas.microsoft.com/office/drawing/2014/main" id="{E7AC8F81-2554-4042-B662-E4769F0B8F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42538" y="1166813"/>
              <a:ext cx="46037" cy="122238"/>
            </a:xfrm>
            <a:custGeom>
              <a:avLst/>
              <a:gdLst>
                <a:gd name="T0" fmla="*/ 9 w 12"/>
                <a:gd name="T1" fmla="*/ 0 h 32"/>
                <a:gd name="T2" fmla="*/ 3 w 12"/>
                <a:gd name="T3" fmla="*/ 0 h 32"/>
                <a:gd name="T4" fmla="*/ 0 w 12"/>
                <a:gd name="T5" fmla="*/ 3 h 32"/>
                <a:gd name="T6" fmla="*/ 0 w 12"/>
                <a:gd name="T7" fmla="*/ 29 h 32"/>
                <a:gd name="T8" fmla="*/ 3 w 12"/>
                <a:gd name="T9" fmla="*/ 32 h 32"/>
                <a:gd name="T10" fmla="*/ 9 w 12"/>
                <a:gd name="T11" fmla="*/ 32 h 32"/>
                <a:gd name="T12" fmla="*/ 12 w 12"/>
                <a:gd name="T13" fmla="*/ 29 h 32"/>
                <a:gd name="T14" fmla="*/ 12 w 12"/>
                <a:gd name="T15" fmla="*/ 3 h 32"/>
                <a:gd name="T16" fmla="*/ 9 w 12"/>
                <a:gd name="T1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32">
                  <a:moveTo>
                    <a:pt x="9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1"/>
                    <a:pt x="1" y="32"/>
                    <a:pt x="3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11" y="32"/>
                    <a:pt x="12" y="31"/>
                    <a:pt x="12" y="29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1"/>
                    <a:pt x="11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1" name="Freeform 42">
              <a:extLst>
                <a:ext uri="{FF2B5EF4-FFF2-40B4-BE49-F238E27FC236}">
                  <a16:creationId xmlns:a16="http://schemas.microsoft.com/office/drawing/2014/main" id="{BDCF7597-FF9E-4F77-9036-D56A0E7F4CB3}"/>
                </a:ext>
              </a:extLst>
            </p:cNvPr>
            <p:cNvSpPr>
              <a:spLocks/>
            </p:cNvSpPr>
            <p:nvPr/>
          </p:nvSpPr>
          <p:spPr bwMode="auto">
            <a:xfrm>
              <a:off x="9991725" y="1136651"/>
              <a:ext cx="46037" cy="152400"/>
            </a:xfrm>
            <a:custGeom>
              <a:avLst/>
              <a:gdLst>
                <a:gd name="T0" fmla="*/ 9 w 12"/>
                <a:gd name="T1" fmla="*/ 0 h 40"/>
                <a:gd name="T2" fmla="*/ 3 w 12"/>
                <a:gd name="T3" fmla="*/ 0 h 40"/>
                <a:gd name="T4" fmla="*/ 0 w 12"/>
                <a:gd name="T5" fmla="*/ 3 h 40"/>
                <a:gd name="T6" fmla="*/ 0 w 12"/>
                <a:gd name="T7" fmla="*/ 37 h 40"/>
                <a:gd name="T8" fmla="*/ 3 w 12"/>
                <a:gd name="T9" fmla="*/ 40 h 40"/>
                <a:gd name="T10" fmla="*/ 9 w 12"/>
                <a:gd name="T11" fmla="*/ 40 h 40"/>
                <a:gd name="T12" fmla="*/ 12 w 12"/>
                <a:gd name="T13" fmla="*/ 37 h 40"/>
                <a:gd name="T14" fmla="*/ 12 w 12"/>
                <a:gd name="T15" fmla="*/ 3 h 40"/>
                <a:gd name="T16" fmla="*/ 9 w 12"/>
                <a:gd name="T1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40">
                  <a:moveTo>
                    <a:pt x="9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9"/>
                    <a:pt x="1" y="40"/>
                    <a:pt x="3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11" y="40"/>
                    <a:pt x="12" y="39"/>
                    <a:pt x="12" y="37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1"/>
                    <a:pt x="11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C2235338-C38F-438F-9B87-24500EFCEF14}"/>
              </a:ext>
            </a:extLst>
          </p:cNvPr>
          <p:cNvGrpSpPr/>
          <p:nvPr/>
        </p:nvGrpSpPr>
        <p:grpSpPr>
          <a:xfrm>
            <a:off x="1237131" y="340367"/>
            <a:ext cx="461962" cy="460375"/>
            <a:chOff x="8310563" y="882650"/>
            <a:chExt cx="461962" cy="460375"/>
          </a:xfrm>
          <a:solidFill>
            <a:schemeClr val="tx1"/>
          </a:solidFill>
        </p:grpSpPr>
        <p:sp>
          <p:nvSpPr>
            <p:cNvPr id="163" name="Freeform 46">
              <a:extLst>
                <a:ext uri="{FF2B5EF4-FFF2-40B4-BE49-F238E27FC236}">
                  <a16:creationId xmlns:a16="http://schemas.microsoft.com/office/drawing/2014/main" id="{82AFE7A1-33CA-4490-8BF8-C0F911F57F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34388" y="1004888"/>
              <a:ext cx="214312" cy="214313"/>
            </a:xfrm>
            <a:custGeom>
              <a:avLst/>
              <a:gdLst>
                <a:gd name="T0" fmla="*/ 28 w 56"/>
                <a:gd name="T1" fmla="*/ 8 h 56"/>
                <a:gd name="T2" fmla="*/ 48 w 56"/>
                <a:gd name="T3" fmla="*/ 28 h 56"/>
                <a:gd name="T4" fmla="*/ 28 w 56"/>
                <a:gd name="T5" fmla="*/ 48 h 56"/>
                <a:gd name="T6" fmla="*/ 8 w 56"/>
                <a:gd name="T7" fmla="*/ 28 h 56"/>
                <a:gd name="T8" fmla="*/ 28 w 56"/>
                <a:gd name="T9" fmla="*/ 8 h 56"/>
                <a:gd name="T10" fmla="*/ 28 w 56"/>
                <a:gd name="T11" fmla="*/ 0 h 56"/>
                <a:gd name="T12" fmla="*/ 0 w 56"/>
                <a:gd name="T13" fmla="*/ 28 h 56"/>
                <a:gd name="T14" fmla="*/ 28 w 56"/>
                <a:gd name="T15" fmla="*/ 56 h 56"/>
                <a:gd name="T16" fmla="*/ 56 w 56"/>
                <a:gd name="T17" fmla="*/ 28 h 56"/>
                <a:gd name="T18" fmla="*/ 28 w 56"/>
                <a:gd name="T1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56">
                  <a:moveTo>
                    <a:pt x="28" y="8"/>
                  </a:moveTo>
                  <a:cubicBezTo>
                    <a:pt x="39" y="8"/>
                    <a:pt x="48" y="17"/>
                    <a:pt x="48" y="28"/>
                  </a:cubicBezTo>
                  <a:cubicBezTo>
                    <a:pt x="48" y="39"/>
                    <a:pt x="39" y="48"/>
                    <a:pt x="28" y="48"/>
                  </a:cubicBezTo>
                  <a:cubicBezTo>
                    <a:pt x="17" y="48"/>
                    <a:pt x="8" y="39"/>
                    <a:pt x="8" y="28"/>
                  </a:cubicBezTo>
                  <a:cubicBezTo>
                    <a:pt x="8" y="17"/>
                    <a:pt x="17" y="8"/>
                    <a:pt x="28" y="8"/>
                  </a:cubicBezTo>
                  <a:moveTo>
                    <a:pt x="28" y="0"/>
                  </a:moveTo>
                  <a:cubicBezTo>
                    <a:pt x="13" y="0"/>
                    <a:pt x="0" y="13"/>
                    <a:pt x="0" y="28"/>
                  </a:cubicBezTo>
                  <a:cubicBezTo>
                    <a:pt x="0" y="43"/>
                    <a:pt x="13" y="56"/>
                    <a:pt x="28" y="56"/>
                  </a:cubicBezTo>
                  <a:cubicBezTo>
                    <a:pt x="43" y="56"/>
                    <a:pt x="56" y="43"/>
                    <a:pt x="56" y="28"/>
                  </a:cubicBezTo>
                  <a:cubicBezTo>
                    <a:pt x="56" y="13"/>
                    <a:pt x="43" y="0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4" name="Freeform 47">
              <a:extLst>
                <a:ext uri="{FF2B5EF4-FFF2-40B4-BE49-F238E27FC236}">
                  <a16:creationId xmlns:a16="http://schemas.microsoft.com/office/drawing/2014/main" id="{23FBAB64-1DEE-49AD-8543-52B371D1DE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26463" y="882650"/>
              <a:ext cx="30162" cy="460375"/>
            </a:xfrm>
            <a:custGeom>
              <a:avLst/>
              <a:gdLst>
                <a:gd name="T0" fmla="*/ 4 w 8"/>
                <a:gd name="T1" fmla="*/ 0 h 120"/>
                <a:gd name="T2" fmla="*/ 0 w 8"/>
                <a:gd name="T3" fmla="*/ 5 h 120"/>
                <a:gd name="T4" fmla="*/ 0 w 8"/>
                <a:gd name="T5" fmla="*/ 19 h 120"/>
                <a:gd name="T6" fmla="*/ 4 w 8"/>
                <a:gd name="T7" fmla="*/ 24 h 120"/>
                <a:gd name="T8" fmla="*/ 8 w 8"/>
                <a:gd name="T9" fmla="*/ 19 h 120"/>
                <a:gd name="T10" fmla="*/ 8 w 8"/>
                <a:gd name="T11" fmla="*/ 5 h 120"/>
                <a:gd name="T12" fmla="*/ 4 w 8"/>
                <a:gd name="T13" fmla="*/ 0 h 120"/>
                <a:gd name="T14" fmla="*/ 4 w 8"/>
                <a:gd name="T15" fmla="*/ 96 h 120"/>
                <a:gd name="T16" fmla="*/ 0 w 8"/>
                <a:gd name="T17" fmla="*/ 101 h 120"/>
                <a:gd name="T18" fmla="*/ 0 w 8"/>
                <a:gd name="T19" fmla="*/ 115 h 120"/>
                <a:gd name="T20" fmla="*/ 4 w 8"/>
                <a:gd name="T21" fmla="*/ 120 h 120"/>
                <a:gd name="T22" fmla="*/ 8 w 8"/>
                <a:gd name="T23" fmla="*/ 115 h 120"/>
                <a:gd name="T24" fmla="*/ 8 w 8"/>
                <a:gd name="T25" fmla="*/ 101 h 120"/>
                <a:gd name="T26" fmla="*/ 4 w 8"/>
                <a:gd name="T27" fmla="*/ 96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120">
                  <a:moveTo>
                    <a:pt x="4" y="0"/>
                  </a:moveTo>
                  <a:cubicBezTo>
                    <a:pt x="2" y="0"/>
                    <a:pt x="0" y="2"/>
                    <a:pt x="0" y="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2"/>
                    <a:pt x="2" y="24"/>
                    <a:pt x="4" y="24"/>
                  </a:cubicBezTo>
                  <a:cubicBezTo>
                    <a:pt x="6" y="24"/>
                    <a:pt x="8" y="22"/>
                    <a:pt x="8" y="19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2"/>
                    <a:pt x="6" y="0"/>
                    <a:pt x="4" y="0"/>
                  </a:cubicBezTo>
                  <a:close/>
                  <a:moveTo>
                    <a:pt x="4" y="96"/>
                  </a:moveTo>
                  <a:cubicBezTo>
                    <a:pt x="2" y="96"/>
                    <a:pt x="0" y="98"/>
                    <a:pt x="0" y="101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6" y="120"/>
                    <a:pt x="8" y="118"/>
                    <a:pt x="8" y="115"/>
                  </a:cubicBezTo>
                  <a:cubicBezTo>
                    <a:pt x="8" y="101"/>
                    <a:pt x="8" y="101"/>
                    <a:pt x="8" y="101"/>
                  </a:cubicBezTo>
                  <a:cubicBezTo>
                    <a:pt x="8" y="98"/>
                    <a:pt x="6" y="96"/>
                    <a:pt x="4" y="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5" name="Freeform 48">
              <a:extLst>
                <a:ext uri="{FF2B5EF4-FFF2-40B4-BE49-F238E27FC236}">
                  <a16:creationId xmlns:a16="http://schemas.microsoft.com/office/drawing/2014/main" id="{B86D72A8-9624-4807-B9B4-AB6DEC05DA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10563" y="1096963"/>
              <a:ext cx="461962" cy="30163"/>
            </a:xfrm>
            <a:custGeom>
              <a:avLst/>
              <a:gdLst>
                <a:gd name="T0" fmla="*/ 115 w 120"/>
                <a:gd name="T1" fmla="*/ 0 h 8"/>
                <a:gd name="T2" fmla="*/ 101 w 120"/>
                <a:gd name="T3" fmla="*/ 0 h 8"/>
                <a:gd name="T4" fmla="*/ 96 w 120"/>
                <a:gd name="T5" fmla="*/ 4 h 8"/>
                <a:gd name="T6" fmla="*/ 101 w 120"/>
                <a:gd name="T7" fmla="*/ 8 h 8"/>
                <a:gd name="T8" fmla="*/ 115 w 120"/>
                <a:gd name="T9" fmla="*/ 8 h 8"/>
                <a:gd name="T10" fmla="*/ 120 w 120"/>
                <a:gd name="T11" fmla="*/ 4 h 8"/>
                <a:gd name="T12" fmla="*/ 115 w 120"/>
                <a:gd name="T13" fmla="*/ 0 h 8"/>
                <a:gd name="T14" fmla="*/ 19 w 120"/>
                <a:gd name="T15" fmla="*/ 0 h 8"/>
                <a:gd name="T16" fmla="*/ 5 w 120"/>
                <a:gd name="T17" fmla="*/ 0 h 8"/>
                <a:gd name="T18" fmla="*/ 0 w 120"/>
                <a:gd name="T19" fmla="*/ 4 h 8"/>
                <a:gd name="T20" fmla="*/ 5 w 120"/>
                <a:gd name="T21" fmla="*/ 8 h 8"/>
                <a:gd name="T22" fmla="*/ 19 w 120"/>
                <a:gd name="T23" fmla="*/ 8 h 8"/>
                <a:gd name="T24" fmla="*/ 24 w 120"/>
                <a:gd name="T25" fmla="*/ 4 h 8"/>
                <a:gd name="T26" fmla="*/ 19 w 120"/>
                <a:gd name="T2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0" h="8">
                  <a:moveTo>
                    <a:pt x="115" y="0"/>
                  </a:moveTo>
                  <a:cubicBezTo>
                    <a:pt x="101" y="0"/>
                    <a:pt x="101" y="0"/>
                    <a:pt x="101" y="0"/>
                  </a:cubicBezTo>
                  <a:cubicBezTo>
                    <a:pt x="98" y="0"/>
                    <a:pt x="96" y="2"/>
                    <a:pt x="96" y="4"/>
                  </a:cubicBezTo>
                  <a:cubicBezTo>
                    <a:pt x="96" y="6"/>
                    <a:pt x="98" y="8"/>
                    <a:pt x="101" y="8"/>
                  </a:cubicBezTo>
                  <a:cubicBezTo>
                    <a:pt x="115" y="8"/>
                    <a:pt x="115" y="8"/>
                    <a:pt x="115" y="8"/>
                  </a:cubicBezTo>
                  <a:cubicBezTo>
                    <a:pt x="118" y="8"/>
                    <a:pt x="120" y="6"/>
                    <a:pt x="120" y="4"/>
                  </a:cubicBezTo>
                  <a:cubicBezTo>
                    <a:pt x="120" y="2"/>
                    <a:pt x="118" y="0"/>
                    <a:pt x="115" y="0"/>
                  </a:cubicBezTo>
                  <a:close/>
                  <a:moveTo>
                    <a:pt x="19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5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22" y="8"/>
                    <a:pt x="24" y="6"/>
                    <a:pt x="24" y="4"/>
                  </a:cubicBezTo>
                  <a:cubicBezTo>
                    <a:pt x="24" y="2"/>
                    <a:pt x="22" y="0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6" name="Freeform 49">
              <a:extLst>
                <a:ext uri="{FF2B5EF4-FFF2-40B4-BE49-F238E27FC236}">
                  <a16:creationId xmlns:a16="http://schemas.microsoft.com/office/drawing/2014/main" id="{8D7A8FEF-E257-42F0-8E00-16129E94B3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72475" y="942975"/>
              <a:ext cx="338137" cy="338138"/>
            </a:xfrm>
            <a:custGeom>
              <a:avLst/>
              <a:gdLst>
                <a:gd name="T0" fmla="*/ 86 w 88"/>
                <a:gd name="T1" fmla="*/ 2 h 88"/>
                <a:gd name="T2" fmla="*/ 80 w 88"/>
                <a:gd name="T3" fmla="*/ 2 h 88"/>
                <a:gd name="T4" fmla="*/ 70 w 88"/>
                <a:gd name="T5" fmla="*/ 12 h 88"/>
                <a:gd name="T6" fmla="*/ 69 w 88"/>
                <a:gd name="T7" fmla="*/ 19 h 88"/>
                <a:gd name="T8" fmla="*/ 76 w 88"/>
                <a:gd name="T9" fmla="*/ 18 h 88"/>
                <a:gd name="T10" fmla="*/ 86 w 88"/>
                <a:gd name="T11" fmla="*/ 8 h 88"/>
                <a:gd name="T12" fmla="*/ 86 w 88"/>
                <a:gd name="T13" fmla="*/ 2 h 88"/>
                <a:gd name="T14" fmla="*/ 12 w 88"/>
                <a:gd name="T15" fmla="*/ 70 h 88"/>
                <a:gd name="T16" fmla="*/ 2 w 88"/>
                <a:gd name="T17" fmla="*/ 80 h 88"/>
                <a:gd name="T18" fmla="*/ 2 w 88"/>
                <a:gd name="T19" fmla="*/ 86 h 88"/>
                <a:gd name="T20" fmla="*/ 8 w 88"/>
                <a:gd name="T21" fmla="*/ 86 h 88"/>
                <a:gd name="T22" fmla="*/ 18 w 88"/>
                <a:gd name="T23" fmla="*/ 76 h 88"/>
                <a:gd name="T24" fmla="*/ 19 w 88"/>
                <a:gd name="T25" fmla="*/ 69 h 88"/>
                <a:gd name="T26" fmla="*/ 12 w 88"/>
                <a:gd name="T27" fmla="*/ 7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8" h="88">
                  <a:moveTo>
                    <a:pt x="86" y="2"/>
                  </a:moveTo>
                  <a:cubicBezTo>
                    <a:pt x="85" y="0"/>
                    <a:pt x="82" y="0"/>
                    <a:pt x="80" y="2"/>
                  </a:cubicBezTo>
                  <a:cubicBezTo>
                    <a:pt x="70" y="12"/>
                    <a:pt x="70" y="12"/>
                    <a:pt x="70" y="12"/>
                  </a:cubicBezTo>
                  <a:cubicBezTo>
                    <a:pt x="68" y="14"/>
                    <a:pt x="68" y="17"/>
                    <a:pt x="69" y="19"/>
                  </a:cubicBezTo>
                  <a:cubicBezTo>
                    <a:pt x="71" y="20"/>
                    <a:pt x="74" y="20"/>
                    <a:pt x="76" y="18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8" y="6"/>
                    <a:pt x="88" y="3"/>
                    <a:pt x="86" y="2"/>
                  </a:cubicBezTo>
                  <a:close/>
                  <a:moveTo>
                    <a:pt x="12" y="70"/>
                  </a:moveTo>
                  <a:cubicBezTo>
                    <a:pt x="2" y="80"/>
                    <a:pt x="2" y="80"/>
                    <a:pt x="2" y="80"/>
                  </a:cubicBezTo>
                  <a:cubicBezTo>
                    <a:pt x="0" y="82"/>
                    <a:pt x="0" y="85"/>
                    <a:pt x="2" y="86"/>
                  </a:cubicBezTo>
                  <a:cubicBezTo>
                    <a:pt x="3" y="88"/>
                    <a:pt x="6" y="88"/>
                    <a:pt x="8" y="86"/>
                  </a:cubicBezTo>
                  <a:cubicBezTo>
                    <a:pt x="18" y="76"/>
                    <a:pt x="18" y="76"/>
                    <a:pt x="18" y="76"/>
                  </a:cubicBezTo>
                  <a:cubicBezTo>
                    <a:pt x="20" y="74"/>
                    <a:pt x="20" y="71"/>
                    <a:pt x="19" y="69"/>
                  </a:cubicBezTo>
                  <a:cubicBezTo>
                    <a:pt x="17" y="68"/>
                    <a:pt x="14" y="68"/>
                    <a:pt x="12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7" name="Freeform 50">
              <a:extLst>
                <a:ext uri="{FF2B5EF4-FFF2-40B4-BE49-F238E27FC236}">
                  <a16:creationId xmlns:a16="http://schemas.microsoft.com/office/drawing/2014/main" id="{9D93AD76-7659-468E-8B9C-2B4E926EB9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72475" y="942975"/>
              <a:ext cx="338137" cy="338138"/>
            </a:xfrm>
            <a:custGeom>
              <a:avLst/>
              <a:gdLst>
                <a:gd name="T0" fmla="*/ 86 w 88"/>
                <a:gd name="T1" fmla="*/ 80 h 88"/>
                <a:gd name="T2" fmla="*/ 76 w 88"/>
                <a:gd name="T3" fmla="*/ 70 h 88"/>
                <a:gd name="T4" fmla="*/ 69 w 88"/>
                <a:gd name="T5" fmla="*/ 69 h 88"/>
                <a:gd name="T6" fmla="*/ 70 w 88"/>
                <a:gd name="T7" fmla="*/ 76 h 88"/>
                <a:gd name="T8" fmla="*/ 80 w 88"/>
                <a:gd name="T9" fmla="*/ 86 h 88"/>
                <a:gd name="T10" fmla="*/ 86 w 88"/>
                <a:gd name="T11" fmla="*/ 86 h 88"/>
                <a:gd name="T12" fmla="*/ 86 w 88"/>
                <a:gd name="T13" fmla="*/ 80 h 88"/>
                <a:gd name="T14" fmla="*/ 8 w 88"/>
                <a:gd name="T15" fmla="*/ 2 h 88"/>
                <a:gd name="T16" fmla="*/ 2 w 88"/>
                <a:gd name="T17" fmla="*/ 2 h 88"/>
                <a:gd name="T18" fmla="*/ 2 w 88"/>
                <a:gd name="T19" fmla="*/ 8 h 88"/>
                <a:gd name="T20" fmla="*/ 12 w 88"/>
                <a:gd name="T21" fmla="*/ 18 h 88"/>
                <a:gd name="T22" fmla="*/ 19 w 88"/>
                <a:gd name="T23" fmla="*/ 19 h 88"/>
                <a:gd name="T24" fmla="*/ 18 w 88"/>
                <a:gd name="T25" fmla="*/ 12 h 88"/>
                <a:gd name="T26" fmla="*/ 8 w 88"/>
                <a:gd name="T27" fmla="*/ 2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8" h="88">
                  <a:moveTo>
                    <a:pt x="86" y="80"/>
                  </a:moveTo>
                  <a:cubicBezTo>
                    <a:pt x="76" y="70"/>
                    <a:pt x="76" y="70"/>
                    <a:pt x="76" y="70"/>
                  </a:cubicBezTo>
                  <a:cubicBezTo>
                    <a:pt x="74" y="68"/>
                    <a:pt x="71" y="68"/>
                    <a:pt x="69" y="69"/>
                  </a:cubicBezTo>
                  <a:cubicBezTo>
                    <a:pt x="68" y="71"/>
                    <a:pt x="68" y="74"/>
                    <a:pt x="70" y="76"/>
                  </a:cubicBezTo>
                  <a:cubicBezTo>
                    <a:pt x="80" y="86"/>
                    <a:pt x="80" y="86"/>
                    <a:pt x="80" y="86"/>
                  </a:cubicBezTo>
                  <a:cubicBezTo>
                    <a:pt x="82" y="88"/>
                    <a:pt x="85" y="88"/>
                    <a:pt x="86" y="86"/>
                  </a:cubicBezTo>
                  <a:cubicBezTo>
                    <a:pt x="88" y="85"/>
                    <a:pt x="88" y="82"/>
                    <a:pt x="86" y="80"/>
                  </a:cubicBezTo>
                  <a:close/>
                  <a:moveTo>
                    <a:pt x="8" y="2"/>
                  </a:moveTo>
                  <a:cubicBezTo>
                    <a:pt x="6" y="0"/>
                    <a:pt x="3" y="0"/>
                    <a:pt x="2" y="2"/>
                  </a:cubicBezTo>
                  <a:cubicBezTo>
                    <a:pt x="0" y="3"/>
                    <a:pt x="0" y="6"/>
                    <a:pt x="2" y="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4" y="20"/>
                    <a:pt x="17" y="20"/>
                    <a:pt x="19" y="19"/>
                  </a:cubicBezTo>
                  <a:cubicBezTo>
                    <a:pt x="20" y="17"/>
                    <a:pt x="20" y="14"/>
                    <a:pt x="18" y="12"/>
                  </a:cubicBezTo>
                  <a:lnTo>
                    <a:pt x="8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57E32D3B-85F2-4569-A09A-AC87AC9D2AC1}"/>
              </a:ext>
            </a:extLst>
          </p:cNvPr>
          <p:cNvGrpSpPr/>
          <p:nvPr/>
        </p:nvGrpSpPr>
        <p:grpSpPr>
          <a:xfrm>
            <a:off x="275292" y="1999023"/>
            <a:ext cx="509385" cy="374680"/>
            <a:chOff x="5775325" y="3484563"/>
            <a:chExt cx="714376" cy="525462"/>
          </a:xfrm>
          <a:solidFill>
            <a:schemeClr val="tx1"/>
          </a:solidFill>
        </p:grpSpPr>
        <p:sp>
          <p:nvSpPr>
            <p:cNvPr id="169" name="Freeform 5">
              <a:extLst>
                <a:ext uri="{FF2B5EF4-FFF2-40B4-BE49-F238E27FC236}">
                  <a16:creationId xmlns:a16="http://schemas.microsoft.com/office/drawing/2014/main" id="{270DDEEB-D157-44E0-9407-70BC29E2E31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5325" y="3662363"/>
              <a:ext cx="350838" cy="314325"/>
            </a:xfrm>
            <a:custGeom>
              <a:avLst/>
              <a:gdLst>
                <a:gd name="T0" fmla="*/ 0 w 52"/>
                <a:gd name="T1" fmla="*/ 3 h 46"/>
                <a:gd name="T2" fmla="*/ 13 w 52"/>
                <a:gd name="T3" fmla="*/ 12 h 46"/>
                <a:gd name="T4" fmla="*/ 23 w 52"/>
                <a:gd name="T5" fmla="*/ 34 h 46"/>
                <a:gd name="T6" fmla="*/ 42 w 52"/>
                <a:gd name="T7" fmla="*/ 45 h 46"/>
                <a:gd name="T8" fmla="*/ 27 w 52"/>
                <a:gd name="T9" fmla="*/ 17 h 46"/>
                <a:gd name="T10" fmla="*/ 45 w 52"/>
                <a:gd name="T11" fmla="*/ 44 h 46"/>
                <a:gd name="T12" fmla="*/ 50 w 52"/>
                <a:gd name="T13" fmla="*/ 29 h 46"/>
                <a:gd name="T14" fmla="*/ 0 w 52"/>
                <a:gd name="T15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46">
                  <a:moveTo>
                    <a:pt x="0" y="3"/>
                  </a:moveTo>
                  <a:cubicBezTo>
                    <a:pt x="6" y="5"/>
                    <a:pt x="10" y="7"/>
                    <a:pt x="13" y="12"/>
                  </a:cubicBezTo>
                  <a:cubicBezTo>
                    <a:pt x="18" y="20"/>
                    <a:pt x="19" y="26"/>
                    <a:pt x="23" y="34"/>
                  </a:cubicBezTo>
                  <a:cubicBezTo>
                    <a:pt x="28" y="44"/>
                    <a:pt x="38" y="46"/>
                    <a:pt x="42" y="45"/>
                  </a:cubicBezTo>
                  <a:cubicBezTo>
                    <a:pt x="42" y="36"/>
                    <a:pt x="36" y="24"/>
                    <a:pt x="27" y="17"/>
                  </a:cubicBezTo>
                  <a:cubicBezTo>
                    <a:pt x="38" y="24"/>
                    <a:pt x="44" y="33"/>
                    <a:pt x="45" y="44"/>
                  </a:cubicBezTo>
                  <a:cubicBezTo>
                    <a:pt x="45" y="44"/>
                    <a:pt x="52" y="39"/>
                    <a:pt x="50" y="29"/>
                  </a:cubicBezTo>
                  <a:cubicBezTo>
                    <a:pt x="46" y="5"/>
                    <a:pt x="18" y="0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0" name="Freeform 6">
              <a:extLst>
                <a:ext uri="{FF2B5EF4-FFF2-40B4-BE49-F238E27FC236}">
                  <a16:creationId xmlns:a16="http://schemas.microsoft.com/office/drawing/2014/main" id="{15BFFFEF-EB02-4398-AAD1-083CFE126C7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2188" y="3484563"/>
              <a:ext cx="417513" cy="525462"/>
            </a:xfrm>
            <a:custGeom>
              <a:avLst/>
              <a:gdLst>
                <a:gd name="T0" fmla="*/ 0 w 62"/>
                <a:gd name="T1" fmla="*/ 38 h 77"/>
                <a:gd name="T2" fmla="*/ 8 w 62"/>
                <a:gd name="T3" fmla="*/ 56 h 77"/>
                <a:gd name="T4" fmla="*/ 5 w 62"/>
                <a:gd name="T5" fmla="*/ 70 h 77"/>
                <a:gd name="T6" fmla="*/ 10 w 62"/>
                <a:gd name="T7" fmla="*/ 74 h 77"/>
                <a:gd name="T8" fmla="*/ 29 w 62"/>
                <a:gd name="T9" fmla="*/ 29 h 77"/>
                <a:gd name="T10" fmla="*/ 13 w 62"/>
                <a:gd name="T11" fmla="*/ 75 h 77"/>
                <a:gd name="T12" fmla="*/ 39 w 62"/>
                <a:gd name="T13" fmla="*/ 52 h 77"/>
                <a:gd name="T14" fmla="*/ 46 w 62"/>
                <a:gd name="T15" fmla="*/ 18 h 77"/>
                <a:gd name="T16" fmla="*/ 62 w 62"/>
                <a:gd name="T17" fmla="*/ 0 h 77"/>
                <a:gd name="T18" fmla="*/ 0 w 62"/>
                <a:gd name="T19" fmla="*/ 3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77">
                  <a:moveTo>
                    <a:pt x="0" y="38"/>
                  </a:moveTo>
                  <a:cubicBezTo>
                    <a:pt x="5" y="43"/>
                    <a:pt x="7" y="48"/>
                    <a:pt x="8" y="56"/>
                  </a:cubicBezTo>
                  <a:cubicBezTo>
                    <a:pt x="9" y="61"/>
                    <a:pt x="7" y="66"/>
                    <a:pt x="5" y="70"/>
                  </a:cubicBezTo>
                  <a:cubicBezTo>
                    <a:pt x="6" y="73"/>
                    <a:pt x="10" y="74"/>
                    <a:pt x="10" y="74"/>
                  </a:cubicBezTo>
                  <a:cubicBezTo>
                    <a:pt x="11" y="56"/>
                    <a:pt x="14" y="42"/>
                    <a:pt x="29" y="29"/>
                  </a:cubicBezTo>
                  <a:cubicBezTo>
                    <a:pt x="17" y="42"/>
                    <a:pt x="12" y="62"/>
                    <a:pt x="13" y="75"/>
                  </a:cubicBezTo>
                  <a:cubicBezTo>
                    <a:pt x="21" y="77"/>
                    <a:pt x="35" y="69"/>
                    <a:pt x="39" y="52"/>
                  </a:cubicBezTo>
                  <a:cubicBezTo>
                    <a:pt x="43" y="39"/>
                    <a:pt x="41" y="30"/>
                    <a:pt x="46" y="18"/>
                  </a:cubicBezTo>
                  <a:cubicBezTo>
                    <a:pt x="50" y="9"/>
                    <a:pt x="55" y="5"/>
                    <a:pt x="62" y="0"/>
                  </a:cubicBezTo>
                  <a:cubicBezTo>
                    <a:pt x="40" y="1"/>
                    <a:pt x="8" y="13"/>
                    <a:pt x="0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F82532AB-07F9-4685-8393-242BAB06B6B7}"/>
              </a:ext>
            </a:extLst>
          </p:cNvPr>
          <p:cNvGrpSpPr/>
          <p:nvPr/>
        </p:nvGrpSpPr>
        <p:grpSpPr>
          <a:xfrm>
            <a:off x="3316915" y="2035340"/>
            <a:ext cx="460964" cy="302047"/>
            <a:chOff x="5757863" y="2919413"/>
            <a:chExt cx="695324" cy="455612"/>
          </a:xfrm>
          <a:solidFill>
            <a:schemeClr val="tx1"/>
          </a:solidFill>
        </p:grpSpPr>
        <p:sp>
          <p:nvSpPr>
            <p:cNvPr id="172" name="Freeform 477">
              <a:extLst>
                <a:ext uri="{FF2B5EF4-FFF2-40B4-BE49-F238E27FC236}">
                  <a16:creationId xmlns:a16="http://schemas.microsoft.com/office/drawing/2014/main" id="{58E4DF20-8684-4A5A-A368-7292F346385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75338" y="2919413"/>
              <a:ext cx="468312" cy="455612"/>
            </a:xfrm>
            <a:custGeom>
              <a:avLst/>
              <a:gdLst>
                <a:gd name="T0" fmla="*/ 223 w 223"/>
                <a:gd name="T1" fmla="*/ 216 h 216"/>
                <a:gd name="T2" fmla="*/ 0 w 223"/>
                <a:gd name="T3" fmla="*/ 216 h 216"/>
                <a:gd name="T4" fmla="*/ 0 w 223"/>
                <a:gd name="T5" fmla="*/ 211 h 216"/>
                <a:gd name="T6" fmla="*/ 83 w 223"/>
                <a:gd name="T7" fmla="*/ 144 h 216"/>
                <a:gd name="T8" fmla="*/ 85 w 223"/>
                <a:gd name="T9" fmla="*/ 137 h 216"/>
                <a:gd name="T10" fmla="*/ 67 w 223"/>
                <a:gd name="T11" fmla="*/ 103 h 216"/>
                <a:gd name="T12" fmla="*/ 58 w 223"/>
                <a:gd name="T13" fmla="*/ 92 h 216"/>
                <a:gd name="T14" fmla="*/ 60 w 223"/>
                <a:gd name="T15" fmla="*/ 67 h 216"/>
                <a:gd name="T16" fmla="*/ 60 w 223"/>
                <a:gd name="T17" fmla="*/ 67 h 216"/>
                <a:gd name="T18" fmla="*/ 71 w 223"/>
                <a:gd name="T19" fmla="*/ 15 h 216"/>
                <a:gd name="T20" fmla="*/ 111 w 223"/>
                <a:gd name="T21" fmla="*/ 0 h 216"/>
                <a:gd name="T22" fmla="*/ 151 w 223"/>
                <a:gd name="T23" fmla="*/ 15 h 216"/>
                <a:gd name="T24" fmla="*/ 163 w 223"/>
                <a:gd name="T25" fmla="*/ 67 h 216"/>
                <a:gd name="T26" fmla="*/ 163 w 223"/>
                <a:gd name="T27" fmla="*/ 67 h 216"/>
                <a:gd name="T28" fmla="*/ 165 w 223"/>
                <a:gd name="T29" fmla="*/ 92 h 216"/>
                <a:gd name="T30" fmla="*/ 156 w 223"/>
                <a:gd name="T31" fmla="*/ 103 h 216"/>
                <a:gd name="T32" fmla="*/ 138 w 223"/>
                <a:gd name="T33" fmla="*/ 137 h 216"/>
                <a:gd name="T34" fmla="*/ 140 w 223"/>
                <a:gd name="T35" fmla="*/ 144 h 216"/>
                <a:gd name="T36" fmla="*/ 223 w 223"/>
                <a:gd name="T37" fmla="*/ 211 h 216"/>
                <a:gd name="T38" fmla="*/ 223 w 223"/>
                <a:gd name="T39" fmla="*/ 216 h 216"/>
                <a:gd name="T40" fmla="*/ 12 w 223"/>
                <a:gd name="T41" fmla="*/ 205 h 216"/>
                <a:gd name="T42" fmla="*/ 211 w 223"/>
                <a:gd name="T43" fmla="*/ 205 h 216"/>
                <a:gd name="T44" fmla="*/ 181 w 223"/>
                <a:gd name="T45" fmla="*/ 175 h 216"/>
                <a:gd name="T46" fmla="*/ 137 w 223"/>
                <a:gd name="T47" fmla="*/ 155 h 216"/>
                <a:gd name="T48" fmla="*/ 127 w 223"/>
                <a:gd name="T49" fmla="*/ 134 h 216"/>
                <a:gd name="T50" fmla="*/ 127 w 223"/>
                <a:gd name="T51" fmla="*/ 132 h 216"/>
                <a:gd name="T52" fmla="*/ 128 w 223"/>
                <a:gd name="T53" fmla="*/ 130 h 216"/>
                <a:gd name="T54" fmla="*/ 145 w 223"/>
                <a:gd name="T55" fmla="*/ 98 h 216"/>
                <a:gd name="T56" fmla="*/ 146 w 223"/>
                <a:gd name="T57" fmla="*/ 93 h 216"/>
                <a:gd name="T58" fmla="*/ 151 w 223"/>
                <a:gd name="T59" fmla="*/ 93 h 216"/>
                <a:gd name="T60" fmla="*/ 155 w 223"/>
                <a:gd name="T61" fmla="*/ 86 h 216"/>
                <a:gd name="T62" fmla="*/ 153 w 223"/>
                <a:gd name="T63" fmla="*/ 74 h 216"/>
                <a:gd name="T64" fmla="*/ 151 w 223"/>
                <a:gd name="T65" fmla="*/ 72 h 216"/>
                <a:gd name="T66" fmla="*/ 151 w 223"/>
                <a:gd name="T67" fmla="*/ 69 h 216"/>
                <a:gd name="T68" fmla="*/ 151 w 223"/>
                <a:gd name="T69" fmla="*/ 66 h 216"/>
                <a:gd name="T70" fmla="*/ 143 w 223"/>
                <a:gd name="T71" fmla="*/ 23 h 216"/>
                <a:gd name="T72" fmla="*/ 111 w 223"/>
                <a:gd name="T73" fmla="*/ 12 h 216"/>
                <a:gd name="T74" fmla="*/ 80 w 223"/>
                <a:gd name="T75" fmla="*/ 23 h 216"/>
                <a:gd name="T76" fmla="*/ 72 w 223"/>
                <a:gd name="T77" fmla="*/ 66 h 216"/>
                <a:gd name="T78" fmla="*/ 72 w 223"/>
                <a:gd name="T79" fmla="*/ 69 h 216"/>
                <a:gd name="T80" fmla="*/ 72 w 223"/>
                <a:gd name="T81" fmla="*/ 72 h 216"/>
                <a:gd name="T82" fmla="*/ 70 w 223"/>
                <a:gd name="T83" fmla="*/ 74 h 216"/>
                <a:gd name="T84" fmla="*/ 68 w 223"/>
                <a:gd name="T85" fmla="*/ 86 h 216"/>
                <a:gd name="T86" fmla="*/ 72 w 223"/>
                <a:gd name="T87" fmla="*/ 93 h 216"/>
                <a:gd name="T88" fmla="*/ 77 w 223"/>
                <a:gd name="T89" fmla="*/ 93 h 216"/>
                <a:gd name="T90" fmla="*/ 77 w 223"/>
                <a:gd name="T91" fmla="*/ 98 h 216"/>
                <a:gd name="T92" fmla="*/ 95 w 223"/>
                <a:gd name="T93" fmla="*/ 130 h 216"/>
                <a:gd name="T94" fmla="*/ 96 w 223"/>
                <a:gd name="T95" fmla="*/ 132 h 216"/>
                <a:gd name="T96" fmla="*/ 96 w 223"/>
                <a:gd name="T97" fmla="*/ 134 h 216"/>
                <a:gd name="T98" fmla="*/ 86 w 223"/>
                <a:gd name="T99" fmla="*/ 155 h 216"/>
                <a:gd name="T100" fmla="*/ 42 w 223"/>
                <a:gd name="T101" fmla="*/ 175 h 216"/>
                <a:gd name="T102" fmla="*/ 12 w 223"/>
                <a:gd name="T103" fmla="*/ 205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23" h="216">
                  <a:moveTo>
                    <a:pt x="223" y="216"/>
                  </a:moveTo>
                  <a:cubicBezTo>
                    <a:pt x="0" y="216"/>
                    <a:pt x="0" y="216"/>
                    <a:pt x="0" y="216"/>
                  </a:cubicBezTo>
                  <a:cubicBezTo>
                    <a:pt x="0" y="211"/>
                    <a:pt x="0" y="211"/>
                    <a:pt x="0" y="211"/>
                  </a:cubicBezTo>
                  <a:cubicBezTo>
                    <a:pt x="0" y="176"/>
                    <a:pt x="65" y="148"/>
                    <a:pt x="83" y="144"/>
                  </a:cubicBezTo>
                  <a:cubicBezTo>
                    <a:pt x="84" y="143"/>
                    <a:pt x="84" y="140"/>
                    <a:pt x="85" y="137"/>
                  </a:cubicBezTo>
                  <a:cubicBezTo>
                    <a:pt x="81" y="132"/>
                    <a:pt x="71" y="120"/>
                    <a:pt x="67" y="103"/>
                  </a:cubicBezTo>
                  <a:cubicBezTo>
                    <a:pt x="63" y="102"/>
                    <a:pt x="60" y="98"/>
                    <a:pt x="58" y="92"/>
                  </a:cubicBezTo>
                  <a:cubicBezTo>
                    <a:pt x="55" y="85"/>
                    <a:pt x="55" y="74"/>
                    <a:pt x="60" y="67"/>
                  </a:cubicBezTo>
                  <a:cubicBezTo>
                    <a:pt x="60" y="67"/>
                    <a:pt x="60" y="67"/>
                    <a:pt x="60" y="67"/>
                  </a:cubicBezTo>
                  <a:cubicBezTo>
                    <a:pt x="59" y="57"/>
                    <a:pt x="56" y="32"/>
                    <a:pt x="71" y="15"/>
                  </a:cubicBezTo>
                  <a:cubicBezTo>
                    <a:pt x="80" y="5"/>
                    <a:pt x="94" y="0"/>
                    <a:pt x="111" y="0"/>
                  </a:cubicBezTo>
                  <a:cubicBezTo>
                    <a:pt x="129" y="0"/>
                    <a:pt x="142" y="5"/>
                    <a:pt x="151" y="15"/>
                  </a:cubicBezTo>
                  <a:cubicBezTo>
                    <a:pt x="166" y="32"/>
                    <a:pt x="164" y="57"/>
                    <a:pt x="163" y="67"/>
                  </a:cubicBezTo>
                  <a:cubicBezTo>
                    <a:pt x="163" y="67"/>
                    <a:pt x="163" y="67"/>
                    <a:pt x="163" y="67"/>
                  </a:cubicBezTo>
                  <a:cubicBezTo>
                    <a:pt x="168" y="74"/>
                    <a:pt x="168" y="85"/>
                    <a:pt x="165" y="92"/>
                  </a:cubicBezTo>
                  <a:cubicBezTo>
                    <a:pt x="163" y="98"/>
                    <a:pt x="160" y="102"/>
                    <a:pt x="156" y="103"/>
                  </a:cubicBezTo>
                  <a:cubicBezTo>
                    <a:pt x="152" y="120"/>
                    <a:pt x="142" y="132"/>
                    <a:pt x="138" y="137"/>
                  </a:cubicBezTo>
                  <a:cubicBezTo>
                    <a:pt x="138" y="140"/>
                    <a:pt x="139" y="143"/>
                    <a:pt x="140" y="144"/>
                  </a:cubicBezTo>
                  <a:cubicBezTo>
                    <a:pt x="158" y="148"/>
                    <a:pt x="223" y="176"/>
                    <a:pt x="223" y="211"/>
                  </a:cubicBezTo>
                  <a:lnTo>
                    <a:pt x="223" y="216"/>
                  </a:lnTo>
                  <a:close/>
                  <a:moveTo>
                    <a:pt x="12" y="205"/>
                  </a:moveTo>
                  <a:cubicBezTo>
                    <a:pt x="211" y="205"/>
                    <a:pt x="211" y="205"/>
                    <a:pt x="211" y="205"/>
                  </a:cubicBezTo>
                  <a:cubicBezTo>
                    <a:pt x="208" y="195"/>
                    <a:pt x="197" y="185"/>
                    <a:pt x="181" y="175"/>
                  </a:cubicBezTo>
                  <a:cubicBezTo>
                    <a:pt x="164" y="164"/>
                    <a:pt x="144" y="157"/>
                    <a:pt x="137" y="155"/>
                  </a:cubicBezTo>
                  <a:cubicBezTo>
                    <a:pt x="128" y="154"/>
                    <a:pt x="127" y="140"/>
                    <a:pt x="127" y="134"/>
                  </a:cubicBezTo>
                  <a:cubicBezTo>
                    <a:pt x="127" y="132"/>
                    <a:pt x="127" y="132"/>
                    <a:pt x="127" y="132"/>
                  </a:cubicBezTo>
                  <a:cubicBezTo>
                    <a:pt x="128" y="130"/>
                    <a:pt x="128" y="130"/>
                    <a:pt x="128" y="130"/>
                  </a:cubicBezTo>
                  <a:cubicBezTo>
                    <a:pt x="128" y="130"/>
                    <a:pt x="142" y="116"/>
                    <a:pt x="145" y="98"/>
                  </a:cubicBezTo>
                  <a:cubicBezTo>
                    <a:pt x="146" y="93"/>
                    <a:pt x="146" y="93"/>
                    <a:pt x="146" y="93"/>
                  </a:cubicBezTo>
                  <a:cubicBezTo>
                    <a:pt x="151" y="93"/>
                    <a:pt x="151" y="93"/>
                    <a:pt x="151" y="93"/>
                  </a:cubicBezTo>
                  <a:cubicBezTo>
                    <a:pt x="152" y="93"/>
                    <a:pt x="154" y="91"/>
                    <a:pt x="155" y="86"/>
                  </a:cubicBezTo>
                  <a:cubicBezTo>
                    <a:pt x="156" y="81"/>
                    <a:pt x="155" y="76"/>
                    <a:pt x="153" y="74"/>
                  </a:cubicBezTo>
                  <a:cubicBezTo>
                    <a:pt x="151" y="72"/>
                    <a:pt x="151" y="72"/>
                    <a:pt x="151" y="72"/>
                  </a:cubicBezTo>
                  <a:cubicBezTo>
                    <a:pt x="151" y="69"/>
                    <a:pt x="151" y="69"/>
                    <a:pt x="151" y="69"/>
                  </a:cubicBezTo>
                  <a:cubicBezTo>
                    <a:pt x="151" y="68"/>
                    <a:pt x="151" y="67"/>
                    <a:pt x="151" y="66"/>
                  </a:cubicBezTo>
                  <a:cubicBezTo>
                    <a:pt x="152" y="57"/>
                    <a:pt x="154" y="36"/>
                    <a:pt x="143" y="23"/>
                  </a:cubicBezTo>
                  <a:cubicBezTo>
                    <a:pt x="136" y="15"/>
                    <a:pt x="126" y="12"/>
                    <a:pt x="111" y="12"/>
                  </a:cubicBezTo>
                  <a:cubicBezTo>
                    <a:pt x="97" y="12"/>
                    <a:pt x="87" y="15"/>
                    <a:pt x="80" y="23"/>
                  </a:cubicBezTo>
                  <a:cubicBezTo>
                    <a:pt x="68" y="36"/>
                    <a:pt x="71" y="57"/>
                    <a:pt x="72" y="66"/>
                  </a:cubicBezTo>
                  <a:cubicBezTo>
                    <a:pt x="72" y="67"/>
                    <a:pt x="72" y="68"/>
                    <a:pt x="72" y="69"/>
                  </a:cubicBezTo>
                  <a:cubicBezTo>
                    <a:pt x="72" y="72"/>
                    <a:pt x="72" y="72"/>
                    <a:pt x="72" y="72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67" y="76"/>
                    <a:pt x="67" y="81"/>
                    <a:pt x="68" y="86"/>
                  </a:cubicBezTo>
                  <a:cubicBezTo>
                    <a:pt x="69" y="91"/>
                    <a:pt x="71" y="93"/>
                    <a:pt x="72" y="93"/>
                  </a:cubicBezTo>
                  <a:cubicBezTo>
                    <a:pt x="77" y="93"/>
                    <a:pt x="77" y="93"/>
                    <a:pt x="77" y="93"/>
                  </a:cubicBezTo>
                  <a:cubicBezTo>
                    <a:pt x="77" y="98"/>
                    <a:pt x="77" y="98"/>
                    <a:pt x="77" y="98"/>
                  </a:cubicBezTo>
                  <a:cubicBezTo>
                    <a:pt x="80" y="116"/>
                    <a:pt x="94" y="130"/>
                    <a:pt x="95" y="130"/>
                  </a:cubicBezTo>
                  <a:cubicBezTo>
                    <a:pt x="96" y="132"/>
                    <a:pt x="96" y="132"/>
                    <a:pt x="96" y="132"/>
                  </a:cubicBezTo>
                  <a:cubicBezTo>
                    <a:pt x="96" y="134"/>
                    <a:pt x="96" y="134"/>
                    <a:pt x="96" y="134"/>
                  </a:cubicBezTo>
                  <a:cubicBezTo>
                    <a:pt x="96" y="140"/>
                    <a:pt x="95" y="154"/>
                    <a:pt x="86" y="155"/>
                  </a:cubicBezTo>
                  <a:cubicBezTo>
                    <a:pt x="79" y="157"/>
                    <a:pt x="59" y="164"/>
                    <a:pt x="42" y="175"/>
                  </a:cubicBezTo>
                  <a:cubicBezTo>
                    <a:pt x="25" y="185"/>
                    <a:pt x="15" y="195"/>
                    <a:pt x="12" y="2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3" name="Freeform 478">
              <a:extLst>
                <a:ext uri="{FF2B5EF4-FFF2-40B4-BE49-F238E27FC236}">
                  <a16:creationId xmlns:a16="http://schemas.microsoft.com/office/drawing/2014/main" id="{3BFB00A2-FB9F-4C87-91FB-8C0946B6A1F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6650" y="2936875"/>
              <a:ext cx="236537" cy="381000"/>
            </a:xfrm>
            <a:custGeom>
              <a:avLst/>
              <a:gdLst>
                <a:gd name="T0" fmla="*/ 43 w 113"/>
                <a:gd name="T1" fmla="*/ 120 h 181"/>
                <a:gd name="T2" fmla="*/ 42 w 113"/>
                <a:gd name="T3" fmla="*/ 114 h 181"/>
                <a:gd name="T4" fmla="*/ 57 w 113"/>
                <a:gd name="T5" fmla="*/ 86 h 181"/>
                <a:gd name="T6" fmla="*/ 64 w 113"/>
                <a:gd name="T7" fmla="*/ 77 h 181"/>
                <a:gd name="T8" fmla="*/ 62 w 113"/>
                <a:gd name="T9" fmla="*/ 56 h 181"/>
                <a:gd name="T10" fmla="*/ 62 w 113"/>
                <a:gd name="T11" fmla="*/ 56 h 181"/>
                <a:gd name="T12" fmla="*/ 53 w 113"/>
                <a:gd name="T13" fmla="*/ 13 h 181"/>
                <a:gd name="T14" fmla="*/ 19 w 113"/>
                <a:gd name="T15" fmla="*/ 0 h 181"/>
                <a:gd name="T16" fmla="*/ 0 w 113"/>
                <a:gd name="T17" fmla="*/ 4 h 181"/>
                <a:gd name="T18" fmla="*/ 5 w 113"/>
                <a:gd name="T19" fmla="*/ 12 h 181"/>
                <a:gd name="T20" fmla="*/ 19 w 113"/>
                <a:gd name="T21" fmla="*/ 10 h 181"/>
                <a:gd name="T22" fmla="*/ 46 w 113"/>
                <a:gd name="T23" fmla="*/ 19 h 181"/>
                <a:gd name="T24" fmla="*/ 53 w 113"/>
                <a:gd name="T25" fmla="*/ 55 h 181"/>
                <a:gd name="T26" fmla="*/ 52 w 113"/>
                <a:gd name="T27" fmla="*/ 58 h 181"/>
                <a:gd name="T28" fmla="*/ 52 w 113"/>
                <a:gd name="T29" fmla="*/ 60 h 181"/>
                <a:gd name="T30" fmla="*/ 54 w 113"/>
                <a:gd name="T31" fmla="*/ 62 h 181"/>
                <a:gd name="T32" fmla="*/ 56 w 113"/>
                <a:gd name="T33" fmla="*/ 72 h 181"/>
                <a:gd name="T34" fmla="*/ 52 w 113"/>
                <a:gd name="T35" fmla="*/ 78 h 181"/>
                <a:gd name="T36" fmla="*/ 48 w 113"/>
                <a:gd name="T37" fmla="*/ 78 h 181"/>
                <a:gd name="T38" fmla="*/ 48 w 113"/>
                <a:gd name="T39" fmla="*/ 82 h 181"/>
                <a:gd name="T40" fmla="*/ 33 w 113"/>
                <a:gd name="T41" fmla="*/ 109 h 181"/>
                <a:gd name="T42" fmla="*/ 32 w 113"/>
                <a:gd name="T43" fmla="*/ 110 h 181"/>
                <a:gd name="T44" fmla="*/ 32 w 113"/>
                <a:gd name="T45" fmla="*/ 112 h 181"/>
                <a:gd name="T46" fmla="*/ 41 w 113"/>
                <a:gd name="T47" fmla="*/ 130 h 181"/>
                <a:gd name="T48" fmla="*/ 77 w 113"/>
                <a:gd name="T49" fmla="*/ 146 h 181"/>
                <a:gd name="T50" fmla="*/ 102 w 113"/>
                <a:gd name="T51" fmla="*/ 171 h 181"/>
                <a:gd name="T52" fmla="*/ 58 w 113"/>
                <a:gd name="T53" fmla="*/ 171 h 181"/>
                <a:gd name="T54" fmla="*/ 65 w 113"/>
                <a:gd name="T55" fmla="*/ 181 h 181"/>
                <a:gd name="T56" fmla="*/ 113 w 113"/>
                <a:gd name="T57" fmla="*/ 181 h 181"/>
                <a:gd name="T58" fmla="*/ 113 w 113"/>
                <a:gd name="T59" fmla="*/ 176 h 181"/>
                <a:gd name="T60" fmla="*/ 43 w 113"/>
                <a:gd name="T61" fmla="*/ 12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13" h="181">
                  <a:moveTo>
                    <a:pt x="43" y="120"/>
                  </a:moveTo>
                  <a:cubicBezTo>
                    <a:pt x="42" y="119"/>
                    <a:pt x="42" y="117"/>
                    <a:pt x="42" y="114"/>
                  </a:cubicBezTo>
                  <a:cubicBezTo>
                    <a:pt x="45" y="110"/>
                    <a:pt x="53" y="100"/>
                    <a:pt x="57" y="86"/>
                  </a:cubicBezTo>
                  <a:cubicBezTo>
                    <a:pt x="60" y="85"/>
                    <a:pt x="62" y="82"/>
                    <a:pt x="64" y="77"/>
                  </a:cubicBezTo>
                  <a:cubicBezTo>
                    <a:pt x="66" y="71"/>
                    <a:pt x="67" y="62"/>
                    <a:pt x="62" y="56"/>
                  </a:cubicBezTo>
                  <a:cubicBezTo>
                    <a:pt x="62" y="56"/>
                    <a:pt x="62" y="56"/>
                    <a:pt x="62" y="56"/>
                  </a:cubicBezTo>
                  <a:cubicBezTo>
                    <a:pt x="63" y="48"/>
                    <a:pt x="65" y="27"/>
                    <a:pt x="53" y="13"/>
                  </a:cubicBezTo>
                  <a:cubicBezTo>
                    <a:pt x="45" y="5"/>
                    <a:pt x="34" y="0"/>
                    <a:pt x="19" y="0"/>
                  </a:cubicBezTo>
                  <a:cubicBezTo>
                    <a:pt x="12" y="0"/>
                    <a:pt x="5" y="2"/>
                    <a:pt x="0" y="4"/>
                  </a:cubicBezTo>
                  <a:cubicBezTo>
                    <a:pt x="2" y="6"/>
                    <a:pt x="3" y="9"/>
                    <a:pt x="5" y="12"/>
                  </a:cubicBezTo>
                  <a:cubicBezTo>
                    <a:pt x="9" y="11"/>
                    <a:pt x="14" y="10"/>
                    <a:pt x="19" y="10"/>
                  </a:cubicBezTo>
                  <a:cubicBezTo>
                    <a:pt x="31" y="10"/>
                    <a:pt x="40" y="13"/>
                    <a:pt x="46" y="19"/>
                  </a:cubicBezTo>
                  <a:cubicBezTo>
                    <a:pt x="55" y="30"/>
                    <a:pt x="53" y="48"/>
                    <a:pt x="53" y="55"/>
                  </a:cubicBezTo>
                  <a:cubicBezTo>
                    <a:pt x="52" y="56"/>
                    <a:pt x="52" y="57"/>
                    <a:pt x="52" y="58"/>
                  </a:cubicBezTo>
                  <a:cubicBezTo>
                    <a:pt x="52" y="60"/>
                    <a:pt x="52" y="60"/>
                    <a:pt x="52" y="60"/>
                  </a:cubicBezTo>
                  <a:cubicBezTo>
                    <a:pt x="54" y="62"/>
                    <a:pt x="54" y="62"/>
                    <a:pt x="54" y="62"/>
                  </a:cubicBezTo>
                  <a:cubicBezTo>
                    <a:pt x="56" y="63"/>
                    <a:pt x="57" y="68"/>
                    <a:pt x="56" y="72"/>
                  </a:cubicBezTo>
                  <a:cubicBezTo>
                    <a:pt x="55" y="76"/>
                    <a:pt x="53" y="78"/>
                    <a:pt x="52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8" y="82"/>
                    <a:pt x="48" y="82"/>
                    <a:pt x="48" y="82"/>
                  </a:cubicBezTo>
                  <a:cubicBezTo>
                    <a:pt x="45" y="97"/>
                    <a:pt x="34" y="109"/>
                    <a:pt x="33" y="109"/>
                  </a:cubicBezTo>
                  <a:cubicBezTo>
                    <a:pt x="32" y="110"/>
                    <a:pt x="32" y="110"/>
                    <a:pt x="32" y="110"/>
                  </a:cubicBezTo>
                  <a:cubicBezTo>
                    <a:pt x="32" y="112"/>
                    <a:pt x="32" y="112"/>
                    <a:pt x="32" y="112"/>
                  </a:cubicBezTo>
                  <a:cubicBezTo>
                    <a:pt x="32" y="117"/>
                    <a:pt x="33" y="129"/>
                    <a:pt x="41" y="130"/>
                  </a:cubicBezTo>
                  <a:cubicBezTo>
                    <a:pt x="47" y="131"/>
                    <a:pt x="63" y="137"/>
                    <a:pt x="77" y="146"/>
                  </a:cubicBezTo>
                  <a:cubicBezTo>
                    <a:pt x="91" y="154"/>
                    <a:pt x="100" y="163"/>
                    <a:pt x="102" y="171"/>
                  </a:cubicBezTo>
                  <a:cubicBezTo>
                    <a:pt x="58" y="171"/>
                    <a:pt x="58" y="171"/>
                    <a:pt x="58" y="171"/>
                  </a:cubicBezTo>
                  <a:cubicBezTo>
                    <a:pt x="60" y="174"/>
                    <a:pt x="63" y="177"/>
                    <a:pt x="65" y="181"/>
                  </a:cubicBezTo>
                  <a:cubicBezTo>
                    <a:pt x="113" y="181"/>
                    <a:pt x="113" y="181"/>
                    <a:pt x="113" y="181"/>
                  </a:cubicBezTo>
                  <a:cubicBezTo>
                    <a:pt x="113" y="176"/>
                    <a:pt x="113" y="176"/>
                    <a:pt x="113" y="176"/>
                  </a:cubicBezTo>
                  <a:cubicBezTo>
                    <a:pt x="113" y="147"/>
                    <a:pt x="58" y="123"/>
                    <a:pt x="43" y="1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4" name="Freeform 479">
              <a:extLst>
                <a:ext uri="{FF2B5EF4-FFF2-40B4-BE49-F238E27FC236}">
                  <a16:creationId xmlns:a16="http://schemas.microsoft.com/office/drawing/2014/main" id="{A1A77891-E859-4135-8A6F-DCFE46D326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7863" y="2936875"/>
              <a:ext cx="244475" cy="381000"/>
            </a:xfrm>
            <a:custGeom>
              <a:avLst/>
              <a:gdLst>
                <a:gd name="T0" fmla="*/ 59 w 116"/>
                <a:gd name="T1" fmla="*/ 171 h 181"/>
                <a:gd name="T2" fmla="*/ 11 w 116"/>
                <a:gd name="T3" fmla="*/ 171 h 181"/>
                <a:gd name="T4" fmla="*/ 35 w 116"/>
                <a:gd name="T5" fmla="*/ 146 h 181"/>
                <a:gd name="T6" fmla="*/ 72 w 116"/>
                <a:gd name="T7" fmla="*/ 130 h 181"/>
                <a:gd name="T8" fmla="*/ 81 w 116"/>
                <a:gd name="T9" fmla="*/ 112 h 181"/>
                <a:gd name="T10" fmla="*/ 81 w 116"/>
                <a:gd name="T11" fmla="*/ 110 h 181"/>
                <a:gd name="T12" fmla="*/ 79 w 116"/>
                <a:gd name="T13" fmla="*/ 109 h 181"/>
                <a:gd name="T14" fmla="*/ 65 w 116"/>
                <a:gd name="T15" fmla="*/ 82 h 181"/>
                <a:gd name="T16" fmla="*/ 64 w 116"/>
                <a:gd name="T17" fmla="*/ 78 h 181"/>
                <a:gd name="T18" fmla="*/ 60 w 116"/>
                <a:gd name="T19" fmla="*/ 78 h 181"/>
                <a:gd name="T20" fmla="*/ 57 w 116"/>
                <a:gd name="T21" fmla="*/ 72 h 181"/>
                <a:gd name="T22" fmla="*/ 59 w 116"/>
                <a:gd name="T23" fmla="*/ 62 h 181"/>
                <a:gd name="T24" fmla="*/ 61 w 116"/>
                <a:gd name="T25" fmla="*/ 60 h 181"/>
                <a:gd name="T26" fmla="*/ 60 w 116"/>
                <a:gd name="T27" fmla="*/ 58 h 181"/>
                <a:gd name="T28" fmla="*/ 60 w 116"/>
                <a:gd name="T29" fmla="*/ 55 h 181"/>
                <a:gd name="T30" fmla="*/ 67 w 116"/>
                <a:gd name="T31" fmla="*/ 19 h 181"/>
                <a:gd name="T32" fmla="*/ 93 w 116"/>
                <a:gd name="T33" fmla="*/ 10 h 181"/>
                <a:gd name="T34" fmla="*/ 112 w 116"/>
                <a:gd name="T35" fmla="*/ 13 h 181"/>
                <a:gd name="T36" fmla="*/ 116 w 116"/>
                <a:gd name="T37" fmla="*/ 5 h 181"/>
                <a:gd name="T38" fmla="*/ 93 w 116"/>
                <a:gd name="T39" fmla="*/ 0 h 181"/>
                <a:gd name="T40" fmla="*/ 60 w 116"/>
                <a:gd name="T41" fmla="*/ 13 h 181"/>
                <a:gd name="T42" fmla="*/ 51 w 116"/>
                <a:gd name="T43" fmla="*/ 56 h 181"/>
                <a:gd name="T44" fmla="*/ 51 w 116"/>
                <a:gd name="T45" fmla="*/ 56 h 181"/>
                <a:gd name="T46" fmla="*/ 49 w 116"/>
                <a:gd name="T47" fmla="*/ 77 h 181"/>
                <a:gd name="T48" fmla="*/ 56 w 116"/>
                <a:gd name="T49" fmla="*/ 86 h 181"/>
                <a:gd name="T50" fmla="*/ 71 w 116"/>
                <a:gd name="T51" fmla="*/ 114 h 181"/>
                <a:gd name="T52" fmla="*/ 70 w 116"/>
                <a:gd name="T53" fmla="*/ 120 h 181"/>
                <a:gd name="T54" fmla="*/ 0 w 116"/>
                <a:gd name="T55" fmla="*/ 176 h 181"/>
                <a:gd name="T56" fmla="*/ 0 w 116"/>
                <a:gd name="T57" fmla="*/ 181 h 181"/>
                <a:gd name="T58" fmla="*/ 52 w 116"/>
                <a:gd name="T59" fmla="*/ 181 h 181"/>
                <a:gd name="T60" fmla="*/ 59 w 116"/>
                <a:gd name="T61" fmla="*/ 17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16" h="181">
                  <a:moveTo>
                    <a:pt x="59" y="171"/>
                  </a:moveTo>
                  <a:cubicBezTo>
                    <a:pt x="11" y="171"/>
                    <a:pt x="11" y="171"/>
                    <a:pt x="11" y="171"/>
                  </a:cubicBezTo>
                  <a:cubicBezTo>
                    <a:pt x="13" y="163"/>
                    <a:pt x="22" y="154"/>
                    <a:pt x="35" y="146"/>
                  </a:cubicBezTo>
                  <a:cubicBezTo>
                    <a:pt x="50" y="137"/>
                    <a:pt x="66" y="131"/>
                    <a:pt x="72" y="130"/>
                  </a:cubicBezTo>
                  <a:cubicBezTo>
                    <a:pt x="80" y="129"/>
                    <a:pt x="81" y="117"/>
                    <a:pt x="81" y="112"/>
                  </a:cubicBezTo>
                  <a:cubicBezTo>
                    <a:pt x="81" y="110"/>
                    <a:pt x="81" y="110"/>
                    <a:pt x="81" y="110"/>
                  </a:cubicBezTo>
                  <a:cubicBezTo>
                    <a:pt x="79" y="109"/>
                    <a:pt x="79" y="109"/>
                    <a:pt x="79" y="109"/>
                  </a:cubicBezTo>
                  <a:cubicBezTo>
                    <a:pt x="79" y="109"/>
                    <a:pt x="68" y="97"/>
                    <a:pt x="65" y="82"/>
                  </a:cubicBezTo>
                  <a:cubicBezTo>
                    <a:pt x="64" y="78"/>
                    <a:pt x="64" y="78"/>
                    <a:pt x="64" y="78"/>
                  </a:cubicBezTo>
                  <a:cubicBezTo>
                    <a:pt x="60" y="78"/>
                    <a:pt x="60" y="78"/>
                    <a:pt x="60" y="78"/>
                  </a:cubicBezTo>
                  <a:cubicBezTo>
                    <a:pt x="60" y="78"/>
                    <a:pt x="58" y="76"/>
                    <a:pt x="57" y="72"/>
                  </a:cubicBezTo>
                  <a:cubicBezTo>
                    <a:pt x="56" y="68"/>
                    <a:pt x="57" y="63"/>
                    <a:pt x="59" y="62"/>
                  </a:cubicBezTo>
                  <a:cubicBezTo>
                    <a:pt x="61" y="60"/>
                    <a:pt x="61" y="60"/>
                    <a:pt x="61" y="60"/>
                  </a:cubicBezTo>
                  <a:cubicBezTo>
                    <a:pt x="60" y="58"/>
                    <a:pt x="60" y="58"/>
                    <a:pt x="60" y="58"/>
                  </a:cubicBezTo>
                  <a:cubicBezTo>
                    <a:pt x="60" y="57"/>
                    <a:pt x="60" y="56"/>
                    <a:pt x="60" y="55"/>
                  </a:cubicBezTo>
                  <a:cubicBezTo>
                    <a:pt x="59" y="48"/>
                    <a:pt x="58" y="30"/>
                    <a:pt x="67" y="19"/>
                  </a:cubicBezTo>
                  <a:cubicBezTo>
                    <a:pt x="73" y="13"/>
                    <a:pt x="82" y="10"/>
                    <a:pt x="93" y="10"/>
                  </a:cubicBezTo>
                  <a:cubicBezTo>
                    <a:pt x="101" y="10"/>
                    <a:pt x="107" y="11"/>
                    <a:pt x="112" y="13"/>
                  </a:cubicBezTo>
                  <a:cubicBezTo>
                    <a:pt x="113" y="11"/>
                    <a:pt x="114" y="8"/>
                    <a:pt x="116" y="5"/>
                  </a:cubicBezTo>
                  <a:cubicBezTo>
                    <a:pt x="110" y="2"/>
                    <a:pt x="102" y="0"/>
                    <a:pt x="93" y="0"/>
                  </a:cubicBezTo>
                  <a:cubicBezTo>
                    <a:pt x="79" y="0"/>
                    <a:pt x="67" y="5"/>
                    <a:pt x="60" y="13"/>
                  </a:cubicBezTo>
                  <a:cubicBezTo>
                    <a:pt x="48" y="27"/>
                    <a:pt x="50" y="48"/>
                    <a:pt x="51" y="56"/>
                  </a:cubicBezTo>
                  <a:cubicBezTo>
                    <a:pt x="51" y="56"/>
                    <a:pt x="51" y="56"/>
                    <a:pt x="51" y="56"/>
                  </a:cubicBezTo>
                  <a:cubicBezTo>
                    <a:pt x="46" y="62"/>
                    <a:pt x="46" y="71"/>
                    <a:pt x="49" y="77"/>
                  </a:cubicBezTo>
                  <a:cubicBezTo>
                    <a:pt x="50" y="82"/>
                    <a:pt x="53" y="85"/>
                    <a:pt x="56" y="86"/>
                  </a:cubicBezTo>
                  <a:cubicBezTo>
                    <a:pt x="59" y="100"/>
                    <a:pt x="68" y="110"/>
                    <a:pt x="71" y="114"/>
                  </a:cubicBezTo>
                  <a:cubicBezTo>
                    <a:pt x="71" y="117"/>
                    <a:pt x="70" y="119"/>
                    <a:pt x="70" y="120"/>
                  </a:cubicBezTo>
                  <a:cubicBezTo>
                    <a:pt x="55" y="123"/>
                    <a:pt x="0" y="147"/>
                    <a:pt x="0" y="176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52" y="181"/>
                    <a:pt x="52" y="181"/>
                    <a:pt x="52" y="181"/>
                  </a:cubicBezTo>
                  <a:cubicBezTo>
                    <a:pt x="54" y="177"/>
                    <a:pt x="56" y="174"/>
                    <a:pt x="59" y="1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175" name="Freeform 14">
            <a:extLst>
              <a:ext uri="{FF2B5EF4-FFF2-40B4-BE49-F238E27FC236}">
                <a16:creationId xmlns:a16="http://schemas.microsoft.com/office/drawing/2014/main" id="{03740488-F840-45A7-9258-7CCBC1842072}"/>
              </a:ext>
            </a:extLst>
          </p:cNvPr>
          <p:cNvSpPr>
            <a:spLocks noEditPoints="1"/>
          </p:cNvSpPr>
          <p:nvPr/>
        </p:nvSpPr>
        <p:spPr bwMode="auto">
          <a:xfrm>
            <a:off x="4388901" y="1207751"/>
            <a:ext cx="433010" cy="415737"/>
          </a:xfrm>
          <a:custGeom>
            <a:avLst/>
            <a:gdLst>
              <a:gd name="T0" fmla="*/ 156 w 156"/>
              <a:gd name="T1" fmla="*/ 150 h 150"/>
              <a:gd name="T2" fmla="*/ 0 w 156"/>
              <a:gd name="T3" fmla="*/ 150 h 150"/>
              <a:gd name="T4" fmla="*/ 0 w 156"/>
              <a:gd name="T5" fmla="*/ 146 h 150"/>
              <a:gd name="T6" fmla="*/ 58 w 156"/>
              <a:gd name="T7" fmla="*/ 100 h 150"/>
              <a:gd name="T8" fmla="*/ 59 w 156"/>
              <a:gd name="T9" fmla="*/ 95 h 150"/>
              <a:gd name="T10" fmla="*/ 47 w 156"/>
              <a:gd name="T11" fmla="*/ 72 h 150"/>
              <a:gd name="T12" fmla="*/ 41 w 156"/>
              <a:gd name="T13" fmla="*/ 64 h 150"/>
              <a:gd name="T14" fmla="*/ 42 w 156"/>
              <a:gd name="T15" fmla="*/ 46 h 150"/>
              <a:gd name="T16" fmla="*/ 42 w 156"/>
              <a:gd name="T17" fmla="*/ 46 h 150"/>
              <a:gd name="T18" fmla="*/ 50 w 156"/>
              <a:gd name="T19" fmla="*/ 10 h 150"/>
              <a:gd name="T20" fmla="*/ 78 w 156"/>
              <a:gd name="T21" fmla="*/ 0 h 150"/>
              <a:gd name="T22" fmla="*/ 106 w 156"/>
              <a:gd name="T23" fmla="*/ 10 h 150"/>
              <a:gd name="T24" fmla="*/ 114 w 156"/>
              <a:gd name="T25" fmla="*/ 46 h 150"/>
              <a:gd name="T26" fmla="*/ 114 w 156"/>
              <a:gd name="T27" fmla="*/ 46 h 150"/>
              <a:gd name="T28" fmla="*/ 115 w 156"/>
              <a:gd name="T29" fmla="*/ 64 h 150"/>
              <a:gd name="T30" fmla="*/ 109 w 156"/>
              <a:gd name="T31" fmla="*/ 72 h 150"/>
              <a:gd name="T32" fmla="*/ 97 w 156"/>
              <a:gd name="T33" fmla="*/ 95 h 150"/>
              <a:gd name="T34" fmla="*/ 98 w 156"/>
              <a:gd name="T35" fmla="*/ 100 h 150"/>
              <a:gd name="T36" fmla="*/ 156 w 156"/>
              <a:gd name="T37" fmla="*/ 146 h 150"/>
              <a:gd name="T38" fmla="*/ 156 w 156"/>
              <a:gd name="T39" fmla="*/ 150 h 150"/>
              <a:gd name="T40" fmla="*/ 9 w 156"/>
              <a:gd name="T41" fmla="*/ 142 h 150"/>
              <a:gd name="T42" fmla="*/ 147 w 156"/>
              <a:gd name="T43" fmla="*/ 142 h 150"/>
              <a:gd name="T44" fmla="*/ 126 w 156"/>
              <a:gd name="T45" fmla="*/ 121 h 150"/>
              <a:gd name="T46" fmla="*/ 96 w 156"/>
              <a:gd name="T47" fmla="*/ 108 h 150"/>
              <a:gd name="T48" fmla="*/ 89 w 156"/>
              <a:gd name="T49" fmla="*/ 93 h 150"/>
              <a:gd name="T50" fmla="*/ 89 w 156"/>
              <a:gd name="T51" fmla="*/ 92 h 150"/>
              <a:gd name="T52" fmla="*/ 90 w 156"/>
              <a:gd name="T53" fmla="*/ 90 h 150"/>
              <a:gd name="T54" fmla="*/ 102 w 156"/>
              <a:gd name="T55" fmla="*/ 68 h 150"/>
              <a:gd name="T56" fmla="*/ 102 w 156"/>
              <a:gd name="T57" fmla="*/ 64 h 150"/>
              <a:gd name="T58" fmla="*/ 106 w 156"/>
              <a:gd name="T59" fmla="*/ 64 h 150"/>
              <a:gd name="T60" fmla="*/ 108 w 156"/>
              <a:gd name="T61" fmla="*/ 60 h 150"/>
              <a:gd name="T62" fmla="*/ 107 w 156"/>
              <a:gd name="T63" fmla="*/ 51 h 150"/>
              <a:gd name="T64" fmla="*/ 105 w 156"/>
              <a:gd name="T65" fmla="*/ 50 h 150"/>
              <a:gd name="T66" fmla="*/ 106 w 156"/>
              <a:gd name="T67" fmla="*/ 48 h 150"/>
              <a:gd name="T68" fmla="*/ 106 w 156"/>
              <a:gd name="T69" fmla="*/ 45 h 150"/>
              <a:gd name="T70" fmla="*/ 100 w 156"/>
              <a:gd name="T71" fmla="*/ 15 h 150"/>
              <a:gd name="T72" fmla="*/ 78 w 156"/>
              <a:gd name="T73" fmla="*/ 8 h 150"/>
              <a:gd name="T74" fmla="*/ 56 w 156"/>
              <a:gd name="T75" fmla="*/ 15 h 150"/>
              <a:gd name="T76" fmla="*/ 50 w 156"/>
              <a:gd name="T77" fmla="*/ 45 h 150"/>
              <a:gd name="T78" fmla="*/ 50 w 156"/>
              <a:gd name="T79" fmla="*/ 48 h 150"/>
              <a:gd name="T80" fmla="*/ 51 w 156"/>
              <a:gd name="T81" fmla="*/ 50 h 150"/>
              <a:gd name="T82" fmla="*/ 49 w 156"/>
              <a:gd name="T83" fmla="*/ 51 h 150"/>
              <a:gd name="T84" fmla="*/ 48 w 156"/>
              <a:gd name="T85" fmla="*/ 60 h 150"/>
              <a:gd name="T86" fmla="*/ 50 w 156"/>
              <a:gd name="T87" fmla="*/ 64 h 150"/>
              <a:gd name="T88" fmla="*/ 54 w 156"/>
              <a:gd name="T89" fmla="*/ 64 h 150"/>
              <a:gd name="T90" fmla="*/ 54 w 156"/>
              <a:gd name="T91" fmla="*/ 68 h 150"/>
              <a:gd name="T92" fmla="*/ 66 w 156"/>
              <a:gd name="T93" fmla="*/ 90 h 150"/>
              <a:gd name="T94" fmla="*/ 67 w 156"/>
              <a:gd name="T95" fmla="*/ 92 h 150"/>
              <a:gd name="T96" fmla="*/ 67 w 156"/>
              <a:gd name="T97" fmla="*/ 93 h 150"/>
              <a:gd name="T98" fmla="*/ 60 w 156"/>
              <a:gd name="T99" fmla="*/ 108 h 150"/>
              <a:gd name="T100" fmla="*/ 30 w 156"/>
              <a:gd name="T101" fmla="*/ 121 h 150"/>
              <a:gd name="T102" fmla="*/ 9 w 156"/>
              <a:gd name="T103" fmla="*/ 142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56" h="150">
                <a:moveTo>
                  <a:pt x="156" y="150"/>
                </a:moveTo>
                <a:cubicBezTo>
                  <a:pt x="0" y="150"/>
                  <a:pt x="0" y="150"/>
                  <a:pt x="0" y="150"/>
                </a:cubicBezTo>
                <a:cubicBezTo>
                  <a:pt x="0" y="146"/>
                  <a:pt x="0" y="146"/>
                  <a:pt x="0" y="146"/>
                </a:cubicBezTo>
                <a:cubicBezTo>
                  <a:pt x="0" y="122"/>
                  <a:pt x="46" y="103"/>
                  <a:pt x="58" y="100"/>
                </a:cubicBezTo>
                <a:cubicBezTo>
                  <a:pt x="59" y="99"/>
                  <a:pt x="59" y="97"/>
                  <a:pt x="59" y="95"/>
                </a:cubicBezTo>
                <a:cubicBezTo>
                  <a:pt x="56" y="92"/>
                  <a:pt x="50" y="83"/>
                  <a:pt x="47" y="72"/>
                </a:cubicBezTo>
                <a:cubicBezTo>
                  <a:pt x="44" y="70"/>
                  <a:pt x="42" y="68"/>
                  <a:pt x="41" y="64"/>
                </a:cubicBezTo>
                <a:cubicBezTo>
                  <a:pt x="39" y="58"/>
                  <a:pt x="39" y="51"/>
                  <a:pt x="42" y="46"/>
                </a:cubicBezTo>
                <a:cubicBezTo>
                  <a:pt x="42" y="46"/>
                  <a:pt x="42" y="46"/>
                  <a:pt x="42" y="46"/>
                </a:cubicBezTo>
                <a:cubicBezTo>
                  <a:pt x="42" y="39"/>
                  <a:pt x="40" y="22"/>
                  <a:pt x="50" y="10"/>
                </a:cubicBezTo>
                <a:cubicBezTo>
                  <a:pt x="56" y="3"/>
                  <a:pt x="66" y="0"/>
                  <a:pt x="78" y="0"/>
                </a:cubicBezTo>
                <a:cubicBezTo>
                  <a:pt x="90" y="0"/>
                  <a:pt x="100" y="3"/>
                  <a:pt x="106" y="10"/>
                </a:cubicBezTo>
                <a:cubicBezTo>
                  <a:pt x="116" y="22"/>
                  <a:pt x="114" y="39"/>
                  <a:pt x="114" y="46"/>
                </a:cubicBezTo>
                <a:cubicBezTo>
                  <a:pt x="114" y="46"/>
                  <a:pt x="114" y="46"/>
                  <a:pt x="114" y="46"/>
                </a:cubicBezTo>
                <a:cubicBezTo>
                  <a:pt x="117" y="51"/>
                  <a:pt x="117" y="58"/>
                  <a:pt x="115" y="64"/>
                </a:cubicBezTo>
                <a:cubicBezTo>
                  <a:pt x="114" y="68"/>
                  <a:pt x="112" y="70"/>
                  <a:pt x="109" y="72"/>
                </a:cubicBezTo>
                <a:cubicBezTo>
                  <a:pt x="106" y="83"/>
                  <a:pt x="100" y="92"/>
                  <a:pt x="97" y="95"/>
                </a:cubicBezTo>
                <a:cubicBezTo>
                  <a:pt x="97" y="97"/>
                  <a:pt x="97" y="99"/>
                  <a:pt x="98" y="100"/>
                </a:cubicBezTo>
                <a:cubicBezTo>
                  <a:pt x="110" y="103"/>
                  <a:pt x="156" y="122"/>
                  <a:pt x="156" y="146"/>
                </a:cubicBezTo>
                <a:lnTo>
                  <a:pt x="156" y="150"/>
                </a:lnTo>
                <a:close/>
                <a:moveTo>
                  <a:pt x="9" y="142"/>
                </a:moveTo>
                <a:cubicBezTo>
                  <a:pt x="147" y="142"/>
                  <a:pt x="147" y="142"/>
                  <a:pt x="147" y="142"/>
                </a:cubicBezTo>
                <a:cubicBezTo>
                  <a:pt x="145" y="136"/>
                  <a:pt x="138" y="128"/>
                  <a:pt x="126" y="121"/>
                </a:cubicBezTo>
                <a:cubicBezTo>
                  <a:pt x="114" y="114"/>
                  <a:pt x="101" y="109"/>
                  <a:pt x="96" y="108"/>
                </a:cubicBezTo>
                <a:cubicBezTo>
                  <a:pt x="89" y="107"/>
                  <a:pt x="89" y="97"/>
                  <a:pt x="89" y="93"/>
                </a:cubicBezTo>
                <a:cubicBezTo>
                  <a:pt x="89" y="92"/>
                  <a:pt x="89" y="92"/>
                  <a:pt x="89" y="92"/>
                </a:cubicBezTo>
                <a:cubicBezTo>
                  <a:pt x="90" y="90"/>
                  <a:pt x="90" y="90"/>
                  <a:pt x="90" y="90"/>
                </a:cubicBezTo>
                <a:cubicBezTo>
                  <a:pt x="90" y="90"/>
                  <a:pt x="100" y="80"/>
                  <a:pt x="102" y="68"/>
                </a:cubicBezTo>
                <a:cubicBezTo>
                  <a:pt x="102" y="64"/>
                  <a:pt x="102" y="64"/>
                  <a:pt x="102" y="64"/>
                </a:cubicBezTo>
                <a:cubicBezTo>
                  <a:pt x="106" y="64"/>
                  <a:pt x="106" y="64"/>
                  <a:pt x="106" y="64"/>
                </a:cubicBezTo>
                <a:cubicBezTo>
                  <a:pt x="106" y="64"/>
                  <a:pt x="107" y="63"/>
                  <a:pt x="108" y="60"/>
                </a:cubicBezTo>
                <a:cubicBezTo>
                  <a:pt x="109" y="56"/>
                  <a:pt x="109" y="52"/>
                  <a:pt x="107" y="51"/>
                </a:cubicBezTo>
                <a:cubicBezTo>
                  <a:pt x="105" y="50"/>
                  <a:pt x="105" y="50"/>
                  <a:pt x="105" y="50"/>
                </a:cubicBezTo>
                <a:cubicBezTo>
                  <a:pt x="106" y="48"/>
                  <a:pt x="106" y="48"/>
                  <a:pt x="106" y="48"/>
                </a:cubicBezTo>
                <a:cubicBezTo>
                  <a:pt x="106" y="47"/>
                  <a:pt x="106" y="46"/>
                  <a:pt x="106" y="45"/>
                </a:cubicBezTo>
                <a:cubicBezTo>
                  <a:pt x="106" y="39"/>
                  <a:pt x="108" y="24"/>
                  <a:pt x="100" y="15"/>
                </a:cubicBezTo>
                <a:cubicBezTo>
                  <a:pt x="95" y="10"/>
                  <a:pt x="88" y="8"/>
                  <a:pt x="78" y="8"/>
                </a:cubicBezTo>
                <a:cubicBezTo>
                  <a:pt x="68" y="8"/>
                  <a:pt x="61" y="10"/>
                  <a:pt x="56" y="15"/>
                </a:cubicBezTo>
                <a:cubicBezTo>
                  <a:pt x="48" y="24"/>
                  <a:pt x="50" y="39"/>
                  <a:pt x="50" y="45"/>
                </a:cubicBezTo>
                <a:cubicBezTo>
                  <a:pt x="50" y="46"/>
                  <a:pt x="50" y="47"/>
                  <a:pt x="50" y="48"/>
                </a:cubicBezTo>
                <a:cubicBezTo>
                  <a:pt x="51" y="50"/>
                  <a:pt x="51" y="50"/>
                  <a:pt x="51" y="50"/>
                </a:cubicBezTo>
                <a:cubicBezTo>
                  <a:pt x="49" y="51"/>
                  <a:pt x="49" y="51"/>
                  <a:pt x="49" y="51"/>
                </a:cubicBezTo>
                <a:cubicBezTo>
                  <a:pt x="47" y="52"/>
                  <a:pt x="47" y="56"/>
                  <a:pt x="48" y="60"/>
                </a:cubicBezTo>
                <a:cubicBezTo>
                  <a:pt x="49" y="63"/>
                  <a:pt x="50" y="64"/>
                  <a:pt x="50" y="64"/>
                </a:cubicBezTo>
                <a:cubicBezTo>
                  <a:pt x="54" y="64"/>
                  <a:pt x="54" y="64"/>
                  <a:pt x="54" y="64"/>
                </a:cubicBezTo>
                <a:cubicBezTo>
                  <a:pt x="54" y="68"/>
                  <a:pt x="54" y="68"/>
                  <a:pt x="54" y="68"/>
                </a:cubicBezTo>
                <a:cubicBezTo>
                  <a:pt x="56" y="80"/>
                  <a:pt x="66" y="90"/>
                  <a:pt x="66" y="90"/>
                </a:cubicBezTo>
                <a:cubicBezTo>
                  <a:pt x="67" y="92"/>
                  <a:pt x="67" y="92"/>
                  <a:pt x="67" y="92"/>
                </a:cubicBezTo>
                <a:cubicBezTo>
                  <a:pt x="67" y="93"/>
                  <a:pt x="67" y="93"/>
                  <a:pt x="67" y="93"/>
                </a:cubicBezTo>
                <a:cubicBezTo>
                  <a:pt x="67" y="97"/>
                  <a:pt x="67" y="107"/>
                  <a:pt x="60" y="108"/>
                </a:cubicBezTo>
                <a:cubicBezTo>
                  <a:pt x="55" y="109"/>
                  <a:pt x="42" y="114"/>
                  <a:pt x="30" y="121"/>
                </a:cubicBezTo>
                <a:cubicBezTo>
                  <a:pt x="18" y="128"/>
                  <a:pt x="11" y="136"/>
                  <a:pt x="9" y="14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764C10BC-DE8F-486D-B776-8C960F6E57C4}"/>
              </a:ext>
            </a:extLst>
          </p:cNvPr>
          <p:cNvGrpSpPr/>
          <p:nvPr/>
        </p:nvGrpSpPr>
        <p:grpSpPr>
          <a:xfrm>
            <a:off x="9545338" y="3632021"/>
            <a:ext cx="365699" cy="365700"/>
            <a:chOff x="9017001" y="5008563"/>
            <a:chExt cx="255587" cy="255588"/>
          </a:xfrm>
          <a:solidFill>
            <a:schemeClr val="tx1"/>
          </a:solidFill>
        </p:grpSpPr>
        <p:sp>
          <p:nvSpPr>
            <p:cNvPr id="177" name="Freeform 300">
              <a:extLst>
                <a:ext uri="{FF2B5EF4-FFF2-40B4-BE49-F238E27FC236}">
                  <a16:creationId xmlns:a16="http://schemas.microsoft.com/office/drawing/2014/main" id="{C3F86F2E-DB4E-4417-82E9-0BD737ADD0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17001" y="5024438"/>
              <a:ext cx="239713" cy="239713"/>
            </a:xfrm>
            <a:custGeom>
              <a:avLst/>
              <a:gdLst>
                <a:gd name="T0" fmla="*/ 86 w 90"/>
                <a:gd name="T1" fmla="*/ 60 h 90"/>
                <a:gd name="T2" fmla="*/ 68 w 90"/>
                <a:gd name="T3" fmla="*/ 60 h 90"/>
                <a:gd name="T4" fmla="*/ 68 w 90"/>
                <a:gd name="T5" fmla="*/ 31 h 90"/>
                <a:gd name="T6" fmla="*/ 59 w 90"/>
                <a:gd name="T7" fmla="*/ 22 h 90"/>
                <a:gd name="T8" fmla="*/ 30 w 90"/>
                <a:gd name="T9" fmla="*/ 22 h 90"/>
                <a:gd name="T10" fmla="*/ 30 w 90"/>
                <a:gd name="T11" fmla="*/ 4 h 90"/>
                <a:gd name="T12" fmla="*/ 26 w 90"/>
                <a:gd name="T13" fmla="*/ 0 h 90"/>
                <a:gd name="T14" fmla="*/ 22 w 90"/>
                <a:gd name="T15" fmla="*/ 4 h 90"/>
                <a:gd name="T16" fmla="*/ 22 w 90"/>
                <a:gd name="T17" fmla="*/ 22 h 90"/>
                <a:gd name="T18" fmla="*/ 4 w 90"/>
                <a:gd name="T19" fmla="*/ 22 h 90"/>
                <a:gd name="T20" fmla="*/ 0 w 90"/>
                <a:gd name="T21" fmla="*/ 26 h 90"/>
                <a:gd name="T22" fmla="*/ 4 w 90"/>
                <a:gd name="T23" fmla="*/ 30 h 90"/>
                <a:gd name="T24" fmla="*/ 22 w 90"/>
                <a:gd name="T25" fmla="*/ 30 h 90"/>
                <a:gd name="T26" fmla="*/ 22 w 90"/>
                <a:gd name="T27" fmla="*/ 59 h 90"/>
                <a:gd name="T28" fmla="*/ 31 w 90"/>
                <a:gd name="T29" fmla="*/ 68 h 90"/>
                <a:gd name="T30" fmla="*/ 60 w 90"/>
                <a:gd name="T31" fmla="*/ 68 h 90"/>
                <a:gd name="T32" fmla="*/ 60 w 90"/>
                <a:gd name="T33" fmla="*/ 86 h 90"/>
                <a:gd name="T34" fmla="*/ 64 w 90"/>
                <a:gd name="T35" fmla="*/ 90 h 90"/>
                <a:gd name="T36" fmla="*/ 68 w 90"/>
                <a:gd name="T37" fmla="*/ 86 h 90"/>
                <a:gd name="T38" fmla="*/ 68 w 90"/>
                <a:gd name="T39" fmla="*/ 68 h 90"/>
                <a:gd name="T40" fmla="*/ 86 w 90"/>
                <a:gd name="T41" fmla="*/ 68 h 90"/>
                <a:gd name="T42" fmla="*/ 90 w 90"/>
                <a:gd name="T43" fmla="*/ 64 h 90"/>
                <a:gd name="T44" fmla="*/ 86 w 90"/>
                <a:gd name="T45" fmla="*/ 60 h 90"/>
                <a:gd name="T46" fmla="*/ 31 w 90"/>
                <a:gd name="T47" fmla="*/ 60 h 90"/>
                <a:gd name="T48" fmla="*/ 30 w 90"/>
                <a:gd name="T49" fmla="*/ 59 h 90"/>
                <a:gd name="T50" fmla="*/ 30 w 90"/>
                <a:gd name="T51" fmla="*/ 30 h 90"/>
                <a:gd name="T52" fmla="*/ 59 w 90"/>
                <a:gd name="T53" fmla="*/ 30 h 90"/>
                <a:gd name="T54" fmla="*/ 60 w 90"/>
                <a:gd name="T55" fmla="*/ 31 h 90"/>
                <a:gd name="T56" fmla="*/ 60 w 90"/>
                <a:gd name="T57" fmla="*/ 60 h 90"/>
                <a:gd name="T58" fmla="*/ 31 w 90"/>
                <a:gd name="T59" fmla="*/ 6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0" h="90">
                  <a:moveTo>
                    <a:pt x="86" y="60"/>
                  </a:moveTo>
                  <a:cubicBezTo>
                    <a:pt x="68" y="60"/>
                    <a:pt x="68" y="60"/>
                    <a:pt x="68" y="60"/>
                  </a:cubicBezTo>
                  <a:cubicBezTo>
                    <a:pt x="68" y="31"/>
                    <a:pt x="68" y="31"/>
                    <a:pt x="68" y="31"/>
                  </a:cubicBezTo>
                  <a:cubicBezTo>
                    <a:pt x="68" y="26"/>
                    <a:pt x="64" y="22"/>
                    <a:pt x="59" y="22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2"/>
                    <a:pt x="28" y="0"/>
                    <a:pt x="26" y="0"/>
                  </a:cubicBezTo>
                  <a:cubicBezTo>
                    <a:pt x="24" y="0"/>
                    <a:pt x="22" y="2"/>
                    <a:pt x="22" y="4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2" y="22"/>
                    <a:pt x="0" y="24"/>
                    <a:pt x="0" y="26"/>
                  </a:cubicBezTo>
                  <a:cubicBezTo>
                    <a:pt x="0" y="28"/>
                    <a:pt x="2" y="30"/>
                    <a:pt x="4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22" y="64"/>
                    <a:pt x="26" y="68"/>
                    <a:pt x="31" y="68"/>
                  </a:cubicBezTo>
                  <a:cubicBezTo>
                    <a:pt x="60" y="68"/>
                    <a:pt x="60" y="68"/>
                    <a:pt x="60" y="68"/>
                  </a:cubicBezTo>
                  <a:cubicBezTo>
                    <a:pt x="60" y="86"/>
                    <a:pt x="60" y="86"/>
                    <a:pt x="60" y="86"/>
                  </a:cubicBezTo>
                  <a:cubicBezTo>
                    <a:pt x="60" y="88"/>
                    <a:pt x="62" y="90"/>
                    <a:pt x="64" y="90"/>
                  </a:cubicBezTo>
                  <a:cubicBezTo>
                    <a:pt x="66" y="90"/>
                    <a:pt x="68" y="88"/>
                    <a:pt x="68" y="86"/>
                  </a:cubicBezTo>
                  <a:cubicBezTo>
                    <a:pt x="68" y="68"/>
                    <a:pt x="68" y="68"/>
                    <a:pt x="68" y="68"/>
                  </a:cubicBezTo>
                  <a:cubicBezTo>
                    <a:pt x="86" y="68"/>
                    <a:pt x="86" y="68"/>
                    <a:pt x="86" y="68"/>
                  </a:cubicBezTo>
                  <a:cubicBezTo>
                    <a:pt x="88" y="68"/>
                    <a:pt x="90" y="66"/>
                    <a:pt x="90" y="64"/>
                  </a:cubicBezTo>
                  <a:cubicBezTo>
                    <a:pt x="90" y="62"/>
                    <a:pt x="88" y="60"/>
                    <a:pt x="86" y="60"/>
                  </a:cubicBezTo>
                  <a:close/>
                  <a:moveTo>
                    <a:pt x="31" y="60"/>
                  </a:moveTo>
                  <a:cubicBezTo>
                    <a:pt x="31" y="60"/>
                    <a:pt x="30" y="59"/>
                    <a:pt x="30" y="59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59" y="30"/>
                    <a:pt x="60" y="31"/>
                    <a:pt x="60" y="31"/>
                  </a:cubicBezTo>
                  <a:cubicBezTo>
                    <a:pt x="60" y="60"/>
                    <a:pt x="60" y="60"/>
                    <a:pt x="60" y="60"/>
                  </a:cubicBezTo>
                  <a:lnTo>
                    <a:pt x="31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8" name="Freeform 301">
              <a:extLst>
                <a:ext uri="{FF2B5EF4-FFF2-40B4-BE49-F238E27FC236}">
                  <a16:creationId xmlns:a16="http://schemas.microsoft.com/office/drawing/2014/main" id="{537E6A5F-48DA-47CE-ACC9-7A26AC826E9B}"/>
                </a:ext>
              </a:extLst>
            </p:cNvPr>
            <p:cNvSpPr>
              <a:spLocks/>
            </p:cNvSpPr>
            <p:nvPr/>
          </p:nvSpPr>
          <p:spPr bwMode="auto">
            <a:xfrm>
              <a:off x="9102726" y="5146675"/>
              <a:ext cx="31750" cy="33338"/>
            </a:xfrm>
            <a:custGeom>
              <a:avLst/>
              <a:gdLst>
                <a:gd name="T0" fmla="*/ 5 w 12"/>
                <a:gd name="T1" fmla="*/ 1 h 12"/>
                <a:gd name="T2" fmla="*/ 1 w 12"/>
                <a:gd name="T3" fmla="*/ 5 h 12"/>
                <a:gd name="T4" fmla="*/ 1 w 12"/>
                <a:gd name="T5" fmla="*/ 11 h 12"/>
                <a:gd name="T6" fmla="*/ 4 w 12"/>
                <a:gd name="T7" fmla="*/ 12 h 12"/>
                <a:gd name="T8" fmla="*/ 7 w 12"/>
                <a:gd name="T9" fmla="*/ 11 h 12"/>
                <a:gd name="T10" fmla="*/ 11 w 12"/>
                <a:gd name="T11" fmla="*/ 7 h 12"/>
                <a:gd name="T12" fmla="*/ 11 w 12"/>
                <a:gd name="T13" fmla="*/ 1 h 12"/>
                <a:gd name="T14" fmla="*/ 5 w 12"/>
                <a:gd name="T15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2">
                  <a:moveTo>
                    <a:pt x="5" y="1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0" y="7"/>
                    <a:pt x="0" y="9"/>
                    <a:pt x="1" y="11"/>
                  </a:cubicBezTo>
                  <a:cubicBezTo>
                    <a:pt x="2" y="12"/>
                    <a:pt x="3" y="12"/>
                    <a:pt x="4" y="12"/>
                  </a:cubicBezTo>
                  <a:cubicBezTo>
                    <a:pt x="5" y="12"/>
                    <a:pt x="6" y="12"/>
                    <a:pt x="7" y="11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2" y="5"/>
                    <a:pt x="12" y="3"/>
                    <a:pt x="11" y="1"/>
                  </a:cubicBezTo>
                  <a:cubicBezTo>
                    <a:pt x="9" y="0"/>
                    <a:pt x="7" y="0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9" name="Freeform 302">
              <a:extLst>
                <a:ext uri="{FF2B5EF4-FFF2-40B4-BE49-F238E27FC236}">
                  <a16:creationId xmlns:a16="http://schemas.microsoft.com/office/drawing/2014/main" id="{EEA0291A-7535-405E-A89F-E9843F39822D}"/>
                </a:ext>
              </a:extLst>
            </p:cNvPr>
            <p:cNvSpPr>
              <a:spLocks/>
            </p:cNvSpPr>
            <p:nvPr/>
          </p:nvSpPr>
          <p:spPr bwMode="auto">
            <a:xfrm>
              <a:off x="9197976" y="5046663"/>
              <a:ext cx="38100" cy="36513"/>
            </a:xfrm>
            <a:custGeom>
              <a:avLst/>
              <a:gdLst>
                <a:gd name="T0" fmla="*/ 4 w 14"/>
                <a:gd name="T1" fmla="*/ 14 h 14"/>
                <a:gd name="T2" fmla="*/ 7 w 14"/>
                <a:gd name="T3" fmla="*/ 13 h 14"/>
                <a:gd name="T4" fmla="*/ 12 w 14"/>
                <a:gd name="T5" fmla="*/ 8 h 14"/>
                <a:gd name="T6" fmla="*/ 12 w 14"/>
                <a:gd name="T7" fmla="*/ 2 h 14"/>
                <a:gd name="T8" fmla="*/ 6 w 14"/>
                <a:gd name="T9" fmla="*/ 2 h 14"/>
                <a:gd name="T10" fmla="*/ 1 w 14"/>
                <a:gd name="T11" fmla="*/ 7 h 14"/>
                <a:gd name="T12" fmla="*/ 1 w 14"/>
                <a:gd name="T13" fmla="*/ 13 h 14"/>
                <a:gd name="T14" fmla="*/ 4 w 14"/>
                <a:gd name="T1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14">
                  <a:moveTo>
                    <a:pt x="4" y="14"/>
                  </a:moveTo>
                  <a:cubicBezTo>
                    <a:pt x="5" y="14"/>
                    <a:pt x="6" y="13"/>
                    <a:pt x="7" y="13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4" y="6"/>
                    <a:pt x="14" y="4"/>
                    <a:pt x="12" y="2"/>
                  </a:cubicBezTo>
                  <a:cubicBezTo>
                    <a:pt x="10" y="0"/>
                    <a:pt x="8" y="0"/>
                    <a:pt x="6" y="2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8"/>
                    <a:pt x="0" y="11"/>
                    <a:pt x="1" y="13"/>
                  </a:cubicBezTo>
                  <a:cubicBezTo>
                    <a:pt x="2" y="13"/>
                    <a:pt x="3" y="14"/>
                    <a:pt x="4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0" name="Freeform 303">
              <a:extLst>
                <a:ext uri="{FF2B5EF4-FFF2-40B4-BE49-F238E27FC236}">
                  <a16:creationId xmlns:a16="http://schemas.microsoft.com/office/drawing/2014/main" id="{C28E65F4-A855-4AFF-813F-DCF91C897371}"/>
                </a:ext>
              </a:extLst>
            </p:cNvPr>
            <p:cNvSpPr>
              <a:spLocks/>
            </p:cNvSpPr>
            <p:nvPr/>
          </p:nvSpPr>
          <p:spPr bwMode="auto">
            <a:xfrm>
              <a:off x="9136063" y="5110163"/>
              <a:ext cx="34925" cy="34925"/>
            </a:xfrm>
            <a:custGeom>
              <a:avLst/>
              <a:gdLst>
                <a:gd name="T0" fmla="*/ 6 w 13"/>
                <a:gd name="T1" fmla="*/ 2 h 13"/>
                <a:gd name="T2" fmla="*/ 1 w 13"/>
                <a:gd name="T3" fmla="*/ 6 h 13"/>
                <a:gd name="T4" fmla="*/ 1 w 13"/>
                <a:gd name="T5" fmla="*/ 12 h 13"/>
                <a:gd name="T6" fmla="*/ 4 w 13"/>
                <a:gd name="T7" fmla="*/ 13 h 13"/>
                <a:gd name="T8" fmla="*/ 7 w 13"/>
                <a:gd name="T9" fmla="*/ 12 h 13"/>
                <a:gd name="T10" fmla="*/ 11 w 13"/>
                <a:gd name="T11" fmla="*/ 7 h 13"/>
                <a:gd name="T12" fmla="*/ 11 w 13"/>
                <a:gd name="T13" fmla="*/ 2 h 13"/>
                <a:gd name="T14" fmla="*/ 6 w 13"/>
                <a:gd name="T15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3">
                  <a:moveTo>
                    <a:pt x="6" y="2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0" y="8"/>
                    <a:pt x="0" y="10"/>
                    <a:pt x="1" y="12"/>
                  </a:cubicBezTo>
                  <a:cubicBezTo>
                    <a:pt x="2" y="12"/>
                    <a:pt x="3" y="13"/>
                    <a:pt x="4" y="13"/>
                  </a:cubicBezTo>
                  <a:cubicBezTo>
                    <a:pt x="5" y="13"/>
                    <a:pt x="6" y="12"/>
                    <a:pt x="7" y="12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3" y="6"/>
                    <a:pt x="13" y="3"/>
                    <a:pt x="11" y="2"/>
                  </a:cubicBezTo>
                  <a:cubicBezTo>
                    <a:pt x="10" y="0"/>
                    <a:pt x="7" y="0"/>
                    <a:pt x="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1" name="Freeform 304">
              <a:extLst>
                <a:ext uri="{FF2B5EF4-FFF2-40B4-BE49-F238E27FC236}">
                  <a16:creationId xmlns:a16="http://schemas.microsoft.com/office/drawing/2014/main" id="{FFB02941-1381-44BB-A76C-2F9187BFC031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7663" y="5008563"/>
              <a:ext cx="34925" cy="34925"/>
            </a:xfrm>
            <a:custGeom>
              <a:avLst/>
              <a:gdLst>
                <a:gd name="T0" fmla="*/ 12 w 13"/>
                <a:gd name="T1" fmla="*/ 1 h 13"/>
                <a:gd name="T2" fmla="*/ 6 w 13"/>
                <a:gd name="T3" fmla="*/ 1 h 13"/>
                <a:gd name="T4" fmla="*/ 1 w 13"/>
                <a:gd name="T5" fmla="*/ 6 h 13"/>
                <a:gd name="T6" fmla="*/ 1 w 13"/>
                <a:gd name="T7" fmla="*/ 12 h 13"/>
                <a:gd name="T8" fmla="*/ 4 w 13"/>
                <a:gd name="T9" fmla="*/ 13 h 13"/>
                <a:gd name="T10" fmla="*/ 7 w 13"/>
                <a:gd name="T11" fmla="*/ 12 h 13"/>
                <a:gd name="T12" fmla="*/ 12 w 13"/>
                <a:gd name="T13" fmla="*/ 7 h 13"/>
                <a:gd name="T14" fmla="*/ 12 w 13"/>
                <a:gd name="T15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3">
                  <a:moveTo>
                    <a:pt x="12" y="1"/>
                  </a:moveTo>
                  <a:cubicBezTo>
                    <a:pt x="10" y="0"/>
                    <a:pt x="8" y="0"/>
                    <a:pt x="6" y="1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8"/>
                    <a:pt x="0" y="10"/>
                    <a:pt x="1" y="12"/>
                  </a:cubicBezTo>
                  <a:cubicBezTo>
                    <a:pt x="2" y="13"/>
                    <a:pt x="3" y="13"/>
                    <a:pt x="4" y="13"/>
                  </a:cubicBezTo>
                  <a:cubicBezTo>
                    <a:pt x="5" y="13"/>
                    <a:pt x="6" y="13"/>
                    <a:pt x="7" y="12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3" y="5"/>
                    <a:pt x="13" y="3"/>
                    <a:pt x="1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7184DAE8-3F68-4393-958A-EB74D2851BC8}"/>
              </a:ext>
            </a:extLst>
          </p:cNvPr>
          <p:cNvGrpSpPr/>
          <p:nvPr/>
        </p:nvGrpSpPr>
        <p:grpSpPr>
          <a:xfrm>
            <a:off x="5425221" y="373219"/>
            <a:ext cx="394671" cy="394671"/>
            <a:chOff x="128589" y="4298950"/>
            <a:chExt cx="298450" cy="298450"/>
          </a:xfrm>
          <a:solidFill>
            <a:schemeClr val="tx1"/>
          </a:solidFill>
        </p:grpSpPr>
        <p:sp>
          <p:nvSpPr>
            <p:cNvPr id="183" name="Freeform 178">
              <a:extLst>
                <a:ext uri="{FF2B5EF4-FFF2-40B4-BE49-F238E27FC236}">
                  <a16:creationId xmlns:a16="http://schemas.microsoft.com/office/drawing/2014/main" id="{E6788BFB-1C02-4913-B9CB-5E194A41AE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589" y="4298950"/>
              <a:ext cx="298450" cy="298450"/>
            </a:xfrm>
            <a:custGeom>
              <a:avLst/>
              <a:gdLst>
                <a:gd name="T0" fmla="*/ 86 w 112"/>
                <a:gd name="T1" fmla="*/ 0 h 112"/>
                <a:gd name="T2" fmla="*/ 26 w 112"/>
                <a:gd name="T3" fmla="*/ 0 h 112"/>
                <a:gd name="T4" fmla="*/ 0 w 112"/>
                <a:gd name="T5" fmla="*/ 26 h 112"/>
                <a:gd name="T6" fmla="*/ 0 w 112"/>
                <a:gd name="T7" fmla="*/ 86 h 112"/>
                <a:gd name="T8" fmla="*/ 26 w 112"/>
                <a:gd name="T9" fmla="*/ 112 h 112"/>
                <a:gd name="T10" fmla="*/ 86 w 112"/>
                <a:gd name="T11" fmla="*/ 112 h 112"/>
                <a:gd name="T12" fmla="*/ 112 w 112"/>
                <a:gd name="T13" fmla="*/ 86 h 112"/>
                <a:gd name="T14" fmla="*/ 112 w 112"/>
                <a:gd name="T15" fmla="*/ 26 h 112"/>
                <a:gd name="T16" fmla="*/ 86 w 112"/>
                <a:gd name="T17" fmla="*/ 0 h 112"/>
                <a:gd name="T18" fmla="*/ 104 w 112"/>
                <a:gd name="T19" fmla="*/ 86 h 112"/>
                <a:gd name="T20" fmla="*/ 86 w 112"/>
                <a:gd name="T21" fmla="*/ 104 h 112"/>
                <a:gd name="T22" fmla="*/ 26 w 112"/>
                <a:gd name="T23" fmla="*/ 104 h 112"/>
                <a:gd name="T24" fmla="*/ 8 w 112"/>
                <a:gd name="T25" fmla="*/ 86 h 112"/>
                <a:gd name="T26" fmla="*/ 8 w 112"/>
                <a:gd name="T27" fmla="*/ 26 h 112"/>
                <a:gd name="T28" fmla="*/ 26 w 112"/>
                <a:gd name="T29" fmla="*/ 8 h 112"/>
                <a:gd name="T30" fmla="*/ 86 w 112"/>
                <a:gd name="T31" fmla="*/ 8 h 112"/>
                <a:gd name="T32" fmla="*/ 104 w 112"/>
                <a:gd name="T33" fmla="*/ 26 h 112"/>
                <a:gd name="T34" fmla="*/ 104 w 112"/>
                <a:gd name="T35" fmla="*/ 8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12">
                  <a:moveTo>
                    <a:pt x="86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12" y="0"/>
                    <a:pt x="0" y="12"/>
                    <a:pt x="0" y="2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100"/>
                    <a:pt x="12" y="112"/>
                    <a:pt x="26" y="112"/>
                  </a:cubicBezTo>
                  <a:cubicBezTo>
                    <a:pt x="86" y="112"/>
                    <a:pt x="86" y="112"/>
                    <a:pt x="86" y="112"/>
                  </a:cubicBezTo>
                  <a:cubicBezTo>
                    <a:pt x="100" y="112"/>
                    <a:pt x="112" y="100"/>
                    <a:pt x="112" y="86"/>
                  </a:cubicBezTo>
                  <a:cubicBezTo>
                    <a:pt x="112" y="26"/>
                    <a:pt x="112" y="26"/>
                    <a:pt x="112" y="26"/>
                  </a:cubicBezTo>
                  <a:cubicBezTo>
                    <a:pt x="112" y="12"/>
                    <a:pt x="100" y="0"/>
                    <a:pt x="86" y="0"/>
                  </a:cubicBezTo>
                  <a:close/>
                  <a:moveTo>
                    <a:pt x="104" y="86"/>
                  </a:moveTo>
                  <a:cubicBezTo>
                    <a:pt x="104" y="96"/>
                    <a:pt x="96" y="104"/>
                    <a:pt x="86" y="104"/>
                  </a:cubicBezTo>
                  <a:cubicBezTo>
                    <a:pt x="26" y="104"/>
                    <a:pt x="26" y="104"/>
                    <a:pt x="26" y="104"/>
                  </a:cubicBezTo>
                  <a:cubicBezTo>
                    <a:pt x="16" y="104"/>
                    <a:pt x="8" y="96"/>
                    <a:pt x="8" y="8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16"/>
                    <a:pt x="16" y="8"/>
                    <a:pt x="26" y="8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96" y="8"/>
                    <a:pt x="104" y="16"/>
                    <a:pt x="104" y="26"/>
                  </a:cubicBezTo>
                  <a:lnTo>
                    <a:pt x="104" y="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4" name="Freeform 179">
              <a:extLst>
                <a:ext uri="{FF2B5EF4-FFF2-40B4-BE49-F238E27FC236}">
                  <a16:creationId xmlns:a16="http://schemas.microsoft.com/office/drawing/2014/main" id="{300F2405-BC0A-4426-9B0B-F1B047DF016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0976" y="4351338"/>
              <a:ext cx="65088" cy="65088"/>
            </a:xfrm>
            <a:custGeom>
              <a:avLst/>
              <a:gdLst>
                <a:gd name="T0" fmla="*/ 12 w 24"/>
                <a:gd name="T1" fmla="*/ 4 h 24"/>
                <a:gd name="T2" fmla="*/ 20 w 24"/>
                <a:gd name="T3" fmla="*/ 12 h 24"/>
                <a:gd name="T4" fmla="*/ 12 w 24"/>
                <a:gd name="T5" fmla="*/ 20 h 24"/>
                <a:gd name="T6" fmla="*/ 4 w 24"/>
                <a:gd name="T7" fmla="*/ 12 h 24"/>
                <a:gd name="T8" fmla="*/ 12 w 24"/>
                <a:gd name="T9" fmla="*/ 4 h 24"/>
                <a:gd name="T10" fmla="*/ 12 w 24"/>
                <a:gd name="T11" fmla="*/ 0 h 24"/>
                <a:gd name="T12" fmla="*/ 0 w 24"/>
                <a:gd name="T13" fmla="*/ 12 h 24"/>
                <a:gd name="T14" fmla="*/ 12 w 24"/>
                <a:gd name="T15" fmla="*/ 24 h 24"/>
                <a:gd name="T16" fmla="*/ 24 w 24"/>
                <a:gd name="T17" fmla="*/ 12 h 24"/>
                <a:gd name="T18" fmla="*/ 12 w 24"/>
                <a:gd name="T1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4">
                  <a:moveTo>
                    <a:pt x="12" y="4"/>
                  </a:moveTo>
                  <a:cubicBezTo>
                    <a:pt x="16" y="4"/>
                    <a:pt x="20" y="8"/>
                    <a:pt x="20" y="12"/>
                  </a:cubicBezTo>
                  <a:cubicBezTo>
                    <a:pt x="20" y="16"/>
                    <a:pt x="16" y="20"/>
                    <a:pt x="12" y="20"/>
                  </a:cubicBezTo>
                  <a:cubicBezTo>
                    <a:pt x="8" y="20"/>
                    <a:pt x="4" y="16"/>
                    <a:pt x="4" y="12"/>
                  </a:cubicBezTo>
                  <a:cubicBezTo>
                    <a:pt x="4" y="8"/>
                    <a:pt x="8" y="4"/>
                    <a:pt x="12" y="4"/>
                  </a:cubicBezTo>
                  <a:moveTo>
                    <a:pt x="12" y="0"/>
                  </a:moveTo>
                  <a:cubicBezTo>
                    <a:pt x="5" y="0"/>
                    <a:pt x="0" y="5"/>
                    <a:pt x="0" y="12"/>
                  </a:cubicBezTo>
                  <a:cubicBezTo>
                    <a:pt x="0" y="19"/>
                    <a:pt x="5" y="24"/>
                    <a:pt x="12" y="24"/>
                  </a:cubicBezTo>
                  <a:cubicBezTo>
                    <a:pt x="19" y="24"/>
                    <a:pt x="24" y="19"/>
                    <a:pt x="24" y="12"/>
                  </a:cubicBezTo>
                  <a:cubicBezTo>
                    <a:pt x="24" y="5"/>
                    <a:pt x="19" y="0"/>
                    <a:pt x="1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5" name="Freeform 180">
              <a:extLst>
                <a:ext uri="{FF2B5EF4-FFF2-40B4-BE49-F238E27FC236}">
                  <a16:creationId xmlns:a16="http://schemas.microsoft.com/office/drawing/2014/main" id="{D77A0308-2BE3-4EC0-8069-73107E0985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6064" y="4416425"/>
              <a:ext cx="63500" cy="63500"/>
            </a:xfrm>
            <a:custGeom>
              <a:avLst/>
              <a:gdLst>
                <a:gd name="T0" fmla="*/ 12 w 24"/>
                <a:gd name="T1" fmla="*/ 4 h 24"/>
                <a:gd name="T2" fmla="*/ 20 w 24"/>
                <a:gd name="T3" fmla="*/ 12 h 24"/>
                <a:gd name="T4" fmla="*/ 12 w 24"/>
                <a:gd name="T5" fmla="*/ 20 h 24"/>
                <a:gd name="T6" fmla="*/ 4 w 24"/>
                <a:gd name="T7" fmla="*/ 12 h 24"/>
                <a:gd name="T8" fmla="*/ 12 w 24"/>
                <a:gd name="T9" fmla="*/ 4 h 24"/>
                <a:gd name="T10" fmla="*/ 12 w 24"/>
                <a:gd name="T11" fmla="*/ 0 h 24"/>
                <a:gd name="T12" fmla="*/ 0 w 24"/>
                <a:gd name="T13" fmla="*/ 12 h 24"/>
                <a:gd name="T14" fmla="*/ 12 w 24"/>
                <a:gd name="T15" fmla="*/ 24 h 24"/>
                <a:gd name="T16" fmla="*/ 24 w 24"/>
                <a:gd name="T17" fmla="*/ 12 h 24"/>
                <a:gd name="T18" fmla="*/ 12 w 24"/>
                <a:gd name="T1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4">
                  <a:moveTo>
                    <a:pt x="12" y="4"/>
                  </a:moveTo>
                  <a:cubicBezTo>
                    <a:pt x="16" y="4"/>
                    <a:pt x="20" y="8"/>
                    <a:pt x="20" y="12"/>
                  </a:cubicBezTo>
                  <a:cubicBezTo>
                    <a:pt x="20" y="16"/>
                    <a:pt x="16" y="20"/>
                    <a:pt x="12" y="20"/>
                  </a:cubicBezTo>
                  <a:cubicBezTo>
                    <a:pt x="8" y="20"/>
                    <a:pt x="4" y="16"/>
                    <a:pt x="4" y="12"/>
                  </a:cubicBezTo>
                  <a:cubicBezTo>
                    <a:pt x="4" y="8"/>
                    <a:pt x="8" y="4"/>
                    <a:pt x="12" y="4"/>
                  </a:cubicBezTo>
                  <a:moveTo>
                    <a:pt x="12" y="0"/>
                  </a:moveTo>
                  <a:cubicBezTo>
                    <a:pt x="5" y="0"/>
                    <a:pt x="0" y="5"/>
                    <a:pt x="0" y="12"/>
                  </a:cubicBezTo>
                  <a:cubicBezTo>
                    <a:pt x="0" y="19"/>
                    <a:pt x="5" y="24"/>
                    <a:pt x="12" y="24"/>
                  </a:cubicBezTo>
                  <a:cubicBezTo>
                    <a:pt x="19" y="24"/>
                    <a:pt x="24" y="19"/>
                    <a:pt x="24" y="12"/>
                  </a:cubicBezTo>
                  <a:cubicBezTo>
                    <a:pt x="24" y="5"/>
                    <a:pt x="19" y="0"/>
                    <a:pt x="1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6" name="Freeform 181">
              <a:extLst>
                <a:ext uri="{FF2B5EF4-FFF2-40B4-BE49-F238E27FC236}">
                  <a16:creationId xmlns:a16="http://schemas.microsoft.com/office/drawing/2014/main" id="{C399A89C-2631-4625-884B-AF0A869F9B8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9564" y="4351338"/>
              <a:ext cx="63500" cy="65088"/>
            </a:xfrm>
            <a:custGeom>
              <a:avLst/>
              <a:gdLst>
                <a:gd name="T0" fmla="*/ 12 w 24"/>
                <a:gd name="T1" fmla="*/ 4 h 24"/>
                <a:gd name="T2" fmla="*/ 20 w 24"/>
                <a:gd name="T3" fmla="*/ 12 h 24"/>
                <a:gd name="T4" fmla="*/ 12 w 24"/>
                <a:gd name="T5" fmla="*/ 20 h 24"/>
                <a:gd name="T6" fmla="*/ 4 w 24"/>
                <a:gd name="T7" fmla="*/ 12 h 24"/>
                <a:gd name="T8" fmla="*/ 12 w 24"/>
                <a:gd name="T9" fmla="*/ 4 h 24"/>
                <a:gd name="T10" fmla="*/ 12 w 24"/>
                <a:gd name="T11" fmla="*/ 0 h 24"/>
                <a:gd name="T12" fmla="*/ 0 w 24"/>
                <a:gd name="T13" fmla="*/ 12 h 24"/>
                <a:gd name="T14" fmla="*/ 12 w 24"/>
                <a:gd name="T15" fmla="*/ 24 h 24"/>
                <a:gd name="T16" fmla="*/ 24 w 24"/>
                <a:gd name="T17" fmla="*/ 12 h 24"/>
                <a:gd name="T18" fmla="*/ 12 w 24"/>
                <a:gd name="T1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4">
                  <a:moveTo>
                    <a:pt x="12" y="4"/>
                  </a:moveTo>
                  <a:cubicBezTo>
                    <a:pt x="16" y="4"/>
                    <a:pt x="20" y="8"/>
                    <a:pt x="20" y="12"/>
                  </a:cubicBezTo>
                  <a:cubicBezTo>
                    <a:pt x="20" y="16"/>
                    <a:pt x="16" y="20"/>
                    <a:pt x="12" y="20"/>
                  </a:cubicBezTo>
                  <a:cubicBezTo>
                    <a:pt x="8" y="20"/>
                    <a:pt x="4" y="16"/>
                    <a:pt x="4" y="12"/>
                  </a:cubicBezTo>
                  <a:cubicBezTo>
                    <a:pt x="4" y="8"/>
                    <a:pt x="8" y="4"/>
                    <a:pt x="12" y="4"/>
                  </a:cubicBezTo>
                  <a:moveTo>
                    <a:pt x="12" y="0"/>
                  </a:moveTo>
                  <a:cubicBezTo>
                    <a:pt x="5" y="0"/>
                    <a:pt x="0" y="5"/>
                    <a:pt x="0" y="12"/>
                  </a:cubicBezTo>
                  <a:cubicBezTo>
                    <a:pt x="0" y="19"/>
                    <a:pt x="5" y="24"/>
                    <a:pt x="12" y="24"/>
                  </a:cubicBezTo>
                  <a:cubicBezTo>
                    <a:pt x="19" y="24"/>
                    <a:pt x="24" y="19"/>
                    <a:pt x="24" y="12"/>
                  </a:cubicBezTo>
                  <a:cubicBezTo>
                    <a:pt x="24" y="5"/>
                    <a:pt x="19" y="0"/>
                    <a:pt x="1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7" name="Freeform 182">
              <a:extLst>
                <a:ext uri="{FF2B5EF4-FFF2-40B4-BE49-F238E27FC236}">
                  <a16:creationId xmlns:a16="http://schemas.microsoft.com/office/drawing/2014/main" id="{BA52DA26-D7B9-4DF6-935D-41C00ADE08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0976" y="4479925"/>
              <a:ext cx="65088" cy="63500"/>
            </a:xfrm>
            <a:custGeom>
              <a:avLst/>
              <a:gdLst>
                <a:gd name="T0" fmla="*/ 12 w 24"/>
                <a:gd name="T1" fmla="*/ 4 h 24"/>
                <a:gd name="T2" fmla="*/ 20 w 24"/>
                <a:gd name="T3" fmla="*/ 12 h 24"/>
                <a:gd name="T4" fmla="*/ 12 w 24"/>
                <a:gd name="T5" fmla="*/ 20 h 24"/>
                <a:gd name="T6" fmla="*/ 4 w 24"/>
                <a:gd name="T7" fmla="*/ 12 h 24"/>
                <a:gd name="T8" fmla="*/ 12 w 24"/>
                <a:gd name="T9" fmla="*/ 4 h 24"/>
                <a:gd name="T10" fmla="*/ 12 w 24"/>
                <a:gd name="T11" fmla="*/ 0 h 24"/>
                <a:gd name="T12" fmla="*/ 0 w 24"/>
                <a:gd name="T13" fmla="*/ 12 h 24"/>
                <a:gd name="T14" fmla="*/ 12 w 24"/>
                <a:gd name="T15" fmla="*/ 24 h 24"/>
                <a:gd name="T16" fmla="*/ 24 w 24"/>
                <a:gd name="T17" fmla="*/ 12 h 24"/>
                <a:gd name="T18" fmla="*/ 12 w 24"/>
                <a:gd name="T1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4">
                  <a:moveTo>
                    <a:pt x="12" y="4"/>
                  </a:moveTo>
                  <a:cubicBezTo>
                    <a:pt x="16" y="4"/>
                    <a:pt x="20" y="8"/>
                    <a:pt x="20" y="12"/>
                  </a:cubicBezTo>
                  <a:cubicBezTo>
                    <a:pt x="20" y="16"/>
                    <a:pt x="16" y="20"/>
                    <a:pt x="12" y="20"/>
                  </a:cubicBezTo>
                  <a:cubicBezTo>
                    <a:pt x="8" y="20"/>
                    <a:pt x="4" y="16"/>
                    <a:pt x="4" y="12"/>
                  </a:cubicBezTo>
                  <a:cubicBezTo>
                    <a:pt x="4" y="8"/>
                    <a:pt x="8" y="4"/>
                    <a:pt x="12" y="4"/>
                  </a:cubicBezTo>
                  <a:moveTo>
                    <a:pt x="12" y="0"/>
                  </a:moveTo>
                  <a:cubicBezTo>
                    <a:pt x="5" y="0"/>
                    <a:pt x="0" y="5"/>
                    <a:pt x="0" y="12"/>
                  </a:cubicBezTo>
                  <a:cubicBezTo>
                    <a:pt x="0" y="19"/>
                    <a:pt x="5" y="24"/>
                    <a:pt x="12" y="24"/>
                  </a:cubicBezTo>
                  <a:cubicBezTo>
                    <a:pt x="19" y="24"/>
                    <a:pt x="24" y="19"/>
                    <a:pt x="24" y="12"/>
                  </a:cubicBezTo>
                  <a:cubicBezTo>
                    <a:pt x="24" y="5"/>
                    <a:pt x="19" y="0"/>
                    <a:pt x="1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8" name="Freeform 183">
              <a:extLst>
                <a:ext uri="{FF2B5EF4-FFF2-40B4-BE49-F238E27FC236}">
                  <a16:creationId xmlns:a16="http://schemas.microsoft.com/office/drawing/2014/main" id="{762D3881-4AD2-4DE1-B29E-4747B66F27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9564" y="4479925"/>
              <a:ext cx="63500" cy="63500"/>
            </a:xfrm>
            <a:custGeom>
              <a:avLst/>
              <a:gdLst>
                <a:gd name="T0" fmla="*/ 12 w 24"/>
                <a:gd name="T1" fmla="*/ 4 h 24"/>
                <a:gd name="T2" fmla="*/ 20 w 24"/>
                <a:gd name="T3" fmla="*/ 12 h 24"/>
                <a:gd name="T4" fmla="*/ 12 w 24"/>
                <a:gd name="T5" fmla="*/ 20 h 24"/>
                <a:gd name="T6" fmla="*/ 4 w 24"/>
                <a:gd name="T7" fmla="*/ 12 h 24"/>
                <a:gd name="T8" fmla="*/ 12 w 24"/>
                <a:gd name="T9" fmla="*/ 4 h 24"/>
                <a:gd name="T10" fmla="*/ 12 w 24"/>
                <a:gd name="T11" fmla="*/ 0 h 24"/>
                <a:gd name="T12" fmla="*/ 0 w 24"/>
                <a:gd name="T13" fmla="*/ 12 h 24"/>
                <a:gd name="T14" fmla="*/ 12 w 24"/>
                <a:gd name="T15" fmla="*/ 24 h 24"/>
                <a:gd name="T16" fmla="*/ 24 w 24"/>
                <a:gd name="T17" fmla="*/ 12 h 24"/>
                <a:gd name="T18" fmla="*/ 12 w 24"/>
                <a:gd name="T1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4">
                  <a:moveTo>
                    <a:pt x="12" y="4"/>
                  </a:moveTo>
                  <a:cubicBezTo>
                    <a:pt x="16" y="4"/>
                    <a:pt x="20" y="8"/>
                    <a:pt x="20" y="12"/>
                  </a:cubicBezTo>
                  <a:cubicBezTo>
                    <a:pt x="20" y="16"/>
                    <a:pt x="16" y="20"/>
                    <a:pt x="12" y="20"/>
                  </a:cubicBezTo>
                  <a:cubicBezTo>
                    <a:pt x="8" y="20"/>
                    <a:pt x="4" y="16"/>
                    <a:pt x="4" y="12"/>
                  </a:cubicBezTo>
                  <a:cubicBezTo>
                    <a:pt x="4" y="8"/>
                    <a:pt x="8" y="4"/>
                    <a:pt x="12" y="4"/>
                  </a:cubicBezTo>
                  <a:moveTo>
                    <a:pt x="12" y="0"/>
                  </a:moveTo>
                  <a:cubicBezTo>
                    <a:pt x="5" y="0"/>
                    <a:pt x="0" y="5"/>
                    <a:pt x="0" y="12"/>
                  </a:cubicBezTo>
                  <a:cubicBezTo>
                    <a:pt x="0" y="19"/>
                    <a:pt x="5" y="24"/>
                    <a:pt x="12" y="24"/>
                  </a:cubicBezTo>
                  <a:cubicBezTo>
                    <a:pt x="19" y="24"/>
                    <a:pt x="24" y="19"/>
                    <a:pt x="24" y="12"/>
                  </a:cubicBezTo>
                  <a:cubicBezTo>
                    <a:pt x="24" y="5"/>
                    <a:pt x="19" y="0"/>
                    <a:pt x="1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2BE66FED-76A4-46AD-B8CF-F6553C63B77F}"/>
              </a:ext>
            </a:extLst>
          </p:cNvPr>
          <p:cNvGrpSpPr/>
          <p:nvPr/>
        </p:nvGrpSpPr>
        <p:grpSpPr>
          <a:xfrm>
            <a:off x="379923" y="2828063"/>
            <a:ext cx="300123" cy="340741"/>
            <a:chOff x="2641601" y="5472113"/>
            <a:chExt cx="211138" cy="239713"/>
          </a:xfrm>
          <a:solidFill>
            <a:schemeClr val="tx1"/>
          </a:solidFill>
        </p:grpSpPr>
        <p:sp>
          <p:nvSpPr>
            <p:cNvPr id="190" name="Freeform 245">
              <a:extLst>
                <a:ext uri="{FF2B5EF4-FFF2-40B4-BE49-F238E27FC236}">
                  <a16:creationId xmlns:a16="http://schemas.microsoft.com/office/drawing/2014/main" id="{6636F07B-34EE-4C72-BA62-49D53581535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41601" y="5516563"/>
              <a:ext cx="211138" cy="195263"/>
            </a:xfrm>
            <a:custGeom>
              <a:avLst/>
              <a:gdLst>
                <a:gd name="T0" fmla="*/ 28 w 56"/>
                <a:gd name="T1" fmla="*/ 8 h 52"/>
                <a:gd name="T2" fmla="*/ 0 w 56"/>
                <a:gd name="T3" fmla="*/ 24 h 52"/>
                <a:gd name="T4" fmla="*/ 20 w 56"/>
                <a:gd name="T5" fmla="*/ 52 h 52"/>
                <a:gd name="T6" fmla="*/ 28 w 56"/>
                <a:gd name="T7" fmla="*/ 48 h 52"/>
                <a:gd name="T8" fmla="*/ 36 w 56"/>
                <a:gd name="T9" fmla="*/ 52 h 52"/>
                <a:gd name="T10" fmla="*/ 56 w 56"/>
                <a:gd name="T11" fmla="*/ 24 h 52"/>
                <a:gd name="T12" fmla="*/ 28 w 56"/>
                <a:gd name="T13" fmla="*/ 8 h 52"/>
                <a:gd name="T14" fmla="*/ 12 w 56"/>
                <a:gd name="T15" fmla="*/ 40 h 52"/>
                <a:gd name="T16" fmla="*/ 12 w 56"/>
                <a:gd name="T17" fmla="*/ 12 h 52"/>
                <a:gd name="T18" fmla="*/ 20 w 56"/>
                <a:gd name="T19" fmla="*/ 12 h 52"/>
                <a:gd name="T20" fmla="*/ 12 w 56"/>
                <a:gd name="T21" fmla="*/ 4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2">
                  <a:moveTo>
                    <a:pt x="28" y="8"/>
                  </a:moveTo>
                  <a:cubicBezTo>
                    <a:pt x="7" y="0"/>
                    <a:pt x="0" y="12"/>
                    <a:pt x="0" y="24"/>
                  </a:cubicBezTo>
                  <a:cubicBezTo>
                    <a:pt x="0" y="36"/>
                    <a:pt x="14" y="52"/>
                    <a:pt x="20" y="52"/>
                  </a:cubicBezTo>
                  <a:cubicBezTo>
                    <a:pt x="28" y="52"/>
                    <a:pt x="28" y="48"/>
                    <a:pt x="28" y="48"/>
                  </a:cubicBezTo>
                  <a:cubicBezTo>
                    <a:pt x="28" y="48"/>
                    <a:pt x="28" y="52"/>
                    <a:pt x="36" y="52"/>
                  </a:cubicBezTo>
                  <a:cubicBezTo>
                    <a:pt x="42" y="52"/>
                    <a:pt x="56" y="36"/>
                    <a:pt x="56" y="24"/>
                  </a:cubicBezTo>
                  <a:cubicBezTo>
                    <a:pt x="56" y="12"/>
                    <a:pt x="49" y="0"/>
                    <a:pt x="28" y="8"/>
                  </a:cubicBezTo>
                  <a:close/>
                  <a:moveTo>
                    <a:pt x="12" y="40"/>
                  </a:moveTo>
                  <a:cubicBezTo>
                    <a:pt x="0" y="24"/>
                    <a:pt x="12" y="12"/>
                    <a:pt x="12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2"/>
                    <a:pt x="12" y="20"/>
                    <a:pt x="12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1" name="Freeform 246">
              <a:extLst>
                <a:ext uri="{FF2B5EF4-FFF2-40B4-BE49-F238E27FC236}">
                  <a16:creationId xmlns:a16="http://schemas.microsoft.com/office/drawing/2014/main" id="{AEE39500-319E-4120-83E2-40EC7F1FDC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7638" y="5472113"/>
              <a:ext cx="60325" cy="60325"/>
            </a:xfrm>
            <a:custGeom>
              <a:avLst/>
              <a:gdLst>
                <a:gd name="T0" fmla="*/ 16 w 16"/>
                <a:gd name="T1" fmla="*/ 16 h 16"/>
                <a:gd name="T2" fmla="*/ 8 w 16"/>
                <a:gd name="T3" fmla="*/ 0 h 16"/>
                <a:gd name="T4" fmla="*/ 0 w 16"/>
                <a:gd name="T5" fmla="*/ 0 h 16"/>
                <a:gd name="T6" fmla="*/ 12 w 16"/>
                <a:gd name="T7" fmla="*/ 16 h 16"/>
                <a:gd name="T8" fmla="*/ 16 w 16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6" y="16"/>
                  </a:moveTo>
                  <a:cubicBezTo>
                    <a:pt x="12" y="8"/>
                    <a:pt x="8" y="0"/>
                    <a:pt x="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" y="16"/>
                    <a:pt x="12" y="16"/>
                    <a:pt x="12" y="16"/>
                  </a:cubicBezTo>
                  <a:lnTo>
                    <a:pt x="16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2" name="Freeform 247">
              <a:extLst>
                <a:ext uri="{FF2B5EF4-FFF2-40B4-BE49-F238E27FC236}">
                  <a16:creationId xmlns:a16="http://schemas.microsoft.com/office/drawing/2014/main" id="{3ADC1D2C-D3E5-4F2D-90E4-220E0964DA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7963" y="5472113"/>
              <a:ext cx="74613" cy="60325"/>
            </a:xfrm>
            <a:custGeom>
              <a:avLst/>
              <a:gdLst>
                <a:gd name="T0" fmla="*/ 20 w 20"/>
                <a:gd name="T1" fmla="*/ 0 h 16"/>
                <a:gd name="T2" fmla="*/ 0 w 20"/>
                <a:gd name="T3" fmla="*/ 16 h 16"/>
                <a:gd name="T4" fmla="*/ 20 w 20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6">
                  <a:moveTo>
                    <a:pt x="20" y="0"/>
                  </a:moveTo>
                  <a:cubicBezTo>
                    <a:pt x="20" y="0"/>
                    <a:pt x="0" y="0"/>
                    <a:pt x="0" y="16"/>
                  </a:cubicBezTo>
                  <a:cubicBezTo>
                    <a:pt x="0" y="16"/>
                    <a:pt x="20" y="16"/>
                    <a:pt x="2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70BD7506-2162-45D8-8C9E-90EB3EFBFDE8}"/>
              </a:ext>
            </a:extLst>
          </p:cNvPr>
          <p:cNvGrpSpPr/>
          <p:nvPr/>
        </p:nvGrpSpPr>
        <p:grpSpPr>
          <a:xfrm>
            <a:off x="1318051" y="2847378"/>
            <a:ext cx="300123" cy="302110"/>
            <a:chOff x="5016501" y="1625601"/>
            <a:chExt cx="239713" cy="241300"/>
          </a:xfrm>
          <a:solidFill>
            <a:schemeClr val="tx1"/>
          </a:solidFill>
        </p:grpSpPr>
        <p:sp>
          <p:nvSpPr>
            <p:cNvPr id="194" name="Oval 116">
              <a:extLst>
                <a:ext uri="{FF2B5EF4-FFF2-40B4-BE49-F238E27FC236}">
                  <a16:creationId xmlns:a16="http://schemas.microsoft.com/office/drawing/2014/main" id="{8FB0C0AF-B027-4ADD-92D9-4DFA558287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6501" y="1803401"/>
              <a:ext cx="63500" cy="635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5" name="Freeform 117">
              <a:extLst>
                <a:ext uri="{FF2B5EF4-FFF2-40B4-BE49-F238E27FC236}">
                  <a16:creationId xmlns:a16="http://schemas.microsoft.com/office/drawing/2014/main" id="{3F7022C8-0594-40C5-909B-ADA1161793F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9676" y="1709738"/>
              <a:ext cx="153988" cy="157163"/>
            </a:xfrm>
            <a:custGeom>
              <a:avLst/>
              <a:gdLst>
                <a:gd name="T0" fmla="*/ 0 w 41"/>
                <a:gd name="T1" fmla="*/ 0 h 42"/>
                <a:gd name="T2" fmla="*/ 0 w 41"/>
                <a:gd name="T3" fmla="*/ 11 h 42"/>
                <a:gd name="T4" fmla="*/ 21 w 41"/>
                <a:gd name="T5" fmla="*/ 20 h 42"/>
                <a:gd name="T6" fmla="*/ 30 w 41"/>
                <a:gd name="T7" fmla="*/ 42 h 42"/>
                <a:gd name="T8" fmla="*/ 41 w 41"/>
                <a:gd name="T9" fmla="*/ 42 h 42"/>
                <a:gd name="T10" fmla="*/ 0 w 41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42">
                  <a:moveTo>
                    <a:pt x="0" y="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8" y="11"/>
                    <a:pt x="15" y="15"/>
                    <a:pt x="21" y="20"/>
                  </a:cubicBezTo>
                  <a:cubicBezTo>
                    <a:pt x="26" y="26"/>
                    <a:pt x="30" y="33"/>
                    <a:pt x="30" y="42"/>
                  </a:cubicBezTo>
                  <a:cubicBezTo>
                    <a:pt x="41" y="42"/>
                    <a:pt x="41" y="42"/>
                    <a:pt x="41" y="42"/>
                  </a:cubicBezTo>
                  <a:cubicBezTo>
                    <a:pt x="41" y="19"/>
                    <a:pt x="22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6" name="Freeform 118">
              <a:extLst>
                <a:ext uri="{FF2B5EF4-FFF2-40B4-BE49-F238E27FC236}">
                  <a16:creationId xmlns:a16="http://schemas.microsoft.com/office/drawing/2014/main" id="{03696189-B61E-44E8-88E3-0B2346B64D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9676" y="1625601"/>
              <a:ext cx="236538" cy="241300"/>
            </a:xfrm>
            <a:custGeom>
              <a:avLst/>
              <a:gdLst>
                <a:gd name="T0" fmla="*/ 0 w 63"/>
                <a:gd name="T1" fmla="*/ 0 h 64"/>
                <a:gd name="T2" fmla="*/ 0 w 63"/>
                <a:gd name="T3" fmla="*/ 11 h 64"/>
                <a:gd name="T4" fmla="*/ 52 w 63"/>
                <a:gd name="T5" fmla="*/ 64 h 64"/>
                <a:gd name="T6" fmla="*/ 63 w 63"/>
                <a:gd name="T7" fmla="*/ 64 h 64"/>
                <a:gd name="T8" fmla="*/ 0 w 63"/>
                <a:gd name="T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4">
                  <a:moveTo>
                    <a:pt x="0" y="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28" y="12"/>
                    <a:pt x="51" y="35"/>
                    <a:pt x="52" y="64"/>
                  </a:cubicBezTo>
                  <a:cubicBezTo>
                    <a:pt x="63" y="64"/>
                    <a:pt x="63" y="64"/>
                    <a:pt x="63" y="64"/>
                  </a:cubicBezTo>
                  <a:cubicBezTo>
                    <a:pt x="63" y="29"/>
                    <a:pt x="34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C3BB10A8-4B77-4902-B127-26B7D7FC0E07}"/>
              </a:ext>
            </a:extLst>
          </p:cNvPr>
          <p:cNvGrpSpPr/>
          <p:nvPr/>
        </p:nvGrpSpPr>
        <p:grpSpPr>
          <a:xfrm>
            <a:off x="5433884" y="2868100"/>
            <a:ext cx="377344" cy="260666"/>
            <a:chOff x="3092451" y="1625601"/>
            <a:chExt cx="241300" cy="166688"/>
          </a:xfrm>
          <a:solidFill>
            <a:schemeClr val="tx1"/>
          </a:solidFill>
        </p:grpSpPr>
        <p:sp>
          <p:nvSpPr>
            <p:cNvPr id="198" name="Freeform 112">
              <a:extLst>
                <a:ext uri="{FF2B5EF4-FFF2-40B4-BE49-F238E27FC236}">
                  <a16:creationId xmlns:a16="http://schemas.microsoft.com/office/drawing/2014/main" id="{28159E29-A234-4F0B-8E76-46CF4DE2F1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2451" y="1625601"/>
              <a:ext cx="165100" cy="166688"/>
            </a:xfrm>
            <a:custGeom>
              <a:avLst/>
              <a:gdLst>
                <a:gd name="T0" fmla="*/ 40 w 44"/>
                <a:gd name="T1" fmla="*/ 0 h 44"/>
                <a:gd name="T2" fmla="*/ 4 w 44"/>
                <a:gd name="T3" fmla="*/ 0 h 44"/>
                <a:gd name="T4" fmla="*/ 0 w 44"/>
                <a:gd name="T5" fmla="*/ 4 h 44"/>
                <a:gd name="T6" fmla="*/ 0 w 44"/>
                <a:gd name="T7" fmla="*/ 40 h 44"/>
                <a:gd name="T8" fmla="*/ 4 w 44"/>
                <a:gd name="T9" fmla="*/ 44 h 44"/>
                <a:gd name="T10" fmla="*/ 40 w 44"/>
                <a:gd name="T11" fmla="*/ 44 h 44"/>
                <a:gd name="T12" fmla="*/ 44 w 44"/>
                <a:gd name="T13" fmla="*/ 40 h 44"/>
                <a:gd name="T14" fmla="*/ 44 w 44"/>
                <a:gd name="T15" fmla="*/ 4 h 44"/>
                <a:gd name="T16" fmla="*/ 40 w 44"/>
                <a:gd name="T1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44">
                  <a:moveTo>
                    <a:pt x="4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2"/>
                    <a:pt x="2" y="44"/>
                    <a:pt x="4" y="44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42" y="44"/>
                    <a:pt x="44" y="42"/>
                    <a:pt x="44" y="40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4" y="2"/>
                    <a:pt x="42" y="0"/>
                    <a:pt x="4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9" name="Freeform 113">
              <a:extLst>
                <a:ext uri="{FF2B5EF4-FFF2-40B4-BE49-F238E27FC236}">
                  <a16:creationId xmlns:a16="http://schemas.microsoft.com/office/drawing/2014/main" id="{BA959FB0-EF59-43C3-A464-FF39A1DFF5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3426" y="1649413"/>
              <a:ext cx="60325" cy="119063"/>
            </a:xfrm>
            <a:custGeom>
              <a:avLst/>
              <a:gdLst>
                <a:gd name="T0" fmla="*/ 13 w 16"/>
                <a:gd name="T1" fmla="*/ 1 h 32"/>
                <a:gd name="T2" fmla="*/ 5 w 16"/>
                <a:gd name="T3" fmla="*/ 5 h 32"/>
                <a:gd name="T4" fmla="*/ 0 w 16"/>
                <a:gd name="T5" fmla="*/ 8 h 32"/>
                <a:gd name="T6" fmla="*/ 0 w 16"/>
                <a:gd name="T7" fmla="*/ 23 h 32"/>
                <a:gd name="T8" fmla="*/ 5 w 16"/>
                <a:gd name="T9" fmla="*/ 27 h 32"/>
                <a:gd name="T10" fmla="*/ 13 w 16"/>
                <a:gd name="T11" fmla="*/ 31 h 32"/>
                <a:gd name="T12" fmla="*/ 16 w 16"/>
                <a:gd name="T13" fmla="*/ 29 h 32"/>
                <a:gd name="T14" fmla="*/ 16 w 16"/>
                <a:gd name="T15" fmla="*/ 3 h 32"/>
                <a:gd name="T16" fmla="*/ 13 w 16"/>
                <a:gd name="T17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32">
                  <a:moveTo>
                    <a:pt x="13" y="1"/>
                  </a:moveTo>
                  <a:cubicBezTo>
                    <a:pt x="5" y="5"/>
                    <a:pt x="5" y="5"/>
                    <a:pt x="5" y="5"/>
                  </a:cubicBezTo>
                  <a:cubicBezTo>
                    <a:pt x="4" y="6"/>
                    <a:pt x="2" y="7"/>
                    <a:pt x="0" y="8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" y="24"/>
                    <a:pt x="4" y="26"/>
                    <a:pt x="5" y="27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4" y="32"/>
                    <a:pt x="16" y="31"/>
                    <a:pt x="16" y="29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1"/>
                    <a:pt x="14" y="0"/>
                    <a:pt x="1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00" name="Freeform 153">
            <a:extLst>
              <a:ext uri="{FF2B5EF4-FFF2-40B4-BE49-F238E27FC236}">
                <a16:creationId xmlns:a16="http://schemas.microsoft.com/office/drawing/2014/main" id="{F7D9EAC7-FFC5-4DF6-9386-E26386A8437B}"/>
              </a:ext>
            </a:extLst>
          </p:cNvPr>
          <p:cNvSpPr>
            <a:spLocks/>
          </p:cNvSpPr>
          <p:nvPr/>
        </p:nvSpPr>
        <p:spPr bwMode="auto">
          <a:xfrm>
            <a:off x="3364931" y="2815967"/>
            <a:ext cx="364932" cy="364932"/>
          </a:xfrm>
          <a:custGeom>
            <a:avLst/>
            <a:gdLst>
              <a:gd name="T0" fmla="*/ 50 w 62"/>
              <a:gd name="T1" fmla="*/ 49 h 62"/>
              <a:gd name="T2" fmla="*/ 44 w 62"/>
              <a:gd name="T3" fmla="*/ 54 h 62"/>
              <a:gd name="T4" fmla="*/ 24 w 62"/>
              <a:gd name="T5" fmla="*/ 54 h 62"/>
              <a:gd name="T6" fmla="*/ 21 w 62"/>
              <a:gd name="T7" fmla="*/ 50 h 62"/>
              <a:gd name="T8" fmla="*/ 24 w 62"/>
              <a:gd name="T9" fmla="*/ 42 h 62"/>
              <a:gd name="T10" fmla="*/ 56 w 62"/>
              <a:gd name="T11" fmla="*/ 42 h 62"/>
              <a:gd name="T12" fmla="*/ 62 w 62"/>
              <a:gd name="T13" fmla="*/ 14 h 62"/>
              <a:gd name="T14" fmla="*/ 11 w 62"/>
              <a:gd name="T15" fmla="*/ 7 h 62"/>
              <a:gd name="T16" fmla="*/ 7 w 62"/>
              <a:gd name="T17" fmla="*/ 5 h 62"/>
              <a:gd name="T18" fmla="*/ 7 w 62"/>
              <a:gd name="T19" fmla="*/ 4 h 62"/>
              <a:gd name="T20" fmla="*/ 4 w 62"/>
              <a:gd name="T21" fmla="*/ 0 h 62"/>
              <a:gd name="T22" fmla="*/ 0 w 62"/>
              <a:gd name="T23" fmla="*/ 4 h 62"/>
              <a:gd name="T24" fmla="*/ 4 w 62"/>
              <a:gd name="T25" fmla="*/ 8 h 62"/>
              <a:gd name="T26" fmla="*/ 4 w 62"/>
              <a:gd name="T27" fmla="*/ 8 h 62"/>
              <a:gd name="T28" fmla="*/ 9 w 62"/>
              <a:gd name="T29" fmla="*/ 11 h 62"/>
              <a:gd name="T30" fmla="*/ 17 w 62"/>
              <a:gd name="T31" fmla="*/ 42 h 62"/>
              <a:gd name="T32" fmla="*/ 19 w 62"/>
              <a:gd name="T33" fmla="*/ 42 h 62"/>
              <a:gd name="T34" fmla="*/ 17 w 62"/>
              <a:gd name="T35" fmla="*/ 49 h 62"/>
              <a:gd name="T36" fmla="*/ 17 w 62"/>
              <a:gd name="T37" fmla="*/ 49 h 62"/>
              <a:gd name="T38" fmla="*/ 10 w 62"/>
              <a:gd name="T39" fmla="*/ 55 h 62"/>
              <a:gd name="T40" fmla="*/ 17 w 62"/>
              <a:gd name="T41" fmla="*/ 62 h 62"/>
              <a:gd name="T42" fmla="*/ 23 w 62"/>
              <a:gd name="T43" fmla="*/ 58 h 62"/>
              <a:gd name="T44" fmla="*/ 44 w 62"/>
              <a:gd name="T45" fmla="*/ 58 h 62"/>
              <a:gd name="T46" fmla="*/ 50 w 62"/>
              <a:gd name="T47" fmla="*/ 62 h 62"/>
              <a:gd name="T48" fmla="*/ 57 w 62"/>
              <a:gd name="T49" fmla="*/ 55 h 62"/>
              <a:gd name="T50" fmla="*/ 50 w 62"/>
              <a:gd name="T51" fmla="*/ 49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62" h="62">
                <a:moveTo>
                  <a:pt x="50" y="49"/>
                </a:moveTo>
                <a:cubicBezTo>
                  <a:pt x="47" y="49"/>
                  <a:pt x="45" y="51"/>
                  <a:pt x="44" y="54"/>
                </a:cubicBezTo>
                <a:cubicBezTo>
                  <a:pt x="24" y="54"/>
                  <a:pt x="24" y="54"/>
                  <a:pt x="24" y="54"/>
                </a:cubicBezTo>
                <a:cubicBezTo>
                  <a:pt x="23" y="52"/>
                  <a:pt x="22" y="51"/>
                  <a:pt x="21" y="50"/>
                </a:cubicBezTo>
                <a:cubicBezTo>
                  <a:pt x="24" y="42"/>
                  <a:pt x="24" y="42"/>
                  <a:pt x="24" y="42"/>
                </a:cubicBezTo>
                <a:cubicBezTo>
                  <a:pt x="56" y="42"/>
                  <a:pt x="56" y="42"/>
                  <a:pt x="56" y="42"/>
                </a:cubicBezTo>
                <a:cubicBezTo>
                  <a:pt x="62" y="14"/>
                  <a:pt x="62" y="14"/>
                  <a:pt x="62" y="14"/>
                </a:cubicBezTo>
                <a:cubicBezTo>
                  <a:pt x="11" y="7"/>
                  <a:pt x="11" y="7"/>
                  <a:pt x="11" y="7"/>
                </a:cubicBezTo>
                <a:cubicBezTo>
                  <a:pt x="7" y="5"/>
                  <a:pt x="7" y="5"/>
                  <a:pt x="7" y="5"/>
                </a:cubicBezTo>
                <a:cubicBezTo>
                  <a:pt x="7" y="4"/>
                  <a:pt x="7" y="4"/>
                  <a:pt x="7" y="4"/>
                </a:cubicBezTo>
                <a:cubicBezTo>
                  <a:pt x="7" y="2"/>
                  <a:pt x="6" y="0"/>
                  <a:pt x="4" y="0"/>
                </a:cubicBezTo>
                <a:cubicBezTo>
                  <a:pt x="1" y="0"/>
                  <a:pt x="0" y="2"/>
                  <a:pt x="0" y="4"/>
                </a:cubicBezTo>
                <a:cubicBezTo>
                  <a:pt x="0" y="6"/>
                  <a:pt x="1" y="8"/>
                  <a:pt x="4" y="8"/>
                </a:cubicBezTo>
                <a:cubicBezTo>
                  <a:pt x="4" y="8"/>
                  <a:pt x="4" y="8"/>
                  <a:pt x="4" y="8"/>
                </a:cubicBezTo>
                <a:cubicBezTo>
                  <a:pt x="9" y="11"/>
                  <a:pt x="9" y="11"/>
                  <a:pt x="9" y="11"/>
                </a:cubicBezTo>
                <a:cubicBezTo>
                  <a:pt x="17" y="42"/>
                  <a:pt x="17" y="42"/>
                  <a:pt x="17" y="42"/>
                </a:cubicBezTo>
                <a:cubicBezTo>
                  <a:pt x="19" y="42"/>
                  <a:pt x="19" y="42"/>
                  <a:pt x="19" y="42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3" y="49"/>
                  <a:pt x="10" y="52"/>
                  <a:pt x="10" y="55"/>
                </a:cubicBezTo>
                <a:cubicBezTo>
                  <a:pt x="10" y="59"/>
                  <a:pt x="13" y="62"/>
                  <a:pt x="17" y="62"/>
                </a:cubicBezTo>
                <a:cubicBezTo>
                  <a:pt x="20" y="62"/>
                  <a:pt x="22" y="60"/>
                  <a:pt x="23" y="58"/>
                </a:cubicBezTo>
                <a:cubicBezTo>
                  <a:pt x="44" y="58"/>
                  <a:pt x="44" y="58"/>
                  <a:pt x="44" y="58"/>
                </a:cubicBezTo>
                <a:cubicBezTo>
                  <a:pt x="45" y="60"/>
                  <a:pt x="47" y="62"/>
                  <a:pt x="50" y="62"/>
                </a:cubicBezTo>
                <a:cubicBezTo>
                  <a:pt x="54" y="62"/>
                  <a:pt x="57" y="59"/>
                  <a:pt x="57" y="55"/>
                </a:cubicBezTo>
                <a:cubicBezTo>
                  <a:pt x="57" y="52"/>
                  <a:pt x="54" y="49"/>
                  <a:pt x="50" y="4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01" name="Freeform 322">
            <a:extLst>
              <a:ext uri="{FF2B5EF4-FFF2-40B4-BE49-F238E27FC236}">
                <a16:creationId xmlns:a16="http://schemas.microsoft.com/office/drawing/2014/main" id="{41A89ACC-13C7-4612-B1DD-B65CDC4A2B1A}"/>
              </a:ext>
            </a:extLst>
          </p:cNvPr>
          <p:cNvSpPr>
            <a:spLocks/>
          </p:cNvSpPr>
          <p:nvPr/>
        </p:nvSpPr>
        <p:spPr bwMode="auto">
          <a:xfrm>
            <a:off x="2298894" y="2811002"/>
            <a:ext cx="352518" cy="374862"/>
          </a:xfrm>
          <a:custGeom>
            <a:avLst/>
            <a:gdLst>
              <a:gd name="T0" fmla="*/ 32 w 60"/>
              <a:gd name="T1" fmla="*/ 4 h 64"/>
              <a:gd name="T2" fmla="*/ 32 w 60"/>
              <a:gd name="T3" fmla="*/ 2 h 64"/>
              <a:gd name="T4" fmla="*/ 30 w 60"/>
              <a:gd name="T5" fmla="*/ 0 h 64"/>
              <a:gd name="T6" fmla="*/ 28 w 60"/>
              <a:gd name="T7" fmla="*/ 2 h 64"/>
              <a:gd name="T8" fmla="*/ 28 w 60"/>
              <a:gd name="T9" fmla="*/ 4 h 64"/>
              <a:gd name="T10" fmla="*/ 0 w 60"/>
              <a:gd name="T11" fmla="*/ 34 h 64"/>
              <a:gd name="T12" fmla="*/ 0 w 60"/>
              <a:gd name="T13" fmla="*/ 36 h 64"/>
              <a:gd name="T14" fmla="*/ 0 w 60"/>
              <a:gd name="T15" fmla="*/ 36 h 64"/>
              <a:gd name="T16" fmla="*/ 10 w 60"/>
              <a:gd name="T17" fmla="*/ 28 h 64"/>
              <a:gd name="T18" fmla="*/ 20 w 60"/>
              <a:gd name="T19" fmla="*/ 36 h 64"/>
              <a:gd name="T20" fmla="*/ 20 w 60"/>
              <a:gd name="T21" fmla="*/ 36 h 64"/>
              <a:gd name="T22" fmla="*/ 28 w 60"/>
              <a:gd name="T23" fmla="*/ 28 h 64"/>
              <a:gd name="T24" fmla="*/ 28 w 60"/>
              <a:gd name="T25" fmla="*/ 50 h 64"/>
              <a:gd name="T26" fmla="*/ 22 w 60"/>
              <a:gd name="T27" fmla="*/ 60 h 64"/>
              <a:gd name="T28" fmla="*/ 16 w 60"/>
              <a:gd name="T29" fmla="*/ 54 h 64"/>
              <a:gd name="T30" fmla="*/ 14 w 60"/>
              <a:gd name="T31" fmla="*/ 52 h 64"/>
              <a:gd name="T32" fmla="*/ 12 w 60"/>
              <a:gd name="T33" fmla="*/ 54 h 64"/>
              <a:gd name="T34" fmla="*/ 22 w 60"/>
              <a:gd name="T35" fmla="*/ 64 h 64"/>
              <a:gd name="T36" fmla="*/ 32 w 60"/>
              <a:gd name="T37" fmla="*/ 50 h 64"/>
              <a:gd name="T38" fmla="*/ 32 w 60"/>
              <a:gd name="T39" fmla="*/ 28 h 64"/>
              <a:gd name="T40" fmla="*/ 40 w 60"/>
              <a:gd name="T41" fmla="*/ 36 h 64"/>
              <a:gd name="T42" fmla="*/ 40 w 60"/>
              <a:gd name="T43" fmla="*/ 36 h 64"/>
              <a:gd name="T44" fmla="*/ 50 w 60"/>
              <a:gd name="T45" fmla="*/ 28 h 64"/>
              <a:gd name="T46" fmla="*/ 60 w 60"/>
              <a:gd name="T47" fmla="*/ 36 h 64"/>
              <a:gd name="T48" fmla="*/ 60 w 60"/>
              <a:gd name="T49" fmla="*/ 36 h 64"/>
              <a:gd name="T50" fmla="*/ 60 w 60"/>
              <a:gd name="T51" fmla="*/ 34 h 64"/>
              <a:gd name="T52" fmla="*/ 32 w 60"/>
              <a:gd name="T53" fmla="*/ 4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0" h="64">
                <a:moveTo>
                  <a:pt x="32" y="4"/>
                </a:moveTo>
                <a:cubicBezTo>
                  <a:pt x="32" y="2"/>
                  <a:pt x="32" y="2"/>
                  <a:pt x="32" y="2"/>
                </a:cubicBezTo>
                <a:cubicBezTo>
                  <a:pt x="32" y="1"/>
                  <a:pt x="31" y="0"/>
                  <a:pt x="30" y="0"/>
                </a:cubicBezTo>
                <a:cubicBezTo>
                  <a:pt x="29" y="0"/>
                  <a:pt x="28" y="1"/>
                  <a:pt x="28" y="2"/>
                </a:cubicBezTo>
                <a:cubicBezTo>
                  <a:pt x="28" y="4"/>
                  <a:pt x="28" y="4"/>
                  <a:pt x="28" y="4"/>
                </a:cubicBezTo>
                <a:cubicBezTo>
                  <a:pt x="12" y="5"/>
                  <a:pt x="0" y="18"/>
                  <a:pt x="0" y="34"/>
                </a:cubicBezTo>
                <a:cubicBezTo>
                  <a:pt x="0" y="35"/>
                  <a:pt x="0" y="35"/>
                  <a:pt x="0" y="36"/>
                </a:cubicBezTo>
                <a:cubicBezTo>
                  <a:pt x="0" y="36"/>
                  <a:pt x="0" y="36"/>
                  <a:pt x="0" y="36"/>
                </a:cubicBezTo>
                <a:cubicBezTo>
                  <a:pt x="1" y="31"/>
                  <a:pt x="5" y="28"/>
                  <a:pt x="10" y="28"/>
                </a:cubicBezTo>
                <a:cubicBezTo>
                  <a:pt x="15" y="28"/>
                  <a:pt x="19" y="31"/>
                  <a:pt x="20" y="36"/>
                </a:cubicBezTo>
                <a:cubicBezTo>
                  <a:pt x="20" y="36"/>
                  <a:pt x="20" y="36"/>
                  <a:pt x="20" y="36"/>
                </a:cubicBezTo>
                <a:cubicBezTo>
                  <a:pt x="21" y="32"/>
                  <a:pt x="24" y="29"/>
                  <a:pt x="28" y="28"/>
                </a:cubicBezTo>
                <a:cubicBezTo>
                  <a:pt x="28" y="50"/>
                  <a:pt x="28" y="50"/>
                  <a:pt x="28" y="50"/>
                </a:cubicBezTo>
                <a:cubicBezTo>
                  <a:pt x="28" y="60"/>
                  <a:pt x="26" y="60"/>
                  <a:pt x="22" y="60"/>
                </a:cubicBezTo>
                <a:cubicBezTo>
                  <a:pt x="16" y="60"/>
                  <a:pt x="16" y="58"/>
                  <a:pt x="16" y="54"/>
                </a:cubicBezTo>
                <a:cubicBezTo>
                  <a:pt x="16" y="53"/>
                  <a:pt x="15" y="52"/>
                  <a:pt x="14" y="52"/>
                </a:cubicBezTo>
                <a:cubicBezTo>
                  <a:pt x="13" y="52"/>
                  <a:pt x="12" y="53"/>
                  <a:pt x="12" y="54"/>
                </a:cubicBezTo>
                <a:cubicBezTo>
                  <a:pt x="12" y="58"/>
                  <a:pt x="12" y="64"/>
                  <a:pt x="22" y="64"/>
                </a:cubicBezTo>
                <a:cubicBezTo>
                  <a:pt x="27" y="64"/>
                  <a:pt x="32" y="63"/>
                  <a:pt x="32" y="50"/>
                </a:cubicBezTo>
                <a:cubicBezTo>
                  <a:pt x="32" y="28"/>
                  <a:pt x="32" y="28"/>
                  <a:pt x="32" y="28"/>
                </a:cubicBezTo>
                <a:cubicBezTo>
                  <a:pt x="36" y="29"/>
                  <a:pt x="39" y="32"/>
                  <a:pt x="40" y="36"/>
                </a:cubicBezTo>
                <a:cubicBezTo>
                  <a:pt x="40" y="36"/>
                  <a:pt x="40" y="36"/>
                  <a:pt x="40" y="36"/>
                </a:cubicBezTo>
                <a:cubicBezTo>
                  <a:pt x="41" y="31"/>
                  <a:pt x="45" y="28"/>
                  <a:pt x="50" y="28"/>
                </a:cubicBezTo>
                <a:cubicBezTo>
                  <a:pt x="55" y="28"/>
                  <a:pt x="59" y="31"/>
                  <a:pt x="60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0" y="35"/>
                  <a:pt x="60" y="35"/>
                  <a:pt x="60" y="34"/>
                </a:cubicBezTo>
                <a:cubicBezTo>
                  <a:pt x="60" y="18"/>
                  <a:pt x="48" y="5"/>
                  <a:pt x="32" y="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02" name="Freeform 344">
            <a:extLst>
              <a:ext uri="{FF2B5EF4-FFF2-40B4-BE49-F238E27FC236}">
                <a16:creationId xmlns:a16="http://schemas.microsoft.com/office/drawing/2014/main" id="{9EEDFB27-E242-4012-B412-ECEAC51DB5EA}"/>
              </a:ext>
            </a:extLst>
          </p:cNvPr>
          <p:cNvSpPr>
            <a:spLocks noEditPoints="1"/>
          </p:cNvSpPr>
          <p:nvPr/>
        </p:nvSpPr>
        <p:spPr bwMode="auto">
          <a:xfrm>
            <a:off x="4435931" y="2828958"/>
            <a:ext cx="338951" cy="338951"/>
          </a:xfrm>
          <a:custGeom>
            <a:avLst/>
            <a:gdLst>
              <a:gd name="T0" fmla="*/ 60 w 64"/>
              <a:gd name="T1" fmla="*/ 5 h 64"/>
              <a:gd name="T2" fmla="*/ 32 w 64"/>
              <a:gd name="T3" fmla="*/ 0 h 64"/>
              <a:gd name="T4" fmla="*/ 4 w 64"/>
              <a:gd name="T5" fmla="*/ 5 h 64"/>
              <a:gd name="T6" fmla="*/ 0 w 64"/>
              <a:gd name="T7" fmla="*/ 10 h 64"/>
              <a:gd name="T8" fmla="*/ 0 w 64"/>
              <a:gd name="T9" fmla="*/ 54 h 64"/>
              <a:gd name="T10" fmla="*/ 4 w 64"/>
              <a:gd name="T11" fmla="*/ 59 h 64"/>
              <a:gd name="T12" fmla="*/ 32 w 64"/>
              <a:gd name="T13" fmla="*/ 64 h 64"/>
              <a:gd name="T14" fmla="*/ 60 w 64"/>
              <a:gd name="T15" fmla="*/ 59 h 64"/>
              <a:gd name="T16" fmla="*/ 64 w 64"/>
              <a:gd name="T17" fmla="*/ 54 h 64"/>
              <a:gd name="T18" fmla="*/ 64 w 64"/>
              <a:gd name="T19" fmla="*/ 10 h 64"/>
              <a:gd name="T20" fmla="*/ 60 w 64"/>
              <a:gd name="T21" fmla="*/ 5 h 64"/>
              <a:gd name="T22" fmla="*/ 32 w 64"/>
              <a:gd name="T23" fmla="*/ 4 h 64"/>
              <a:gd name="T24" fmla="*/ 60 w 64"/>
              <a:gd name="T25" fmla="*/ 10 h 64"/>
              <a:gd name="T26" fmla="*/ 32 w 64"/>
              <a:gd name="T27" fmla="*/ 16 h 64"/>
              <a:gd name="T28" fmla="*/ 4 w 64"/>
              <a:gd name="T29" fmla="*/ 10 h 64"/>
              <a:gd name="T30" fmla="*/ 32 w 64"/>
              <a:gd name="T31" fmla="*/ 4 h 64"/>
              <a:gd name="T32" fmla="*/ 32 w 64"/>
              <a:gd name="T33" fmla="*/ 20 h 64"/>
              <a:gd name="T34" fmla="*/ 60 w 64"/>
              <a:gd name="T35" fmla="*/ 15 h 64"/>
              <a:gd name="T36" fmla="*/ 60 w 64"/>
              <a:gd name="T37" fmla="*/ 24 h 64"/>
              <a:gd name="T38" fmla="*/ 60 w 64"/>
              <a:gd name="T39" fmla="*/ 24 h 64"/>
              <a:gd name="T40" fmla="*/ 32 w 64"/>
              <a:gd name="T41" fmla="*/ 30 h 64"/>
              <a:gd name="T42" fmla="*/ 4 w 64"/>
              <a:gd name="T43" fmla="*/ 24 h 64"/>
              <a:gd name="T44" fmla="*/ 4 w 64"/>
              <a:gd name="T45" fmla="*/ 24 h 64"/>
              <a:gd name="T46" fmla="*/ 4 w 64"/>
              <a:gd name="T47" fmla="*/ 15 h 64"/>
              <a:gd name="T48" fmla="*/ 32 w 64"/>
              <a:gd name="T49" fmla="*/ 20 h 64"/>
              <a:gd name="T50" fmla="*/ 60 w 64"/>
              <a:gd name="T51" fmla="*/ 54 h 64"/>
              <a:gd name="T52" fmla="*/ 60 w 64"/>
              <a:gd name="T53" fmla="*/ 54 h 64"/>
              <a:gd name="T54" fmla="*/ 32 w 64"/>
              <a:gd name="T55" fmla="*/ 60 h 64"/>
              <a:gd name="T56" fmla="*/ 4 w 64"/>
              <a:gd name="T57" fmla="*/ 54 h 64"/>
              <a:gd name="T58" fmla="*/ 4 w 64"/>
              <a:gd name="T59" fmla="*/ 54 h 64"/>
              <a:gd name="T60" fmla="*/ 4 w 64"/>
              <a:gd name="T61" fmla="*/ 43 h 64"/>
              <a:gd name="T62" fmla="*/ 32 w 64"/>
              <a:gd name="T63" fmla="*/ 48 h 64"/>
              <a:gd name="T64" fmla="*/ 60 w 64"/>
              <a:gd name="T65" fmla="*/ 43 h 64"/>
              <a:gd name="T66" fmla="*/ 60 w 64"/>
              <a:gd name="T67" fmla="*/ 54 h 64"/>
              <a:gd name="T68" fmla="*/ 60 w 64"/>
              <a:gd name="T69" fmla="*/ 38 h 64"/>
              <a:gd name="T70" fmla="*/ 60 w 64"/>
              <a:gd name="T71" fmla="*/ 38 h 64"/>
              <a:gd name="T72" fmla="*/ 32 w 64"/>
              <a:gd name="T73" fmla="*/ 44 h 64"/>
              <a:gd name="T74" fmla="*/ 4 w 64"/>
              <a:gd name="T75" fmla="*/ 38 h 64"/>
              <a:gd name="T76" fmla="*/ 4 w 64"/>
              <a:gd name="T77" fmla="*/ 38 h 64"/>
              <a:gd name="T78" fmla="*/ 4 w 64"/>
              <a:gd name="T79" fmla="*/ 29 h 64"/>
              <a:gd name="T80" fmla="*/ 32 w 64"/>
              <a:gd name="T81" fmla="*/ 34 h 64"/>
              <a:gd name="T82" fmla="*/ 60 w 64"/>
              <a:gd name="T83" fmla="*/ 29 h 64"/>
              <a:gd name="T84" fmla="*/ 60 w 64"/>
              <a:gd name="T85" fmla="*/ 38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64" h="64">
                <a:moveTo>
                  <a:pt x="60" y="5"/>
                </a:moveTo>
                <a:cubicBezTo>
                  <a:pt x="55" y="2"/>
                  <a:pt x="44" y="0"/>
                  <a:pt x="32" y="0"/>
                </a:cubicBezTo>
                <a:cubicBezTo>
                  <a:pt x="20" y="0"/>
                  <a:pt x="9" y="2"/>
                  <a:pt x="4" y="5"/>
                </a:cubicBezTo>
                <a:cubicBezTo>
                  <a:pt x="1" y="7"/>
                  <a:pt x="0" y="8"/>
                  <a:pt x="0" y="10"/>
                </a:cubicBezTo>
                <a:cubicBezTo>
                  <a:pt x="0" y="54"/>
                  <a:pt x="0" y="54"/>
                  <a:pt x="0" y="54"/>
                </a:cubicBezTo>
                <a:cubicBezTo>
                  <a:pt x="0" y="56"/>
                  <a:pt x="1" y="57"/>
                  <a:pt x="4" y="59"/>
                </a:cubicBezTo>
                <a:cubicBezTo>
                  <a:pt x="9" y="62"/>
                  <a:pt x="20" y="64"/>
                  <a:pt x="32" y="64"/>
                </a:cubicBezTo>
                <a:cubicBezTo>
                  <a:pt x="44" y="64"/>
                  <a:pt x="55" y="62"/>
                  <a:pt x="60" y="59"/>
                </a:cubicBezTo>
                <a:cubicBezTo>
                  <a:pt x="63" y="57"/>
                  <a:pt x="64" y="56"/>
                  <a:pt x="64" y="54"/>
                </a:cubicBezTo>
                <a:cubicBezTo>
                  <a:pt x="64" y="10"/>
                  <a:pt x="64" y="10"/>
                  <a:pt x="64" y="10"/>
                </a:cubicBezTo>
                <a:cubicBezTo>
                  <a:pt x="64" y="8"/>
                  <a:pt x="63" y="7"/>
                  <a:pt x="60" y="5"/>
                </a:cubicBezTo>
                <a:close/>
                <a:moveTo>
                  <a:pt x="32" y="4"/>
                </a:moveTo>
                <a:cubicBezTo>
                  <a:pt x="49" y="4"/>
                  <a:pt x="58" y="8"/>
                  <a:pt x="60" y="10"/>
                </a:cubicBezTo>
                <a:cubicBezTo>
                  <a:pt x="58" y="12"/>
                  <a:pt x="49" y="16"/>
                  <a:pt x="32" y="16"/>
                </a:cubicBezTo>
                <a:cubicBezTo>
                  <a:pt x="15" y="16"/>
                  <a:pt x="6" y="12"/>
                  <a:pt x="4" y="10"/>
                </a:cubicBezTo>
                <a:cubicBezTo>
                  <a:pt x="6" y="8"/>
                  <a:pt x="15" y="4"/>
                  <a:pt x="32" y="4"/>
                </a:cubicBezTo>
                <a:close/>
                <a:moveTo>
                  <a:pt x="32" y="20"/>
                </a:moveTo>
                <a:cubicBezTo>
                  <a:pt x="44" y="20"/>
                  <a:pt x="55" y="18"/>
                  <a:pt x="60" y="15"/>
                </a:cubicBezTo>
                <a:cubicBezTo>
                  <a:pt x="60" y="24"/>
                  <a:pt x="60" y="24"/>
                  <a:pt x="60" y="24"/>
                </a:cubicBezTo>
                <a:cubicBezTo>
                  <a:pt x="60" y="24"/>
                  <a:pt x="60" y="24"/>
                  <a:pt x="60" y="24"/>
                </a:cubicBezTo>
                <a:cubicBezTo>
                  <a:pt x="58" y="26"/>
                  <a:pt x="49" y="30"/>
                  <a:pt x="32" y="30"/>
                </a:cubicBezTo>
                <a:cubicBezTo>
                  <a:pt x="15" y="30"/>
                  <a:pt x="6" y="26"/>
                  <a:pt x="4" y="24"/>
                </a:cubicBezTo>
                <a:cubicBezTo>
                  <a:pt x="4" y="24"/>
                  <a:pt x="4" y="24"/>
                  <a:pt x="4" y="24"/>
                </a:cubicBezTo>
                <a:cubicBezTo>
                  <a:pt x="4" y="15"/>
                  <a:pt x="4" y="15"/>
                  <a:pt x="4" y="15"/>
                </a:cubicBezTo>
                <a:cubicBezTo>
                  <a:pt x="9" y="18"/>
                  <a:pt x="20" y="20"/>
                  <a:pt x="32" y="20"/>
                </a:cubicBezTo>
                <a:close/>
                <a:moveTo>
                  <a:pt x="60" y="54"/>
                </a:moveTo>
                <a:cubicBezTo>
                  <a:pt x="60" y="54"/>
                  <a:pt x="60" y="54"/>
                  <a:pt x="60" y="54"/>
                </a:cubicBezTo>
                <a:cubicBezTo>
                  <a:pt x="58" y="56"/>
                  <a:pt x="49" y="60"/>
                  <a:pt x="32" y="60"/>
                </a:cubicBezTo>
                <a:cubicBezTo>
                  <a:pt x="15" y="60"/>
                  <a:pt x="6" y="56"/>
                  <a:pt x="4" y="54"/>
                </a:cubicBezTo>
                <a:cubicBezTo>
                  <a:pt x="4" y="54"/>
                  <a:pt x="4" y="54"/>
                  <a:pt x="4" y="54"/>
                </a:cubicBezTo>
                <a:cubicBezTo>
                  <a:pt x="4" y="43"/>
                  <a:pt x="4" y="43"/>
                  <a:pt x="4" y="43"/>
                </a:cubicBezTo>
                <a:cubicBezTo>
                  <a:pt x="9" y="46"/>
                  <a:pt x="20" y="48"/>
                  <a:pt x="32" y="48"/>
                </a:cubicBezTo>
                <a:cubicBezTo>
                  <a:pt x="44" y="48"/>
                  <a:pt x="55" y="46"/>
                  <a:pt x="60" y="43"/>
                </a:cubicBezTo>
                <a:lnTo>
                  <a:pt x="60" y="54"/>
                </a:lnTo>
                <a:close/>
                <a:moveTo>
                  <a:pt x="60" y="38"/>
                </a:moveTo>
                <a:cubicBezTo>
                  <a:pt x="60" y="38"/>
                  <a:pt x="60" y="38"/>
                  <a:pt x="60" y="38"/>
                </a:cubicBezTo>
                <a:cubicBezTo>
                  <a:pt x="58" y="40"/>
                  <a:pt x="49" y="44"/>
                  <a:pt x="32" y="44"/>
                </a:cubicBezTo>
                <a:cubicBezTo>
                  <a:pt x="15" y="44"/>
                  <a:pt x="6" y="40"/>
                  <a:pt x="4" y="38"/>
                </a:cubicBezTo>
                <a:cubicBezTo>
                  <a:pt x="4" y="38"/>
                  <a:pt x="4" y="38"/>
                  <a:pt x="4" y="38"/>
                </a:cubicBezTo>
                <a:cubicBezTo>
                  <a:pt x="4" y="29"/>
                  <a:pt x="4" y="29"/>
                  <a:pt x="4" y="29"/>
                </a:cubicBezTo>
                <a:cubicBezTo>
                  <a:pt x="9" y="32"/>
                  <a:pt x="20" y="34"/>
                  <a:pt x="32" y="34"/>
                </a:cubicBezTo>
                <a:cubicBezTo>
                  <a:pt x="44" y="34"/>
                  <a:pt x="55" y="32"/>
                  <a:pt x="60" y="29"/>
                </a:cubicBezTo>
                <a:lnTo>
                  <a:pt x="60" y="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F783C40D-4C90-47C9-9568-A1504C995D96}"/>
              </a:ext>
            </a:extLst>
          </p:cNvPr>
          <p:cNvGrpSpPr/>
          <p:nvPr/>
        </p:nvGrpSpPr>
        <p:grpSpPr>
          <a:xfrm>
            <a:off x="368283" y="3681664"/>
            <a:ext cx="323402" cy="266415"/>
            <a:chOff x="9120188" y="247650"/>
            <a:chExt cx="720725" cy="593725"/>
          </a:xfrm>
          <a:solidFill>
            <a:schemeClr val="tx1"/>
          </a:solidFill>
        </p:grpSpPr>
        <p:sp>
          <p:nvSpPr>
            <p:cNvPr id="204" name="Freeform 5">
              <a:extLst>
                <a:ext uri="{FF2B5EF4-FFF2-40B4-BE49-F238E27FC236}">
                  <a16:creationId xmlns:a16="http://schemas.microsoft.com/office/drawing/2014/main" id="{9C3B8940-4A52-4E94-86DB-8E4F4DD142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20188" y="247650"/>
              <a:ext cx="720725" cy="593725"/>
            </a:xfrm>
            <a:custGeom>
              <a:avLst/>
              <a:gdLst>
                <a:gd name="T0" fmla="*/ 1401 w 1518"/>
                <a:gd name="T1" fmla="*/ 273 h 1251"/>
                <a:gd name="T2" fmla="*/ 1066 w 1518"/>
                <a:gd name="T3" fmla="*/ 273 h 1251"/>
                <a:gd name="T4" fmla="*/ 1014 w 1518"/>
                <a:gd name="T5" fmla="*/ 38 h 1251"/>
                <a:gd name="T6" fmla="*/ 974 w 1518"/>
                <a:gd name="T7" fmla="*/ 0 h 1251"/>
                <a:gd name="T8" fmla="*/ 558 w 1518"/>
                <a:gd name="T9" fmla="*/ 0 h 1251"/>
                <a:gd name="T10" fmla="*/ 518 w 1518"/>
                <a:gd name="T11" fmla="*/ 37 h 1251"/>
                <a:gd name="T12" fmla="*/ 466 w 1518"/>
                <a:gd name="T13" fmla="*/ 273 h 1251"/>
                <a:gd name="T14" fmla="*/ 118 w 1518"/>
                <a:gd name="T15" fmla="*/ 273 h 1251"/>
                <a:gd name="T16" fmla="*/ 0 w 1518"/>
                <a:gd name="T17" fmla="*/ 381 h 1251"/>
                <a:gd name="T18" fmla="*/ 0 w 1518"/>
                <a:gd name="T19" fmla="*/ 1127 h 1251"/>
                <a:gd name="T20" fmla="*/ 118 w 1518"/>
                <a:gd name="T21" fmla="*/ 1251 h 1251"/>
                <a:gd name="T22" fmla="*/ 1401 w 1518"/>
                <a:gd name="T23" fmla="*/ 1251 h 1251"/>
                <a:gd name="T24" fmla="*/ 1518 w 1518"/>
                <a:gd name="T25" fmla="*/ 1127 h 1251"/>
                <a:gd name="T26" fmla="*/ 1518 w 1518"/>
                <a:gd name="T27" fmla="*/ 381 h 1251"/>
                <a:gd name="T28" fmla="*/ 1401 w 1518"/>
                <a:gd name="T29" fmla="*/ 273 h 1251"/>
                <a:gd name="T30" fmla="*/ 766 w 1518"/>
                <a:gd name="T31" fmla="*/ 1127 h 1251"/>
                <a:gd name="T32" fmla="*/ 380 w 1518"/>
                <a:gd name="T33" fmla="*/ 740 h 1251"/>
                <a:gd name="T34" fmla="*/ 766 w 1518"/>
                <a:gd name="T35" fmla="*/ 354 h 1251"/>
                <a:gd name="T36" fmla="*/ 1153 w 1518"/>
                <a:gd name="T37" fmla="*/ 740 h 1251"/>
                <a:gd name="T38" fmla="*/ 766 w 1518"/>
                <a:gd name="T39" fmla="*/ 1127 h 1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18" h="1251">
                  <a:moveTo>
                    <a:pt x="1401" y="273"/>
                  </a:moveTo>
                  <a:cubicBezTo>
                    <a:pt x="1066" y="273"/>
                    <a:pt x="1066" y="273"/>
                    <a:pt x="1066" y="273"/>
                  </a:cubicBezTo>
                  <a:cubicBezTo>
                    <a:pt x="1014" y="38"/>
                    <a:pt x="1014" y="38"/>
                    <a:pt x="1014" y="38"/>
                  </a:cubicBezTo>
                  <a:cubicBezTo>
                    <a:pt x="1010" y="20"/>
                    <a:pt x="992" y="0"/>
                    <a:pt x="974" y="0"/>
                  </a:cubicBezTo>
                  <a:cubicBezTo>
                    <a:pt x="558" y="0"/>
                    <a:pt x="558" y="0"/>
                    <a:pt x="558" y="0"/>
                  </a:cubicBezTo>
                  <a:cubicBezTo>
                    <a:pt x="540" y="0"/>
                    <a:pt x="522" y="19"/>
                    <a:pt x="518" y="37"/>
                  </a:cubicBezTo>
                  <a:cubicBezTo>
                    <a:pt x="466" y="273"/>
                    <a:pt x="466" y="273"/>
                    <a:pt x="466" y="273"/>
                  </a:cubicBezTo>
                  <a:cubicBezTo>
                    <a:pt x="118" y="273"/>
                    <a:pt x="118" y="273"/>
                    <a:pt x="118" y="273"/>
                  </a:cubicBezTo>
                  <a:cubicBezTo>
                    <a:pt x="53" y="273"/>
                    <a:pt x="0" y="317"/>
                    <a:pt x="0" y="381"/>
                  </a:cubicBezTo>
                  <a:cubicBezTo>
                    <a:pt x="0" y="1127"/>
                    <a:pt x="0" y="1127"/>
                    <a:pt x="0" y="1127"/>
                  </a:cubicBezTo>
                  <a:cubicBezTo>
                    <a:pt x="0" y="1191"/>
                    <a:pt x="53" y="1251"/>
                    <a:pt x="118" y="1251"/>
                  </a:cubicBezTo>
                  <a:cubicBezTo>
                    <a:pt x="1401" y="1251"/>
                    <a:pt x="1401" y="1251"/>
                    <a:pt x="1401" y="1251"/>
                  </a:cubicBezTo>
                  <a:cubicBezTo>
                    <a:pt x="1466" y="1251"/>
                    <a:pt x="1518" y="1191"/>
                    <a:pt x="1518" y="1127"/>
                  </a:cubicBezTo>
                  <a:cubicBezTo>
                    <a:pt x="1518" y="381"/>
                    <a:pt x="1518" y="381"/>
                    <a:pt x="1518" y="381"/>
                  </a:cubicBezTo>
                  <a:cubicBezTo>
                    <a:pt x="1518" y="317"/>
                    <a:pt x="1466" y="273"/>
                    <a:pt x="1401" y="273"/>
                  </a:cubicBezTo>
                  <a:close/>
                  <a:moveTo>
                    <a:pt x="766" y="1127"/>
                  </a:moveTo>
                  <a:cubicBezTo>
                    <a:pt x="553" y="1127"/>
                    <a:pt x="380" y="954"/>
                    <a:pt x="380" y="740"/>
                  </a:cubicBezTo>
                  <a:cubicBezTo>
                    <a:pt x="380" y="527"/>
                    <a:pt x="553" y="354"/>
                    <a:pt x="766" y="354"/>
                  </a:cubicBezTo>
                  <a:cubicBezTo>
                    <a:pt x="980" y="354"/>
                    <a:pt x="1153" y="527"/>
                    <a:pt x="1153" y="740"/>
                  </a:cubicBezTo>
                  <a:cubicBezTo>
                    <a:pt x="1153" y="954"/>
                    <a:pt x="980" y="1127"/>
                    <a:pt x="766" y="11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5" name="Oval 6">
              <a:extLst>
                <a:ext uri="{FF2B5EF4-FFF2-40B4-BE49-F238E27FC236}">
                  <a16:creationId xmlns:a16="http://schemas.microsoft.com/office/drawing/2014/main" id="{F9FCA9C9-1659-4FBC-94E3-6693DFAE37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56726" y="471488"/>
              <a:ext cx="254000" cy="2540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206" name="Group 205">
            <a:extLst>
              <a:ext uri="{FF2B5EF4-FFF2-40B4-BE49-F238E27FC236}">
                <a16:creationId xmlns:a16="http://schemas.microsoft.com/office/drawing/2014/main" id="{D78A853F-836C-4E44-80C1-AB8D449B6C7E}"/>
              </a:ext>
            </a:extLst>
          </p:cNvPr>
          <p:cNvGrpSpPr/>
          <p:nvPr/>
        </p:nvGrpSpPr>
        <p:grpSpPr>
          <a:xfrm>
            <a:off x="7524828" y="2792207"/>
            <a:ext cx="364587" cy="412452"/>
            <a:chOff x="8366125" y="614363"/>
            <a:chExt cx="568325" cy="642938"/>
          </a:xfrm>
          <a:solidFill>
            <a:schemeClr val="tx1"/>
          </a:solidFill>
        </p:grpSpPr>
        <p:sp>
          <p:nvSpPr>
            <p:cNvPr id="207" name="Freeform 10">
              <a:extLst>
                <a:ext uri="{FF2B5EF4-FFF2-40B4-BE49-F238E27FC236}">
                  <a16:creationId xmlns:a16="http://schemas.microsoft.com/office/drawing/2014/main" id="{B8A8CD7A-B02F-42D0-9DB7-8BCE9AA01340}"/>
                </a:ext>
              </a:extLst>
            </p:cNvPr>
            <p:cNvSpPr>
              <a:spLocks/>
            </p:cNvSpPr>
            <p:nvPr/>
          </p:nvSpPr>
          <p:spPr bwMode="auto">
            <a:xfrm>
              <a:off x="8439150" y="833438"/>
              <a:ext cx="422275" cy="269875"/>
            </a:xfrm>
            <a:custGeom>
              <a:avLst/>
              <a:gdLst>
                <a:gd name="T0" fmla="*/ 582 w 592"/>
                <a:gd name="T1" fmla="*/ 18 h 380"/>
                <a:gd name="T2" fmla="*/ 295 w 592"/>
                <a:gd name="T3" fmla="*/ 264 h 380"/>
                <a:gd name="T4" fmla="*/ 112 w 592"/>
                <a:gd name="T5" fmla="*/ 115 h 380"/>
                <a:gd name="T6" fmla="*/ 0 w 592"/>
                <a:gd name="T7" fmla="*/ 191 h 380"/>
                <a:gd name="T8" fmla="*/ 0 w 592"/>
                <a:gd name="T9" fmla="*/ 342 h 380"/>
                <a:gd name="T10" fmla="*/ 33 w 592"/>
                <a:gd name="T11" fmla="*/ 380 h 380"/>
                <a:gd name="T12" fmla="*/ 553 w 592"/>
                <a:gd name="T13" fmla="*/ 380 h 380"/>
                <a:gd name="T14" fmla="*/ 592 w 592"/>
                <a:gd name="T15" fmla="*/ 342 h 380"/>
                <a:gd name="T16" fmla="*/ 592 w 592"/>
                <a:gd name="T17" fmla="*/ 20 h 380"/>
                <a:gd name="T18" fmla="*/ 582 w 592"/>
                <a:gd name="T19" fmla="*/ 18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2" h="380">
                  <a:moveTo>
                    <a:pt x="582" y="18"/>
                  </a:moveTo>
                  <a:cubicBezTo>
                    <a:pt x="463" y="0"/>
                    <a:pt x="375" y="251"/>
                    <a:pt x="295" y="264"/>
                  </a:cubicBezTo>
                  <a:cubicBezTo>
                    <a:pt x="215" y="277"/>
                    <a:pt x="190" y="119"/>
                    <a:pt x="112" y="115"/>
                  </a:cubicBezTo>
                  <a:cubicBezTo>
                    <a:pt x="70" y="113"/>
                    <a:pt x="28" y="153"/>
                    <a:pt x="0" y="191"/>
                  </a:cubicBezTo>
                  <a:cubicBezTo>
                    <a:pt x="0" y="342"/>
                    <a:pt x="0" y="342"/>
                    <a:pt x="0" y="342"/>
                  </a:cubicBezTo>
                  <a:cubicBezTo>
                    <a:pt x="0" y="363"/>
                    <a:pt x="13" y="380"/>
                    <a:pt x="33" y="380"/>
                  </a:cubicBezTo>
                  <a:cubicBezTo>
                    <a:pt x="553" y="380"/>
                    <a:pt x="553" y="380"/>
                    <a:pt x="553" y="380"/>
                  </a:cubicBezTo>
                  <a:cubicBezTo>
                    <a:pt x="573" y="380"/>
                    <a:pt x="592" y="363"/>
                    <a:pt x="592" y="342"/>
                  </a:cubicBezTo>
                  <a:cubicBezTo>
                    <a:pt x="592" y="20"/>
                    <a:pt x="592" y="20"/>
                    <a:pt x="592" y="20"/>
                  </a:cubicBezTo>
                  <a:cubicBezTo>
                    <a:pt x="592" y="19"/>
                    <a:pt x="585" y="19"/>
                    <a:pt x="582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8" name="Freeform 11">
              <a:extLst>
                <a:ext uri="{FF2B5EF4-FFF2-40B4-BE49-F238E27FC236}">
                  <a16:creationId xmlns:a16="http://schemas.microsoft.com/office/drawing/2014/main" id="{9F10D8F6-B046-44DF-BC8E-BBE492A617F7}"/>
                </a:ext>
              </a:extLst>
            </p:cNvPr>
            <p:cNvSpPr>
              <a:spLocks/>
            </p:cNvSpPr>
            <p:nvPr/>
          </p:nvSpPr>
          <p:spPr bwMode="auto">
            <a:xfrm>
              <a:off x="8439150" y="687388"/>
              <a:ext cx="114300" cy="125413"/>
            </a:xfrm>
            <a:custGeom>
              <a:avLst/>
              <a:gdLst>
                <a:gd name="T0" fmla="*/ 161 w 161"/>
                <a:gd name="T1" fmla="*/ 81 h 177"/>
                <a:gd name="T2" fmla="*/ 117 w 161"/>
                <a:gd name="T3" fmla="*/ 0 h 177"/>
                <a:gd name="T4" fmla="*/ 37 w 161"/>
                <a:gd name="T5" fmla="*/ 0 h 177"/>
                <a:gd name="T6" fmla="*/ 0 w 161"/>
                <a:gd name="T7" fmla="*/ 40 h 177"/>
                <a:gd name="T8" fmla="*/ 0 w 161"/>
                <a:gd name="T9" fmla="*/ 149 h 177"/>
                <a:gd name="T10" fmla="*/ 67 w 161"/>
                <a:gd name="T11" fmla="*/ 177 h 177"/>
                <a:gd name="T12" fmla="*/ 161 w 161"/>
                <a:gd name="T13" fmla="*/ 81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1" h="177">
                  <a:moveTo>
                    <a:pt x="161" y="81"/>
                  </a:moveTo>
                  <a:cubicBezTo>
                    <a:pt x="161" y="47"/>
                    <a:pt x="143" y="16"/>
                    <a:pt x="117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15" y="0"/>
                    <a:pt x="0" y="18"/>
                    <a:pt x="0" y="40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16" y="166"/>
                    <a:pt x="40" y="177"/>
                    <a:pt x="67" y="177"/>
                  </a:cubicBezTo>
                  <a:cubicBezTo>
                    <a:pt x="120" y="177"/>
                    <a:pt x="161" y="134"/>
                    <a:pt x="161" y="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9" name="Freeform 12">
              <a:extLst>
                <a:ext uri="{FF2B5EF4-FFF2-40B4-BE49-F238E27FC236}">
                  <a16:creationId xmlns:a16="http://schemas.microsoft.com/office/drawing/2014/main" id="{5FA62AF8-6673-454B-902E-8D709DA710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66125" y="614363"/>
              <a:ext cx="568325" cy="642938"/>
            </a:xfrm>
            <a:custGeom>
              <a:avLst/>
              <a:gdLst>
                <a:gd name="T0" fmla="*/ 757 w 800"/>
                <a:gd name="T1" fmla="*/ 0 h 904"/>
                <a:gd name="T2" fmla="*/ 37 w 800"/>
                <a:gd name="T3" fmla="*/ 0 h 904"/>
                <a:gd name="T4" fmla="*/ 0 w 800"/>
                <a:gd name="T5" fmla="*/ 40 h 904"/>
                <a:gd name="T6" fmla="*/ 0 w 800"/>
                <a:gd name="T7" fmla="*/ 864 h 904"/>
                <a:gd name="T8" fmla="*/ 37 w 800"/>
                <a:gd name="T9" fmla="*/ 904 h 904"/>
                <a:gd name="T10" fmla="*/ 757 w 800"/>
                <a:gd name="T11" fmla="*/ 904 h 904"/>
                <a:gd name="T12" fmla="*/ 800 w 800"/>
                <a:gd name="T13" fmla="*/ 864 h 904"/>
                <a:gd name="T14" fmla="*/ 800 w 800"/>
                <a:gd name="T15" fmla="*/ 693 h 904"/>
                <a:gd name="T16" fmla="*/ 800 w 800"/>
                <a:gd name="T17" fmla="*/ 375 h 904"/>
                <a:gd name="T18" fmla="*/ 800 w 800"/>
                <a:gd name="T19" fmla="*/ 40 h 904"/>
                <a:gd name="T20" fmla="*/ 757 w 800"/>
                <a:gd name="T21" fmla="*/ 0 h 904"/>
                <a:gd name="T22" fmla="*/ 724 w 800"/>
                <a:gd name="T23" fmla="*/ 323 h 904"/>
                <a:gd name="T24" fmla="*/ 724 w 800"/>
                <a:gd name="T25" fmla="*/ 676 h 904"/>
                <a:gd name="T26" fmla="*/ 681 w 800"/>
                <a:gd name="T27" fmla="*/ 716 h 904"/>
                <a:gd name="T28" fmla="*/ 113 w 800"/>
                <a:gd name="T29" fmla="*/ 716 h 904"/>
                <a:gd name="T30" fmla="*/ 76 w 800"/>
                <a:gd name="T31" fmla="*/ 676 h 904"/>
                <a:gd name="T32" fmla="*/ 76 w 800"/>
                <a:gd name="T33" fmla="*/ 511 h 904"/>
                <a:gd name="T34" fmla="*/ 76 w 800"/>
                <a:gd name="T35" fmla="*/ 116 h 904"/>
                <a:gd name="T36" fmla="*/ 113 w 800"/>
                <a:gd name="T37" fmla="*/ 76 h 904"/>
                <a:gd name="T38" fmla="*/ 681 w 800"/>
                <a:gd name="T39" fmla="*/ 76 h 904"/>
                <a:gd name="T40" fmla="*/ 724 w 800"/>
                <a:gd name="T41" fmla="*/ 116 h 904"/>
                <a:gd name="T42" fmla="*/ 724 w 800"/>
                <a:gd name="T43" fmla="*/ 323 h 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00" h="904">
                  <a:moveTo>
                    <a:pt x="757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15" y="0"/>
                    <a:pt x="0" y="18"/>
                    <a:pt x="0" y="40"/>
                  </a:cubicBezTo>
                  <a:cubicBezTo>
                    <a:pt x="0" y="864"/>
                    <a:pt x="0" y="864"/>
                    <a:pt x="0" y="864"/>
                  </a:cubicBezTo>
                  <a:cubicBezTo>
                    <a:pt x="0" y="886"/>
                    <a:pt x="15" y="904"/>
                    <a:pt x="37" y="904"/>
                  </a:cubicBezTo>
                  <a:cubicBezTo>
                    <a:pt x="757" y="904"/>
                    <a:pt x="757" y="904"/>
                    <a:pt x="757" y="904"/>
                  </a:cubicBezTo>
                  <a:cubicBezTo>
                    <a:pt x="779" y="904"/>
                    <a:pt x="800" y="886"/>
                    <a:pt x="800" y="864"/>
                  </a:cubicBezTo>
                  <a:cubicBezTo>
                    <a:pt x="800" y="693"/>
                    <a:pt x="800" y="693"/>
                    <a:pt x="800" y="693"/>
                  </a:cubicBezTo>
                  <a:cubicBezTo>
                    <a:pt x="800" y="375"/>
                    <a:pt x="800" y="375"/>
                    <a:pt x="800" y="375"/>
                  </a:cubicBezTo>
                  <a:cubicBezTo>
                    <a:pt x="800" y="40"/>
                    <a:pt x="800" y="40"/>
                    <a:pt x="800" y="40"/>
                  </a:cubicBezTo>
                  <a:cubicBezTo>
                    <a:pt x="800" y="18"/>
                    <a:pt x="779" y="0"/>
                    <a:pt x="757" y="0"/>
                  </a:cubicBezTo>
                  <a:close/>
                  <a:moveTo>
                    <a:pt x="724" y="323"/>
                  </a:moveTo>
                  <a:cubicBezTo>
                    <a:pt x="724" y="676"/>
                    <a:pt x="724" y="676"/>
                    <a:pt x="724" y="676"/>
                  </a:cubicBezTo>
                  <a:cubicBezTo>
                    <a:pt x="724" y="698"/>
                    <a:pt x="703" y="716"/>
                    <a:pt x="681" y="716"/>
                  </a:cubicBezTo>
                  <a:cubicBezTo>
                    <a:pt x="113" y="716"/>
                    <a:pt x="113" y="716"/>
                    <a:pt x="113" y="716"/>
                  </a:cubicBezTo>
                  <a:cubicBezTo>
                    <a:pt x="91" y="716"/>
                    <a:pt x="76" y="698"/>
                    <a:pt x="76" y="676"/>
                  </a:cubicBezTo>
                  <a:cubicBezTo>
                    <a:pt x="76" y="511"/>
                    <a:pt x="76" y="511"/>
                    <a:pt x="76" y="511"/>
                  </a:cubicBezTo>
                  <a:cubicBezTo>
                    <a:pt x="76" y="116"/>
                    <a:pt x="76" y="116"/>
                    <a:pt x="76" y="116"/>
                  </a:cubicBezTo>
                  <a:cubicBezTo>
                    <a:pt x="76" y="94"/>
                    <a:pt x="91" y="76"/>
                    <a:pt x="113" y="76"/>
                  </a:cubicBezTo>
                  <a:cubicBezTo>
                    <a:pt x="681" y="76"/>
                    <a:pt x="681" y="76"/>
                    <a:pt x="681" y="76"/>
                  </a:cubicBezTo>
                  <a:cubicBezTo>
                    <a:pt x="703" y="76"/>
                    <a:pt x="724" y="94"/>
                    <a:pt x="724" y="116"/>
                  </a:cubicBezTo>
                  <a:lnTo>
                    <a:pt x="724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10" name="Freeform 16">
            <a:extLst>
              <a:ext uri="{FF2B5EF4-FFF2-40B4-BE49-F238E27FC236}">
                <a16:creationId xmlns:a16="http://schemas.microsoft.com/office/drawing/2014/main" id="{10E34826-FB52-41FA-85D9-7379A3991D89}"/>
              </a:ext>
            </a:extLst>
          </p:cNvPr>
          <p:cNvSpPr>
            <a:spLocks noEditPoints="1"/>
          </p:cNvSpPr>
          <p:nvPr/>
        </p:nvSpPr>
        <p:spPr bwMode="auto">
          <a:xfrm>
            <a:off x="6397835" y="2832540"/>
            <a:ext cx="479425" cy="331787"/>
          </a:xfrm>
          <a:custGeom>
            <a:avLst/>
            <a:gdLst>
              <a:gd name="T0" fmla="*/ 835 w 896"/>
              <a:gd name="T1" fmla="*/ 273 h 620"/>
              <a:gd name="T2" fmla="*/ 833 w 896"/>
              <a:gd name="T3" fmla="*/ 273 h 620"/>
              <a:gd name="T4" fmla="*/ 706 w 896"/>
              <a:gd name="T5" fmla="*/ 51 h 620"/>
              <a:gd name="T6" fmla="*/ 606 w 896"/>
              <a:gd name="T7" fmla="*/ 0 h 620"/>
              <a:gd name="T8" fmla="*/ 595 w 896"/>
              <a:gd name="T9" fmla="*/ 0 h 620"/>
              <a:gd name="T10" fmla="*/ 505 w 896"/>
              <a:gd name="T11" fmla="*/ 0 h 620"/>
              <a:gd name="T12" fmla="*/ 385 w 896"/>
              <a:gd name="T13" fmla="*/ 0 h 620"/>
              <a:gd name="T14" fmla="*/ 296 w 896"/>
              <a:gd name="T15" fmla="*/ 0 h 620"/>
              <a:gd name="T16" fmla="*/ 284 w 896"/>
              <a:gd name="T17" fmla="*/ 0 h 620"/>
              <a:gd name="T18" fmla="*/ 185 w 896"/>
              <a:gd name="T19" fmla="*/ 51 h 620"/>
              <a:gd name="T20" fmla="*/ 58 w 896"/>
              <a:gd name="T21" fmla="*/ 273 h 620"/>
              <a:gd name="T22" fmla="*/ 59 w 896"/>
              <a:gd name="T23" fmla="*/ 274 h 620"/>
              <a:gd name="T24" fmla="*/ 0 w 896"/>
              <a:gd name="T25" fmla="*/ 382 h 620"/>
              <a:gd name="T26" fmla="*/ 0 w 896"/>
              <a:gd name="T27" fmla="*/ 492 h 620"/>
              <a:gd name="T28" fmla="*/ 68 w 896"/>
              <a:gd name="T29" fmla="*/ 492 h 620"/>
              <a:gd name="T30" fmla="*/ 68 w 896"/>
              <a:gd name="T31" fmla="*/ 556 h 620"/>
              <a:gd name="T32" fmla="*/ 134 w 896"/>
              <a:gd name="T33" fmla="*/ 620 h 620"/>
              <a:gd name="T34" fmla="*/ 200 w 896"/>
              <a:gd name="T35" fmla="*/ 556 h 620"/>
              <a:gd name="T36" fmla="*/ 200 w 896"/>
              <a:gd name="T37" fmla="*/ 492 h 620"/>
              <a:gd name="T38" fmla="*/ 385 w 896"/>
              <a:gd name="T39" fmla="*/ 492 h 620"/>
              <a:gd name="T40" fmla="*/ 505 w 896"/>
              <a:gd name="T41" fmla="*/ 492 h 620"/>
              <a:gd name="T42" fmla="*/ 696 w 896"/>
              <a:gd name="T43" fmla="*/ 492 h 620"/>
              <a:gd name="T44" fmla="*/ 696 w 896"/>
              <a:gd name="T45" fmla="*/ 556 h 620"/>
              <a:gd name="T46" fmla="*/ 762 w 896"/>
              <a:gd name="T47" fmla="*/ 620 h 620"/>
              <a:gd name="T48" fmla="*/ 828 w 896"/>
              <a:gd name="T49" fmla="*/ 556 h 620"/>
              <a:gd name="T50" fmla="*/ 828 w 896"/>
              <a:gd name="T51" fmla="*/ 492 h 620"/>
              <a:gd name="T52" fmla="*/ 896 w 896"/>
              <a:gd name="T53" fmla="*/ 492 h 620"/>
              <a:gd name="T54" fmla="*/ 896 w 896"/>
              <a:gd name="T55" fmla="*/ 382 h 620"/>
              <a:gd name="T56" fmla="*/ 835 w 896"/>
              <a:gd name="T57" fmla="*/ 273 h 620"/>
              <a:gd name="T58" fmla="*/ 196 w 896"/>
              <a:gd name="T59" fmla="*/ 399 h 620"/>
              <a:gd name="T60" fmla="*/ 132 w 896"/>
              <a:gd name="T61" fmla="*/ 449 h 620"/>
              <a:gd name="T62" fmla="*/ 68 w 896"/>
              <a:gd name="T63" fmla="*/ 385 h 620"/>
              <a:gd name="T64" fmla="*/ 132 w 896"/>
              <a:gd name="T65" fmla="*/ 320 h 620"/>
              <a:gd name="T66" fmla="*/ 160 w 896"/>
              <a:gd name="T67" fmla="*/ 326 h 620"/>
              <a:gd name="T68" fmla="*/ 197 w 896"/>
              <a:gd name="T69" fmla="*/ 385 h 620"/>
              <a:gd name="T70" fmla="*/ 196 w 896"/>
              <a:gd name="T71" fmla="*/ 399 h 620"/>
              <a:gd name="T72" fmla="*/ 165 w 896"/>
              <a:gd name="T73" fmla="*/ 256 h 620"/>
              <a:gd name="T74" fmla="*/ 246 w 896"/>
              <a:gd name="T75" fmla="*/ 113 h 620"/>
              <a:gd name="T76" fmla="*/ 325 w 896"/>
              <a:gd name="T77" fmla="*/ 72 h 620"/>
              <a:gd name="T78" fmla="*/ 334 w 896"/>
              <a:gd name="T79" fmla="*/ 72 h 620"/>
              <a:gd name="T80" fmla="*/ 556 w 896"/>
              <a:gd name="T81" fmla="*/ 72 h 620"/>
              <a:gd name="T82" fmla="*/ 565 w 896"/>
              <a:gd name="T83" fmla="*/ 72 h 620"/>
              <a:gd name="T84" fmla="*/ 644 w 896"/>
              <a:gd name="T85" fmla="*/ 113 h 620"/>
              <a:gd name="T86" fmla="*/ 725 w 896"/>
              <a:gd name="T87" fmla="*/ 256 h 620"/>
              <a:gd name="T88" fmla="*/ 165 w 896"/>
              <a:gd name="T89" fmla="*/ 256 h 620"/>
              <a:gd name="T90" fmla="*/ 758 w 896"/>
              <a:gd name="T91" fmla="*/ 449 h 620"/>
              <a:gd name="T92" fmla="*/ 695 w 896"/>
              <a:gd name="T93" fmla="*/ 399 h 620"/>
              <a:gd name="T94" fmla="*/ 693 w 896"/>
              <a:gd name="T95" fmla="*/ 385 h 620"/>
              <a:gd name="T96" fmla="*/ 730 w 896"/>
              <a:gd name="T97" fmla="*/ 326 h 620"/>
              <a:gd name="T98" fmla="*/ 758 w 896"/>
              <a:gd name="T99" fmla="*/ 320 h 620"/>
              <a:gd name="T100" fmla="*/ 823 w 896"/>
              <a:gd name="T101" fmla="*/ 385 h 620"/>
              <a:gd name="T102" fmla="*/ 758 w 896"/>
              <a:gd name="T103" fmla="*/ 449 h 6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896" h="620">
                <a:moveTo>
                  <a:pt x="835" y="273"/>
                </a:moveTo>
                <a:cubicBezTo>
                  <a:pt x="834" y="273"/>
                  <a:pt x="834" y="273"/>
                  <a:pt x="833" y="273"/>
                </a:cubicBezTo>
                <a:cubicBezTo>
                  <a:pt x="706" y="51"/>
                  <a:pt x="706" y="51"/>
                  <a:pt x="706" y="51"/>
                </a:cubicBezTo>
                <a:cubicBezTo>
                  <a:pt x="689" y="21"/>
                  <a:pt x="644" y="0"/>
                  <a:pt x="606" y="0"/>
                </a:cubicBezTo>
                <a:cubicBezTo>
                  <a:pt x="595" y="0"/>
                  <a:pt x="595" y="0"/>
                  <a:pt x="595" y="0"/>
                </a:cubicBezTo>
                <a:cubicBezTo>
                  <a:pt x="505" y="0"/>
                  <a:pt x="505" y="0"/>
                  <a:pt x="505" y="0"/>
                </a:cubicBezTo>
                <a:cubicBezTo>
                  <a:pt x="385" y="0"/>
                  <a:pt x="385" y="0"/>
                  <a:pt x="385" y="0"/>
                </a:cubicBezTo>
                <a:cubicBezTo>
                  <a:pt x="296" y="0"/>
                  <a:pt x="296" y="0"/>
                  <a:pt x="296" y="0"/>
                </a:cubicBezTo>
                <a:cubicBezTo>
                  <a:pt x="284" y="0"/>
                  <a:pt x="284" y="0"/>
                  <a:pt x="284" y="0"/>
                </a:cubicBezTo>
                <a:cubicBezTo>
                  <a:pt x="246" y="0"/>
                  <a:pt x="202" y="21"/>
                  <a:pt x="185" y="51"/>
                </a:cubicBezTo>
                <a:cubicBezTo>
                  <a:pt x="58" y="273"/>
                  <a:pt x="58" y="273"/>
                  <a:pt x="58" y="273"/>
                </a:cubicBezTo>
                <a:cubicBezTo>
                  <a:pt x="58" y="274"/>
                  <a:pt x="59" y="274"/>
                  <a:pt x="59" y="274"/>
                </a:cubicBezTo>
                <a:cubicBezTo>
                  <a:pt x="23" y="296"/>
                  <a:pt x="0" y="336"/>
                  <a:pt x="0" y="382"/>
                </a:cubicBezTo>
                <a:cubicBezTo>
                  <a:pt x="0" y="492"/>
                  <a:pt x="0" y="492"/>
                  <a:pt x="0" y="492"/>
                </a:cubicBezTo>
                <a:cubicBezTo>
                  <a:pt x="68" y="492"/>
                  <a:pt x="68" y="492"/>
                  <a:pt x="68" y="492"/>
                </a:cubicBezTo>
                <a:cubicBezTo>
                  <a:pt x="68" y="556"/>
                  <a:pt x="68" y="556"/>
                  <a:pt x="68" y="556"/>
                </a:cubicBezTo>
                <a:cubicBezTo>
                  <a:pt x="68" y="591"/>
                  <a:pt x="98" y="620"/>
                  <a:pt x="134" y="620"/>
                </a:cubicBezTo>
                <a:cubicBezTo>
                  <a:pt x="170" y="620"/>
                  <a:pt x="200" y="591"/>
                  <a:pt x="200" y="556"/>
                </a:cubicBezTo>
                <a:cubicBezTo>
                  <a:pt x="200" y="492"/>
                  <a:pt x="200" y="492"/>
                  <a:pt x="200" y="492"/>
                </a:cubicBezTo>
                <a:cubicBezTo>
                  <a:pt x="385" y="492"/>
                  <a:pt x="385" y="492"/>
                  <a:pt x="385" y="492"/>
                </a:cubicBezTo>
                <a:cubicBezTo>
                  <a:pt x="505" y="492"/>
                  <a:pt x="505" y="492"/>
                  <a:pt x="505" y="492"/>
                </a:cubicBezTo>
                <a:cubicBezTo>
                  <a:pt x="696" y="492"/>
                  <a:pt x="696" y="492"/>
                  <a:pt x="696" y="492"/>
                </a:cubicBezTo>
                <a:cubicBezTo>
                  <a:pt x="696" y="556"/>
                  <a:pt x="696" y="556"/>
                  <a:pt x="696" y="556"/>
                </a:cubicBezTo>
                <a:cubicBezTo>
                  <a:pt x="696" y="591"/>
                  <a:pt x="726" y="620"/>
                  <a:pt x="762" y="620"/>
                </a:cubicBezTo>
                <a:cubicBezTo>
                  <a:pt x="798" y="620"/>
                  <a:pt x="828" y="591"/>
                  <a:pt x="828" y="556"/>
                </a:cubicBezTo>
                <a:cubicBezTo>
                  <a:pt x="828" y="492"/>
                  <a:pt x="828" y="492"/>
                  <a:pt x="828" y="492"/>
                </a:cubicBezTo>
                <a:cubicBezTo>
                  <a:pt x="896" y="492"/>
                  <a:pt x="896" y="492"/>
                  <a:pt x="896" y="492"/>
                </a:cubicBezTo>
                <a:cubicBezTo>
                  <a:pt x="896" y="382"/>
                  <a:pt x="896" y="382"/>
                  <a:pt x="896" y="382"/>
                </a:cubicBezTo>
                <a:cubicBezTo>
                  <a:pt x="896" y="336"/>
                  <a:pt x="870" y="296"/>
                  <a:pt x="835" y="273"/>
                </a:cubicBezTo>
                <a:close/>
                <a:moveTo>
                  <a:pt x="196" y="399"/>
                </a:moveTo>
                <a:cubicBezTo>
                  <a:pt x="189" y="428"/>
                  <a:pt x="163" y="449"/>
                  <a:pt x="132" y="449"/>
                </a:cubicBezTo>
                <a:cubicBezTo>
                  <a:pt x="97" y="449"/>
                  <a:pt x="68" y="420"/>
                  <a:pt x="68" y="385"/>
                </a:cubicBezTo>
                <a:cubicBezTo>
                  <a:pt x="68" y="349"/>
                  <a:pt x="97" y="320"/>
                  <a:pt x="132" y="320"/>
                </a:cubicBezTo>
                <a:cubicBezTo>
                  <a:pt x="142" y="320"/>
                  <a:pt x="152" y="322"/>
                  <a:pt x="160" y="326"/>
                </a:cubicBezTo>
                <a:cubicBezTo>
                  <a:pt x="182" y="337"/>
                  <a:pt x="197" y="359"/>
                  <a:pt x="197" y="385"/>
                </a:cubicBezTo>
                <a:cubicBezTo>
                  <a:pt x="197" y="389"/>
                  <a:pt x="197" y="394"/>
                  <a:pt x="196" y="399"/>
                </a:cubicBezTo>
                <a:close/>
                <a:moveTo>
                  <a:pt x="165" y="256"/>
                </a:moveTo>
                <a:cubicBezTo>
                  <a:pt x="246" y="113"/>
                  <a:pt x="246" y="113"/>
                  <a:pt x="246" y="113"/>
                </a:cubicBezTo>
                <a:cubicBezTo>
                  <a:pt x="260" y="90"/>
                  <a:pt x="295" y="72"/>
                  <a:pt x="325" y="72"/>
                </a:cubicBezTo>
                <a:cubicBezTo>
                  <a:pt x="334" y="72"/>
                  <a:pt x="334" y="72"/>
                  <a:pt x="334" y="72"/>
                </a:cubicBezTo>
                <a:cubicBezTo>
                  <a:pt x="556" y="72"/>
                  <a:pt x="556" y="72"/>
                  <a:pt x="556" y="72"/>
                </a:cubicBezTo>
                <a:cubicBezTo>
                  <a:pt x="565" y="72"/>
                  <a:pt x="565" y="72"/>
                  <a:pt x="565" y="72"/>
                </a:cubicBezTo>
                <a:cubicBezTo>
                  <a:pt x="595" y="72"/>
                  <a:pt x="630" y="90"/>
                  <a:pt x="644" y="113"/>
                </a:cubicBezTo>
                <a:cubicBezTo>
                  <a:pt x="725" y="256"/>
                  <a:pt x="725" y="256"/>
                  <a:pt x="725" y="256"/>
                </a:cubicBezTo>
                <a:lnTo>
                  <a:pt x="165" y="256"/>
                </a:lnTo>
                <a:close/>
                <a:moveTo>
                  <a:pt x="758" y="449"/>
                </a:moveTo>
                <a:cubicBezTo>
                  <a:pt x="727" y="449"/>
                  <a:pt x="701" y="428"/>
                  <a:pt x="695" y="399"/>
                </a:cubicBezTo>
                <a:cubicBezTo>
                  <a:pt x="694" y="394"/>
                  <a:pt x="693" y="389"/>
                  <a:pt x="693" y="385"/>
                </a:cubicBezTo>
                <a:cubicBezTo>
                  <a:pt x="693" y="359"/>
                  <a:pt x="708" y="337"/>
                  <a:pt x="730" y="326"/>
                </a:cubicBezTo>
                <a:cubicBezTo>
                  <a:pt x="739" y="322"/>
                  <a:pt x="748" y="320"/>
                  <a:pt x="758" y="320"/>
                </a:cubicBezTo>
                <a:cubicBezTo>
                  <a:pt x="794" y="320"/>
                  <a:pt x="823" y="349"/>
                  <a:pt x="823" y="385"/>
                </a:cubicBezTo>
                <a:cubicBezTo>
                  <a:pt x="823" y="420"/>
                  <a:pt x="794" y="449"/>
                  <a:pt x="758" y="44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47717E3D-F292-490C-B668-38AFFDCDE3C6}"/>
              </a:ext>
            </a:extLst>
          </p:cNvPr>
          <p:cNvGrpSpPr/>
          <p:nvPr/>
        </p:nvGrpSpPr>
        <p:grpSpPr>
          <a:xfrm>
            <a:off x="1289558" y="3638797"/>
            <a:ext cx="357108" cy="352148"/>
            <a:chOff x="5978526" y="184151"/>
            <a:chExt cx="228600" cy="225425"/>
          </a:xfrm>
          <a:solidFill>
            <a:schemeClr val="tx1"/>
          </a:solidFill>
        </p:grpSpPr>
        <p:sp>
          <p:nvSpPr>
            <p:cNvPr id="212" name="Freeform 14">
              <a:extLst>
                <a:ext uri="{FF2B5EF4-FFF2-40B4-BE49-F238E27FC236}">
                  <a16:creationId xmlns:a16="http://schemas.microsoft.com/office/drawing/2014/main" id="{BAE4871D-88F7-43CF-835A-ABD09D73E47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8526" y="334963"/>
              <a:ext cx="74613" cy="74613"/>
            </a:xfrm>
            <a:custGeom>
              <a:avLst/>
              <a:gdLst>
                <a:gd name="T0" fmla="*/ 7 w 47"/>
                <a:gd name="T1" fmla="*/ 0 h 47"/>
                <a:gd name="T2" fmla="*/ 2 w 47"/>
                <a:gd name="T3" fmla="*/ 23 h 47"/>
                <a:gd name="T4" fmla="*/ 0 w 47"/>
                <a:gd name="T5" fmla="*/ 47 h 47"/>
                <a:gd name="T6" fmla="*/ 23 w 47"/>
                <a:gd name="T7" fmla="*/ 45 h 47"/>
                <a:gd name="T8" fmla="*/ 47 w 47"/>
                <a:gd name="T9" fmla="*/ 40 h 47"/>
                <a:gd name="T10" fmla="*/ 26 w 47"/>
                <a:gd name="T11" fmla="*/ 21 h 47"/>
                <a:gd name="T12" fmla="*/ 7 w 47"/>
                <a:gd name="T1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47">
                  <a:moveTo>
                    <a:pt x="7" y="0"/>
                  </a:moveTo>
                  <a:lnTo>
                    <a:pt x="2" y="23"/>
                  </a:lnTo>
                  <a:lnTo>
                    <a:pt x="0" y="47"/>
                  </a:lnTo>
                  <a:lnTo>
                    <a:pt x="23" y="45"/>
                  </a:lnTo>
                  <a:lnTo>
                    <a:pt x="47" y="40"/>
                  </a:lnTo>
                  <a:lnTo>
                    <a:pt x="26" y="21"/>
                  </a:ln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3" name="Freeform 15">
              <a:extLst>
                <a:ext uri="{FF2B5EF4-FFF2-40B4-BE49-F238E27FC236}">
                  <a16:creationId xmlns:a16="http://schemas.microsoft.com/office/drawing/2014/main" id="{5260308A-56A8-4A94-8C50-4939D3A1881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0751" y="217488"/>
              <a:ext cx="165100" cy="169863"/>
            </a:xfrm>
            <a:custGeom>
              <a:avLst/>
              <a:gdLst>
                <a:gd name="T0" fmla="*/ 38 w 104"/>
                <a:gd name="T1" fmla="*/ 95 h 107"/>
                <a:gd name="T2" fmla="*/ 33 w 104"/>
                <a:gd name="T3" fmla="*/ 88 h 107"/>
                <a:gd name="T4" fmla="*/ 92 w 104"/>
                <a:gd name="T5" fmla="*/ 29 h 107"/>
                <a:gd name="T6" fmla="*/ 78 w 104"/>
                <a:gd name="T7" fmla="*/ 15 h 107"/>
                <a:gd name="T8" fmla="*/ 19 w 104"/>
                <a:gd name="T9" fmla="*/ 74 h 107"/>
                <a:gd name="T10" fmla="*/ 12 w 104"/>
                <a:gd name="T11" fmla="*/ 67 h 107"/>
                <a:gd name="T12" fmla="*/ 71 w 104"/>
                <a:gd name="T13" fmla="*/ 7 h 107"/>
                <a:gd name="T14" fmla="*/ 66 w 104"/>
                <a:gd name="T15" fmla="*/ 0 h 107"/>
                <a:gd name="T16" fmla="*/ 0 w 104"/>
                <a:gd name="T17" fmla="*/ 67 h 107"/>
                <a:gd name="T18" fmla="*/ 38 w 104"/>
                <a:gd name="T19" fmla="*/ 107 h 107"/>
                <a:gd name="T20" fmla="*/ 104 w 104"/>
                <a:gd name="T21" fmla="*/ 41 h 107"/>
                <a:gd name="T22" fmla="*/ 99 w 104"/>
                <a:gd name="T23" fmla="*/ 33 h 107"/>
                <a:gd name="T24" fmla="*/ 38 w 104"/>
                <a:gd name="T25" fmla="*/ 95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" h="107">
                  <a:moveTo>
                    <a:pt x="38" y="95"/>
                  </a:moveTo>
                  <a:lnTo>
                    <a:pt x="33" y="88"/>
                  </a:lnTo>
                  <a:lnTo>
                    <a:pt x="92" y="29"/>
                  </a:lnTo>
                  <a:lnTo>
                    <a:pt x="78" y="15"/>
                  </a:lnTo>
                  <a:lnTo>
                    <a:pt x="19" y="74"/>
                  </a:lnTo>
                  <a:lnTo>
                    <a:pt x="12" y="67"/>
                  </a:lnTo>
                  <a:lnTo>
                    <a:pt x="71" y="7"/>
                  </a:lnTo>
                  <a:lnTo>
                    <a:pt x="66" y="0"/>
                  </a:lnTo>
                  <a:lnTo>
                    <a:pt x="0" y="67"/>
                  </a:lnTo>
                  <a:lnTo>
                    <a:pt x="38" y="107"/>
                  </a:lnTo>
                  <a:lnTo>
                    <a:pt x="104" y="41"/>
                  </a:lnTo>
                  <a:lnTo>
                    <a:pt x="99" y="33"/>
                  </a:lnTo>
                  <a:lnTo>
                    <a:pt x="38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4" name="Freeform 16">
              <a:extLst>
                <a:ext uri="{FF2B5EF4-FFF2-40B4-BE49-F238E27FC236}">
                  <a16:creationId xmlns:a16="http://schemas.microsoft.com/office/drawing/2014/main" id="{8AFAC025-DC04-40F9-A1AA-FD102AC66E3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6638" y="184151"/>
              <a:ext cx="90488" cy="90488"/>
            </a:xfrm>
            <a:custGeom>
              <a:avLst/>
              <a:gdLst>
                <a:gd name="T0" fmla="*/ 22 w 24"/>
                <a:gd name="T1" fmla="*/ 12 h 24"/>
                <a:gd name="T2" fmla="*/ 11 w 24"/>
                <a:gd name="T3" fmla="*/ 1 h 24"/>
                <a:gd name="T4" fmla="*/ 5 w 24"/>
                <a:gd name="T5" fmla="*/ 1 h 24"/>
                <a:gd name="T6" fmla="*/ 5 w 24"/>
                <a:gd name="T7" fmla="*/ 1 h 24"/>
                <a:gd name="T8" fmla="*/ 5 w 24"/>
                <a:gd name="T9" fmla="*/ 1 h 24"/>
                <a:gd name="T10" fmla="*/ 0 w 24"/>
                <a:gd name="T11" fmla="*/ 7 h 24"/>
                <a:gd name="T12" fmla="*/ 17 w 24"/>
                <a:gd name="T13" fmla="*/ 24 h 24"/>
                <a:gd name="T14" fmla="*/ 22 w 24"/>
                <a:gd name="T15" fmla="*/ 18 h 24"/>
                <a:gd name="T16" fmla="*/ 22 w 24"/>
                <a:gd name="T17" fmla="*/ 18 h 24"/>
                <a:gd name="T18" fmla="*/ 22 w 24"/>
                <a:gd name="T19" fmla="*/ 18 h 24"/>
                <a:gd name="T20" fmla="*/ 22 w 24"/>
                <a:gd name="T21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24">
                  <a:moveTo>
                    <a:pt x="22" y="12"/>
                  </a:moveTo>
                  <a:cubicBezTo>
                    <a:pt x="11" y="1"/>
                    <a:pt x="11" y="1"/>
                    <a:pt x="11" y="1"/>
                  </a:cubicBezTo>
                  <a:cubicBezTo>
                    <a:pt x="9" y="0"/>
                    <a:pt x="7" y="0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4" y="16"/>
                    <a:pt x="24" y="14"/>
                    <a:pt x="2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15" name="Freeform 17">
            <a:extLst>
              <a:ext uri="{FF2B5EF4-FFF2-40B4-BE49-F238E27FC236}">
                <a16:creationId xmlns:a16="http://schemas.microsoft.com/office/drawing/2014/main" id="{4874F81C-F684-46AD-A131-0238FE29479A}"/>
              </a:ext>
            </a:extLst>
          </p:cNvPr>
          <p:cNvSpPr>
            <a:spLocks/>
          </p:cNvSpPr>
          <p:nvPr/>
        </p:nvSpPr>
        <p:spPr bwMode="auto">
          <a:xfrm>
            <a:off x="4416789" y="3652076"/>
            <a:ext cx="377235" cy="325590"/>
          </a:xfrm>
          <a:custGeom>
            <a:avLst/>
            <a:gdLst>
              <a:gd name="T0" fmla="*/ 19 w 71"/>
              <a:gd name="T1" fmla="*/ 61 h 61"/>
              <a:gd name="T2" fmla="*/ 12 w 71"/>
              <a:gd name="T3" fmla="*/ 57 h 61"/>
              <a:gd name="T4" fmla="*/ 12 w 71"/>
              <a:gd name="T5" fmla="*/ 57 h 61"/>
              <a:gd name="T6" fmla="*/ 12 w 71"/>
              <a:gd name="T7" fmla="*/ 35 h 61"/>
              <a:gd name="T8" fmla="*/ 30 w 71"/>
              <a:gd name="T9" fmla="*/ 18 h 61"/>
              <a:gd name="T10" fmla="*/ 41 w 71"/>
              <a:gd name="T11" fmla="*/ 6 h 61"/>
              <a:gd name="T12" fmla="*/ 61 w 71"/>
              <a:gd name="T13" fmla="*/ 8 h 61"/>
              <a:gd name="T14" fmla="*/ 68 w 71"/>
              <a:gd name="T15" fmla="*/ 30 h 61"/>
              <a:gd name="T16" fmla="*/ 42 w 71"/>
              <a:gd name="T17" fmla="*/ 57 h 61"/>
              <a:gd name="T18" fmla="*/ 37 w 71"/>
              <a:gd name="T19" fmla="*/ 57 h 61"/>
              <a:gd name="T20" fmla="*/ 37 w 71"/>
              <a:gd name="T21" fmla="*/ 53 h 61"/>
              <a:gd name="T22" fmla="*/ 63 w 71"/>
              <a:gd name="T23" fmla="*/ 27 h 61"/>
              <a:gd name="T24" fmla="*/ 57 w 71"/>
              <a:gd name="T25" fmla="*/ 13 h 61"/>
              <a:gd name="T26" fmla="*/ 45 w 71"/>
              <a:gd name="T27" fmla="*/ 10 h 61"/>
              <a:gd name="T28" fmla="*/ 34 w 71"/>
              <a:gd name="T29" fmla="*/ 22 h 61"/>
              <a:gd name="T30" fmla="*/ 16 w 71"/>
              <a:gd name="T31" fmla="*/ 39 h 61"/>
              <a:gd name="T32" fmla="*/ 16 w 71"/>
              <a:gd name="T33" fmla="*/ 53 h 61"/>
              <a:gd name="T34" fmla="*/ 16 w 71"/>
              <a:gd name="T35" fmla="*/ 53 h 61"/>
              <a:gd name="T36" fmla="*/ 23 w 71"/>
              <a:gd name="T37" fmla="*/ 53 h 61"/>
              <a:gd name="T38" fmla="*/ 28 w 71"/>
              <a:gd name="T39" fmla="*/ 48 h 61"/>
              <a:gd name="T40" fmla="*/ 48 w 71"/>
              <a:gd name="T41" fmla="*/ 28 h 61"/>
              <a:gd name="T42" fmla="*/ 49 w 71"/>
              <a:gd name="T43" fmla="*/ 24 h 61"/>
              <a:gd name="T44" fmla="*/ 44 w 71"/>
              <a:gd name="T45" fmla="*/ 26 h 61"/>
              <a:gd name="T46" fmla="*/ 25 w 71"/>
              <a:gd name="T47" fmla="*/ 45 h 61"/>
              <a:gd name="T48" fmla="*/ 21 w 71"/>
              <a:gd name="T49" fmla="*/ 45 h 61"/>
              <a:gd name="T50" fmla="*/ 21 w 71"/>
              <a:gd name="T51" fmla="*/ 41 h 61"/>
              <a:gd name="T52" fmla="*/ 40 w 71"/>
              <a:gd name="T53" fmla="*/ 22 h 61"/>
              <a:gd name="T54" fmla="*/ 53 w 71"/>
              <a:gd name="T55" fmla="*/ 20 h 61"/>
              <a:gd name="T56" fmla="*/ 52 w 71"/>
              <a:gd name="T57" fmla="*/ 32 h 61"/>
              <a:gd name="T58" fmla="*/ 32 w 71"/>
              <a:gd name="T59" fmla="*/ 52 h 61"/>
              <a:gd name="T60" fmla="*/ 27 w 71"/>
              <a:gd name="T61" fmla="*/ 57 h 61"/>
              <a:gd name="T62" fmla="*/ 19 w 71"/>
              <a:gd name="T63" fmla="*/ 61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71" h="61">
                <a:moveTo>
                  <a:pt x="19" y="61"/>
                </a:moveTo>
                <a:cubicBezTo>
                  <a:pt x="17" y="61"/>
                  <a:pt x="15" y="60"/>
                  <a:pt x="12" y="57"/>
                </a:cubicBezTo>
                <a:cubicBezTo>
                  <a:pt x="12" y="57"/>
                  <a:pt x="12" y="57"/>
                  <a:pt x="12" y="57"/>
                </a:cubicBezTo>
                <a:cubicBezTo>
                  <a:pt x="10" y="55"/>
                  <a:pt x="0" y="47"/>
                  <a:pt x="12" y="35"/>
                </a:cubicBezTo>
                <a:cubicBezTo>
                  <a:pt x="17" y="31"/>
                  <a:pt x="23" y="24"/>
                  <a:pt x="30" y="18"/>
                </a:cubicBezTo>
                <a:cubicBezTo>
                  <a:pt x="33" y="14"/>
                  <a:pt x="37" y="10"/>
                  <a:pt x="41" y="6"/>
                </a:cubicBezTo>
                <a:cubicBezTo>
                  <a:pt x="48" y="0"/>
                  <a:pt x="53" y="1"/>
                  <a:pt x="61" y="8"/>
                </a:cubicBezTo>
                <a:cubicBezTo>
                  <a:pt x="70" y="17"/>
                  <a:pt x="71" y="26"/>
                  <a:pt x="68" y="30"/>
                </a:cubicBezTo>
                <a:cubicBezTo>
                  <a:pt x="62" y="36"/>
                  <a:pt x="42" y="56"/>
                  <a:pt x="42" y="57"/>
                </a:cubicBezTo>
                <a:cubicBezTo>
                  <a:pt x="40" y="58"/>
                  <a:pt x="39" y="58"/>
                  <a:pt x="37" y="57"/>
                </a:cubicBezTo>
                <a:cubicBezTo>
                  <a:pt x="36" y="56"/>
                  <a:pt x="36" y="54"/>
                  <a:pt x="37" y="53"/>
                </a:cubicBezTo>
                <a:cubicBezTo>
                  <a:pt x="38" y="53"/>
                  <a:pt x="58" y="32"/>
                  <a:pt x="63" y="27"/>
                </a:cubicBezTo>
                <a:cubicBezTo>
                  <a:pt x="64" y="25"/>
                  <a:pt x="65" y="20"/>
                  <a:pt x="57" y="13"/>
                </a:cubicBezTo>
                <a:cubicBezTo>
                  <a:pt x="52" y="8"/>
                  <a:pt x="51" y="5"/>
                  <a:pt x="45" y="10"/>
                </a:cubicBezTo>
                <a:cubicBezTo>
                  <a:pt x="41" y="14"/>
                  <a:pt x="37" y="18"/>
                  <a:pt x="34" y="22"/>
                </a:cubicBezTo>
                <a:cubicBezTo>
                  <a:pt x="27" y="28"/>
                  <a:pt x="21" y="35"/>
                  <a:pt x="16" y="39"/>
                </a:cubicBezTo>
                <a:cubicBezTo>
                  <a:pt x="9" y="47"/>
                  <a:pt x="13" y="51"/>
                  <a:pt x="16" y="53"/>
                </a:cubicBezTo>
                <a:cubicBezTo>
                  <a:pt x="16" y="53"/>
                  <a:pt x="16" y="53"/>
                  <a:pt x="16" y="53"/>
                </a:cubicBezTo>
                <a:cubicBezTo>
                  <a:pt x="18" y="55"/>
                  <a:pt x="20" y="56"/>
                  <a:pt x="23" y="53"/>
                </a:cubicBezTo>
                <a:cubicBezTo>
                  <a:pt x="24" y="52"/>
                  <a:pt x="26" y="50"/>
                  <a:pt x="28" y="48"/>
                </a:cubicBezTo>
                <a:cubicBezTo>
                  <a:pt x="34" y="42"/>
                  <a:pt x="46" y="31"/>
                  <a:pt x="48" y="28"/>
                </a:cubicBezTo>
                <a:cubicBezTo>
                  <a:pt x="49" y="27"/>
                  <a:pt x="50" y="25"/>
                  <a:pt x="49" y="24"/>
                </a:cubicBezTo>
                <a:cubicBezTo>
                  <a:pt x="47" y="23"/>
                  <a:pt x="45" y="25"/>
                  <a:pt x="44" y="26"/>
                </a:cubicBezTo>
                <a:cubicBezTo>
                  <a:pt x="36" y="35"/>
                  <a:pt x="25" y="45"/>
                  <a:pt x="25" y="45"/>
                </a:cubicBezTo>
                <a:cubicBezTo>
                  <a:pt x="24" y="46"/>
                  <a:pt x="22" y="46"/>
                  <a:pt x="21" y="45"/>
                </a:cubicBezTo>
                <a:cubicBezTo>
                  <a:pt x="20" y="44"/>
                  <a:pt x="20" y="42"/>
                  <a:pt x="21" y="41"/>
                </a:cubicBezTo>
                <a:cubicBezTo>
                  <a:pt x="21" y="41"/>
                  <a:pt x="32" y="31"/>
                  <a:pt x="40" y="22"/>
                </a:cubicBezTo>
                <a:cubicBezTo>
                  <a:pt x="45" y="17"/>
                  <a:pt x="50" y="17"/>
                  <a:pt x="53" y="20"/>
                </a:cubicBezTo>
                <a:cubicBezTo>
                  <a:pt x="56" y="23"/>
                  <a:pt x="55" y="28"/>
                  <a:pt x="52" y="32"/>
                </a:cubicBezTo>
                <a:cubicBezTo>
                  <a:pt x="50" y="35"/>
                  <a:pt x="41" y="43"/>
                  <a:pt x="32" y="52"/>
                </a:cubicBezTo>
                <a:cubicBezTo>
                  <a:pt x="30" y="54"/>
                  <a:pt x="28" y="56"/>
                  <a:pt x="27" y="57"/>
                </a:cubicBezTo>
                <a:cubicBezTo>
                  <a:pt x="25" y="60"/>
                  <a:pt x="22" y="61"/>
                  <a:pt x="19" y="6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216" name="Group 215">
            <a:extLst>
              <a:ext uri="{FF2B5EF4-FFF2-40B4-BE49-F238E27FC236}">
                <a16:creationId xmlns:a16="http://schemas.microsoft.com/office/drawing/2014/main" id="{50062104-A63E-47FF-B1A6-49E9BFC3AC33}"/>
              </a:ext>
            </a:extLst>
          </p:cNvPr>
          <p:cNvGrpSpPr/>
          <p:nvPr/>
        </p:nvGrpSpPr>
        <p:grpSpPr>
          <a:xfrm>
            <a:off x="8550169" y="2789681"/>
            <a:ext cx="414758" cy="417504"/>
            <a:chOff x="9344026" y="2587626"/>
            <a:chExt cx="239713" cy="241300"/>
          </a:xfrm>
          <a:solidFill>
            <a:schemeClr val="tx1"/>
          </a:solidFill>
        </p:grpSpPr>
        <p:sp>
          <p:nvSpPr>
            <p:cNvPr id="217" name="Oval 339">
              <a:extLst>
                <a:ext uri="{FF2B5EF4-FFF2-40B4-BE49-F238E27FC236}">
                  <a16:creationId xmlns:a16="http://schemas.microsoft.com/office/drawing/2014/main" id="{00CD7655-1CB6-4131-BFA2-DF09193060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80538" y="2614613"/>
              <a:ext cx="22225" cy="222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8" name="Oval 340">
              <a:extLst>
                <a:ext uri="{FF2B5EF4-FFF2-40B4-BE49-F238E27FC236}">
                  <a16:creationId xmlns:a16="http://schemas.microsoft.com/office/drawing/2014/main" id="{1F8A25FB-6857-40D7-9FF1-58E6E38E9C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0701" y="2614613"/>
              <a:ext cx="22225" cy="222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9" name="Oval 341">
              <a:extLst>
                <a:ext uri="{FF2B5EF4-FFF2-40B4-BE49-F238E27FC236}">
                  <a16:creationId xmlns:a16="http://schemas.microsoft.com/office/drawing/2014/main" id="{D4FB4718-B338-4929-B73B-12CE93DF9E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40863" y="2614613"/>
              <a:ext cx="22225" cy="222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0" name="Freeform 342">
              <a:extLst>
                <a:ext uri="{FF2B5EF4-FFF2-40B4-BE49-F238E27FC236}">
                  <a16:creationId xmlns:a16="http://schemas.microsoft.com/office/drawing/2014/main" id="{D951601B-2A33-4416-9163-F8EEA78C20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44026" y="2587626"/>
              <a:ext cx="239713" cy="241300"/>
            </a:xfrm>
            <a:custGeom>
              <a:avLst/>
              <a:gdLst>
                <a:gd name="T0" fmla="*/ 56 w 64"/>
                <a:gd name="T1" fmla="*/ 12 h 64"/>
                <a:gd name="T2" fmla="*/ 52 w 64"/>
                <a:gd name="T3" fmla="*/ 12 h 64"/>
                <a:gd name="T4" fmla="*/ 52 w 64"/>
                <a:gd name="T5" fmla="*/ 8 h 64"/>
                <a:gd name="T6" fmla="*/ 44 w 64"/>
                <a:gd name="T7" fmla="*/ 0 h 64"/>
                <a:gd name="T8" fmla="*/ 8 w 64"/>
                <a:gd name="T9" fmla="*/ 0 h 64"/>
                <a:gd name="T10" fmla="*/ 0 w 64"/>
                <a:gd name="T11" fmla="*/ 8 h 64"/>
                <a:gd name="T12" fmla="*/ 0 w 64"/>
                <a:gd name="T13" fmla="*/ 44 h 64"/>
                <a:gd name="T14" fmla="*/ 8 w 64"/>
                <a:gd name="T15" fmla="*/ 52 h 64"/>
                <a:gd name="T16" fmla="*/ 12 w 64"/>
                <a:gd name="T17" fmla="*/ 52 h 64"/>
                <a:gd name="T18" fmla="*/ 12 w 64"/>
                <a:gd name="T19" fmla="*/ 56 h 64"/>
                <a:gd name="T20" fmla="*/ 20 w 64"/>
                <a:gd name="T21" fmla="*/ 64 h 64"/>
                <a:gd name="T22" fmla="*/ 56 w 64"/>
                <a:gd name="T23" fmla="*/ 64 h 64"/>
                <a:gd name="T24" fmla="*/ 64 w 64"/>
                <a:gd name="T25" fmla="*/ 56 h 64"/>
                <a:gd name="T26" fmla="*/ 64 w 64"/>
                <a:gd name="T27" fmla="*/ 20 h 64"/>
                <a:gd name="T28" fmla="*/ 56 w 64"/>
                <a:gd name="T29" fmla="*/ 12 h 64"/>
                <a:gd name="T30" fmla="*/ 4 w 64"/>
                <a:gd name="T31" fmla="*/ 8 h 64"/>
                <a:gd name="T32" fmla="*/ 8 w 64"/>
                <a:gd name="T33" fmla="*/ 4 h 64"/>
                <a:gd name="T34" fmla="*/ 44 w 64"/>
                <a:gd name="T35" fmla="*/ 4 h 64"/>
                <a:gd name="T36" fmla="*/ 48 w 64"/>
                <a:gd name="T37" fmla="*/ 8 h 64"/>
                <a:gd name="T38" fmla="*/ 48 w 64"/>
                <a:gd name="T39" fmla="*/ 16 h 64"/>
                <a:gd name="T40" fmla="*/ 4 w 64"/>
                <a:gd name="T41" fmla="*/ 16 h 64"/>
                <a:gd name="T42" fmla="*/ 4 w 64"/>
                <a:gd name="T43" fmla="*/ 8 h 64"/>
                <a:gd name="T44" fmla="*/ 8 w 64"/>
                <a:gd name="T45" fmla="*/ 48 h 64"/>
                <a:gd name="T46" fmla="*/ 4 w 64"/>
                <a:gd name="T47" fmla="*/ 44 h 64"/>
                <a:gd name="T48" fmla="*/ 4 w 64"/>
                <a:gd name="T49" fmla="*/ 20 h 64"/>
                <a:gd name="T50" fmla="*/ 48 w 64"/>
                <a:gd name="T51" fmla="*/ 20 h 64"/>
                <a:gd name="T52" fmla="*/ 48 w 64"/>
                <a:gd name="T53" fmla="*/ 44 h 64"/>
                <a:gd name="T54" fmla="*/ 44 w 64"/>
                <a:gd name="T55" fmla="*/ 48 h 64"/>
                <a:gd name="T56" fmla="*/ 8 w 64"/>
                <a:gd name="T57" fmla="*/ 48 h 64"/>
                <a:gd name="T58" fmla="*/ 60 w 64"/>
                <a:gd name="T59" fmla="*/ 56 h 64"/>
                <a:gd name="T60" fmla="*/ 56 w 64"/>
                <a:gd name="T61" fmla="*/ 60 h 64"/>
                <a:gd name="T62" fmla="*/ 20 w 64"/>
                <a:gd name="T63" fmla="*/ 60 h 64"/>
                <a:gd name="T64" fmla="*/ 16 w 64"/>
                <a:gd name="T65" fmla="*/ 56 h 64"/>
                <a:gd name="T66" fmla="*/ 16 w 64"/>
                <a:gd name="T67" fmla="*/ 52 h 64"/>
                <a:gd name="T68" fmla="*/ 44 w 64"/>
                <a:gd name="T69" fmla="*/ 52 h 64"/>
                <a:gd name="T70" fmla="*/ 52 w 64"/>
                <a:gd name="T71" fmla="*/ 44 h 64"/>
                <a:gd name="T72" fmla="*/ 52 w 64"/>
                <a:gd name="T73" fmla="*/ 28 h 64"/>
                <a:gd name="T74" fmla="*/ 60 w 64"/>
                <a:gd name="T75" fmla="*/ 28 h 64"/>
                <a:gd name="T76" fmla="*/ 60 w 64"/>
                <a:gd name="T77" fmla="*/ 56 h 64"/>
                <a:gd name="T78" fmla="*/ 60 w 64"/>
                <a:gd name="T79" fmla="*/ 24 h 64"/>
                <a:gd name="T80" fmla="*/ 52 w 64"/>
                <a:gd name="T81" fmla="*/ 24 h 64"/>
                <a:gd name="T82" fmla="*/ 52 w 64"/>
                <a:gd name="T83" fmla="*/ 16 h 64"/>
                <a:gd name="T84" fmla="*/ 56 w 64"/>
                <a:gd name="T85" fmla="*/ 16 h 64"/>
                <a:gd name="T86" fmla="*/ 60 w 64"/>
                <a:gd name="T87" fmla="*/ 20 h 64"/>
                <a:gd name="T88" fmla="*/ 60 w 64"/>
                <a:gd name="T89" fmla="*/ 2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4" h="64">
                  <a:moveTo>
                    <a:pt x="56" y="12"/>
                  </a:moveTo>
                  <a:cubicBezTo>
                    <a:pt x="52" y="12"/>
                    <a:pt x="52" y="12"/>
                    <a:pt x="52" y="12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2" y="4"/>
                    <a:pt x="48" y="0"/>
                    <a:pt x="44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8"/>
                    <a:pt x="4" y="52"/>
                    <a:pt x="8" y="52"/>
                  </a:cubicBezTo>
                  <a:cubicBezTo>
                    <a:pt x="12" y="52"/>
                    <a:pt x="12" y="52"/>
                    <a:pt x="12" y="52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2" y="60"/>
                    <a:pt x="16" y="64"/>
                    <a:pt x="20" y="64"/>
                  </a:cubicBezTo>
                  <a:cubicBezTo>
                    <a:pt x="56" y="64"/>
                    <a:pt x="56" y="64"/>
                    <a:pt x="56" y="64"/>
                  </a:cubicBezTo>
                  <a:cubicBezTo>
                    <a:pt x="60" y="64"/>
                    <a:pt x="64" y="60"/>
                    <a:pt x="64" y="56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64" y="16"/>
                    <a:pt x="60" y="12"/>
                    <a:pt x="56" y="12"/>
                  </a:cubicBezTo>
                  <a:close/>
                  <a:moveTo>
                    <a:pt x="4" y="8"/>
                  </a:moveTo>
                  <a:cubicBezTo>
                    <a:pt x="4" y="6"/>
                    <a:pt x="6" y="4"/>
                    <a:pt x="8" y="4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6" y="4"/>
                    <a:pt x="48" y="6"/>
                    <a:pt x="48" y="8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" y="16"/>
                    <a:pt x="4" y="16"/>
                    <a:pt x="4" y="16"/>
                  </a:cubicBezTo>
                  <a:lnTo>
                    <a:pt x="4" y="8"/>
                  </a:lnTo>
                  <a:close/>
                  <a:moveTo>
                    <a:pt x="8" y="48"/>
                  </a:moveTo>
                  <a:cubicBezTo>
                    <a:pt x="6" y="48"/>
                    <a:pt x="4" y="46"/>
                    <a:pt x="4" y="44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8" y="44"/>
                    <a:pt x="48" y="44"/>
                    <a:pt x="48" y="44"/>
                  </a:cubicBezTo>
                  <a:cubicBezTo>
                    <a:pt x="48" y="46"/>
                    <a:pt x="46" y="48"/>
                    <a:pt x="44" y="48"/>
                  </a:cubicBezTo>
                  <a:lnTo>
                    <a:pt x="8" y="48"/>
                  </a:lnTo>
                  <a:close/>
                  <a:moveTo>
                    <a:pt x="60" y="56"/>
                  </a:moveTo>
                  <a:cubicBezTo>
                    <a:pt x="60" y="58"/>
                    <a:pt x="58" y="60"/>
                    <a:pt x="56" y="60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18" y="60"/>
                    <a:pt x="16" y="58"/>
                    <a:pt x="16" y="56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44" y="52"/>
                    <a:pt x="44" y="52"/>
                    <a:pt x="44" y="52"/>
                  </a:cubicBezTo>
                  <a:cubicBezTo>
                    <a:pt x="48" y="52"/>
                    <a:pt x="52" y="48"/>
                    <a:pt x="52" y="44"/>
                  </a:cubicBezTo>
                  <a:cubicBezTo>
                    <a:pt x="52" y="28"/>
                    <a:pt x="52" y="28"/>
                    <a:pt x="52" y="28"/>
                  </a:cubicBezTo>
                  <a:cubicBezTo>
                    <a:pt x="60" y="28"/>
                    <a:pt x="60" y="28"/>
                    <a:pt x="60" y="28"/>
                  </a:cubicBezTo>
                  <a:lnTo>
                    <a:pt x="60" y="56"/>
                  </a:lnTo>
                  <a:close/>
                  <a:moveTo>
                    <a:pt x="60" y="24"/>
                  </a:moveTo>
                  <a:cubicBezTo>
                    <a:pt x="52" y="24"/>
                    <a:pt x="52" y="24"/>
                    <a:pt x="52" y="24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58" y="16"/>
                    <a:pt x="60" y="18"/>
                    <a:pt x="60" y="20"/>
                  </a:cubicBezTo>
                  <a:lnTo>
                    <a:pt x="6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3BB2AF98-E45E-4B6E-B741-F1EE84D4BA05}"/>
              </a:ext>
            </a:extLst>
          </p:cNvPr>
          <p:cNvGrpSpPr/>
          <p:nvPr/>
        </p:nvGrpSpPr>
        <p:grpSpPr>
          <a:xfrm>
            <a:off x="10458267" y="2755526"/>
            <a:ext cx="484747" cy="485815"/>
            <a:chOff x="7305675" y="2468563"/>
            <a:chExt cx="720725" cy="722313"/>
          </a:xfrm>
          <a:solidFill>
            <a:schemeClr val="tx1"/>
          </a:solidFill>
        </p:grpSpPr>
        <p:sp>
          <p:nvSpPr>
            <p:cNvPr id="222" name="Freeform 132">
              <a:extLst>
                <a:ext uri="{FF2B5EF4-FFF2-40B4-BE49-F238E27FC236}">
                  <a16:creationId xmlns:a16="http://schemas.microsoft.com/office/drawing/2014/main" id="{31AF8A23-134C-4250-AFCA-6AB1D70EDD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56500" y="2719388"/>
              <a:ext cx="217488" cy="219075"/>
            </a:xfrm>
            <a:custGeom>
              <a:avLst/>
              <a:gdLst>
                <a:gd name="T0" fmla="*/ 29 w 58"/>
                <a:gd name="T1" fmla="*/ 0 h 58"/>
                <a:gd name="T2" fmla="*/ 0 w 58"/>
                <a:gd name="T3" fmla="*/ 29 h 58"/>
                <a:gd name="T4" fmla="*/ 29 w 58"/>
                <a:gd name="T5" fmla="*/ 58 h 58"/>
                <a:gd name="T6" fmla="*/ 58 w 58"/>
                <a:gd name="T7" fmla="*/ 29 h 58"/>
                <a:gd name="T8" fmla="*/ 29 w 58"/>
                <a:gd name="T9" fmla="*/ 0 h 58"/>
                <a:gd name="T10" fmla="*/ 29 w 58"/>
                <a:gd name="T11" fmla="*/ 50 h 58"/>
                <a:gd name="T12" fmla="*/ 8 w 58"/>
                <a:gd name="T13" fmla="*/ 29 h 58"/>
                <a:gd name="T14" fmla="*/ 29 w 58"/>
                <a:gd name="T15" fmla="*/ 8 h 58"/>
                <a:gd name="T16" fmla="*/ 50 w 58"/>
                <a:gd name="T17" fmla="*/ 29 h 58"/>
                <a:gd name="T18" fmla="*/ 29 w 58"/>
                <a:gd name="T19" fmla="*/ 5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" h="58">
                  <a:moveTo>
                    <a:pt x="29" y="0"/>
                  </a:moveTo>
                  <a:cubicBezTo>
                    <a:pt x="13" y="0"/>
                    <a:pt x="0" y="13"/>
                    <a:pt x="0" y="29"/>
                  </a:cubicBezTo>
                  <a:cubicBezTo>
                    <a:pt x="0" y="45"/>
                    <a:pt x="13" y="58"/>
                    <a:pt x="29" y="58"/>
                  </a:cubicBezTo>
                  <a:cubicBezTo>
                    <a:pt x="45" y="58"/>
                    <a:pt x="58" y="45"/>
                    <a:pt x="58" y="29"/>
                  </a:cubicBezTo>
                  <a:cubicBezTo>
                    <a:pt x="58" y="13"/>
                    <a:pt x="45" y="0"/>
                    <a:pt x="29" y="0"/>
                  </a:cubicBezTo>
                  <a:close/>
                  <a:moveTo>
                    <a:pt x="29" y="50"/>
                  </a:moveTo>
                  <a:cubicBezTo>
                    <a:pt x="18" y="50"/>
                    <a:pt x="8" y="40"/>
                    <a:pt x="8" y="29"/>
                  </a:cubicBezTo>
                  <a:cubicBezTo>
                    <a:pt x="8" y="18"/>
                    <a:pt x="18" y="8"/>
                    <a:pt x="29" y="8"/>
                  </a:cubicBezTo>
                  <a:cubicBezTo>
                    <a:pt x="40" y="8"/>
                    <a:pt x="50" y="18"/>
                    <a:pt x="50" y="29"/>
                  </a:cubicBezTo>
                  <a:cubicBezTo>
                    <a:pt x="50" y="40"/>
                    <a:pt x="40" y="50"/>
                    <a:pt x="29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3" name="Freeform 133">
              <a:extLst>
                <a:ext uri="{FF2B5EF4-FFF2-40B4-BE49-F238E27FC236}">
                  <a16:creationId xmlns:a16="http://schemas.microsoft.com/office/drawing/2014/main" id="{63BA72DC-2A5C-4C81-A123-C5B4A72772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05675" y="2468563"/>
              <a:ext cx="720725" cy="722313"/>
            </a:xfrm>
            <a:custGeom>
              <a:avLst/>
              <a:gdLst>
                <a:gd name="T0" fmla="*/ 192 w 192"/>
                <a:gd name="T1" fmla="*/ 90 h 192"/>
                <a:gd name="T2" fmla="*/ 167 w 192"/>
                <a:gd name="T3" fmla="*/ 90 h 192"/>
                <a:gd name="T4" fmla="*/ 102 w 192"/>
                <a:gd name="T5" fmla="*/ 25 h 192"/>
                <a:gd name="T6" fmla="*/ 102 w 192"/>
                <a:gd name="T7" fmla="*/ 0 h 192"/>
                <a:gd name="T8" fmla="*/ 90 w 192"/>
                <a:gd name="T9" fmla="*/ 0 h 192"/>
                <a:gd name="T10" fmla="*/ 90 w 192"/>
                <a:gd name="T11" fmla="*/ 25 h 192"/>
                <a:gd name="T12" fmla="*/ 25 w 192"/>
                <a:gd name="T13" fmla="*/ 90 h 192"/>
                <a:gd name="T14" fmla="*/ 0 w 192"/>
                <a:gd name="T15" fmla="*/ 90 h 192"/>
                <a:gd name="T16" fmla="*/ 0 w 192"/>
                <a:gd name="T17" fmla="*/ 102 h 192"/>
                <a:gd name="T18" fmla="*/ 25 w 192"/>
                <a:gd name="T19" fmla="*/ 102 h 192"/>
                <a:gd name="T20" fmla="*/ 90 w 192"/>
                <a:gd name="T21" fmla="*/ 167 h 192"/>
                <a:gd name="T22" fmla="*/ 90 w 192"/>
                <a:gd name="T23" fmla="*/ 192 h 192"/>
                <a:gd name="T24" fmla="*/ 102 w 192"/>
                <a:gd name="T25" fmla="*/ 192 h 192"/>
                <a:gd name="T26" fmla="*/ 102 w 192"/>
                <a:gd name="T27" fmla="*/ 167 h 192"/>
                <a:gd name="T28" fmla="*/ 167 w 192"/>
                <a:gd name="T29" fmla="*/ 102 h 192"/>
                <a:gd name="T30" fmla="*/ 192 w 192"/>
                <a:gd name="T31" fmla="*/ 102 h 192"/>
                <a:gd name="T32" fmla="*/ 192 w 192"/>
                <a:gd name="T33" fmla="*/ 90 h 192"/>
                <a:gd name="T34" fmla="*/ 102 w 192"/>
                <a:gd name="T35" fmla="*/ 151 h 192"/>
                <a:gd name="T36" fmla="*/ 102 w 192"/>
                <a:gd name="T37" fmla="*/ 140 h 192"/>
                <a:gd name="T38" fmla="*/ 97 w 192"/>
                <a:gd name="T39" fmla="*/ 135 h 192"/>
                <a:gd name="T40" fmla="*/ 95 w 192"/>
                <a:gd name="T41" fmla="*/ 135 h 192"/>
                <a:gd name="T42" fmla="*/ 90 w 192"/>
                <a:gd name="T43" fmla="*/ 140 h 192"/>
                <a:gd name="T44" fmla="*/ 90 w 192"/>
                <a:gd name="T45" fmla="*/ 151 h 192"/>
                <a:gd name="T46" fmla="*/ 41 w 192"/>
                <a:gd name="T47" fmla="*/ 102 h 192"/>
                <a:gd name="T48" fmla="*/ 52 w 192"/>
                <a:gd name="T49" fmla="*/ 102 h 192"/>
                <a:gd name="T50" fmla="*/ 57 w 192"/>
                <a:gd name="T51" fmla="*/ 97 h 192"/>
                <a:gd name="T52" fmla="*/ 57 w 192"/>
                <a:gd name="T53" fmla="*/ 95 h 192"/>
                <a:gd name="T54" fmla="*/ 52 w 192"/>
                <a:gd name="T55" fmla="*/ 90 h 192"/>
                <a:gd name="T56" fmla="*/ 41 w 192"/>
                <a:gd name="T57" fmla="*/ 90 h 192"/>
                <a:gd name="T58" fmla="*/ 90 w 192"/>
                <a:gd name="T59" fmla="*/ 41 h 192"/>
                <a:gd name="T60" fmla="*/ 90 w 192"/>
                <a:gd name="T61" fmla="*/ 52 h 192"/>
                <a:gd name="T62" fmla="*/ 95 w 192"/>
                <a:gd name="T63" fmla="*/ 57 h 192"/>
                <a:gd name="T64" fmla="*/ 97 w 192"/>
                <a:gd name="T65" fmla="*/ 57 h 192"/>
                <a:gd name="T66" fmla="*/ 102 w 192"/>
                <a:gd name="T67" fmla="*/ 52 h 192"/>
                <a:gd name="T68" fmla="*/ 102 w 192"/>
                <a:gd name="T69" fmla="*/ 41 h 192"/>
                <a:gd name="T70" fmla="*/ 151 w 192"/>
                <a:gd name="T71" fmla="*/ 90 h 192"/>
                <a:gd name="T72" fmla="*/ 140 w 192"/>
                <a:gd name="T73" fmla="*/ 90 h 192"/>
                <a:gd name="T74" fmla="*/ 135 w 192"/>
                <a:gd name="T75" fmla="*/ 95 h 192"/>
                <a:gd name="T76" fmla="*/ 135 w 192"/>
                <a:gd name="T77" fmla="*/ 97 h 192"/>
                <a:gd name="T78" fmla="*/ 140 w 192"/>
                <a:gd name="T79" fmla="*/ 102 h 192"/>
                <a:gd name="T80" fmla="*/ 151 w 192"/>
                <a:gd name="T81" fmla="*/ 102 h 192"/>
                <a:gd name="T82" fmla="*/ 102 w 192"/>
                <a:gd name="T83" fmla="*/ 151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2" h="192">
                  <a:moveTo>
                    <a:pt x="192" y="90"/>
                  </a:moveTo>
                  <a:cubicBezTo>
                    <a:pt x="167" y="90"/>
                    <a:pt x="167" y="90"/>
                    <a:pt x="167" y="90"/>
                  </a:cubicBezTo>
                  <a:cubicBezTo>
                    <a:pt x="164" y="55"/>
                    <a:pt x="137" y="28"/>
                    <a:pt x="102" y="25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0" y="25"/>
                    <a:pt x="90" y="25"/>
                    <a:pt x="90" y="25"/>
                  </a:cubicBezTo>
                  <a:cubicBezTo>
                    <a:pt x="55" y="28"/>
                    <a:pt x="28" y="55"/>
                    <a:pt x="25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25" y="102"/>
                    <a:pt x="25" y="102"/>
                    <a:pt x="25" y="102"/>
                  </a:cubicBezTo>
                  <a:cubicBezTo>
                    <a:pt x="28" y="137"/>
                    <a:pt x="55" y="164"/>
                    <a:pt x="90" y="167"/>
                  </a:cubicBezTo>
                  <a:cubicBezTo>
                    <a:pt x="90" y="192"/>
                    <a:pt x="90" y="192"/>
                    <a:pt x="90" y="192"/>
                  </a:cubicBezTo>
                  <a:cubicBezTo>
                    <a:pt x="102" y="192"/>
                    <a:pt x="102" y="192"/>
                    <a:pt x="102" y="192"/>
                  </a:cubicBezTo>
                  <a:cubicBezTo>
                    <a:pt x="102" y="167"/>
                    <a:pt x="102" y="167"/>
                    <a:pt x="102" y="167"/>
                  </a:cubicBezTo>
                  <a:cubicBezTo>
                    <a:pt x="137" y="164"/>
                    <a:pt x="164" y="137"/>
                    <a:pt x="167" y="102"/>
                  </a:cubicBezTo>
                  <a:cubicBezTo>
                    <a:pt x="192" y="102"/>
                    <a:pt x="192" y="102"/>
                    <a:pt x="192" y="102"/>
                  </a:cubicBezTo>
                  <a:lnTo>
                    <a:pt x="192" y="90"/>
                  </a:lnTo>
                  <a:close/>
                  <a:moveTo>
                    <a:pt x="102" y="151"/>
                  </a:moveTo>
                  <a:cubicBezTo>
                    <a:pt x="102" y="140"/>
                    <a:pt x="102" y="140"/>
                    <a:pt x="102" y="140"/>
                  </a:cubicBezTo>
                  <a:cubicBezTo>
                    <a:pt x="102" y="137"/>
                    <a:pt x="100" y="135"/>
                    <a:pt x="97" y="135"/>
                  </a:cubicBezTo>
                  <a:cubicBezTo>
                    <a:pt x="95" y="135"/>
                    <a:pt x="95" y="135"/>
                    <a:pt x="95" y="135"/>
                  </a:cubicBezTo>
                  <a:cubicBezTo>
                    <a:pt x="92" y="135"/>
                    <a:pt x="90" y="137"/>
                    <a:pt x="90" y="140"/>
                  </a:cubicBezTo>
                  <a:cubicBezTo>
                    <a:pt x="90" y="151"/>
                    <a:pt x="90" y="151"/>
                    <a:pt x="90" y="151"/>
                  </a:cubicBezTo>
                  <a:cubicBezTo>
                    <a:pt x="64" y="148"/>
                    <a:pt x="44" y="128"/>
                    <a:pt x="41" y="102"/>
                  </a:cubicBezTo>
                  <a:cubicBezTo>
                    <a:pt x="52" y="102"/>
                    <a:pt x="52" y="102"/>
                    <a:pt x="52" y="102"/>
                  </a:cubicBezTo>
                  <a:cubicBezTo>
                    <a:pt x="55" y="102"/>
                    <a:pt x="57" y="100"/>
                    <a:pt x="57" y="97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7" y="92"/>
                    <a:pt x="55" y="90"/>
                    <a:pt x="52" y="90"/>
                  </a:cubicBezTo>
                  <a:cubicBezTo>
                    <a:pt x="41" y="90"/>
                    <a:pt x="41" y="90"/>
                    <a:pt x="41" y="90"/>
                  </a:cubicBezTo>
                  <a:cubicBezTo>
                    <a:pt x="44" y="64"/>
                    <a:pt x="64" y="44"/>
                    <a:pt x="90" y="41"/>
                  </a:cubicBezTo>
                  <a:cubicBezTo>
                    <a:pt x="90" y="52"/>
                    <a:pt x="90" y="52"/>
                    <a:pt x="90" y="52"/>
                  </a:cubicBezTo>
                  <a:cubicBezTo>
                    <a:pt x="90" y="55"/>
                    <a:pt x="92" y="57"/>
                    <a:pt x="95" y="57"/>
                  </a:cubicBezTo>
                  <a:cubicBezTo>
                    <a:pt x="97" y="57"/>
                    <a:pt x="97" y="57"/>
                    <a:pt x="97" y="57"/>
                  </a:cubicBezTo>
                  <a:cubicBezTo>
                    <a:pt x="100" y="57"/>
                    <a:pt x="102" y="55"/>
                    <a:pt x="102" y="52"/>
                  </a:cubicBezTo>
                  <a:cubicBezTo>
                    <a:pt x="102" y="41"/>
                    <a:pt x="102" y="41"/>
                    <a:pt x="102" y="41"/>
                  </a:cubicBezTo>
                  <a:cubicBezTo>
                    <a:pt x="128" y="44"/>
                    <a:pt x="148" y="64"/>
                    <a:pt x="151" y="90"/>
                  </a:cubicBezTo>
                  <a:cubicBezTo>
                    <a:pt x="140" y="90"/>
                    <a:pt x="140" y="90"/>
                    <a:pt x="140" y="90"/>
                  </a:cubicBezTo>
                  <a:cubicBezTo>
                    <a:pt x="137" y="90"/>
                    <a:pt x="135" y="92"/>
                    <a:pt x="135" y="95"/>
                  </a:cubicBezTo>
                  <a:cubicBezTo>
                    <a:pt x="135" y="97"/>
                    <a:pt x="135" y="97"/>
                    <a:pt x="135" y="97"/>
                  </a:cubicBezTo>
                  <a:cubicBezTo>
                    <a:pt x="135" y="100"/>
                    <a:pt x="137" y="102"/>
                    <a:pt x="140" y="102"/>
                  </a:cubicBezTo>
                  <a:cubicBezTo>
                    <a:pt x="151" y="102"/>
                    <a:pt x="151" y="102"/>
                    <a:pt x="151" y="102"/>
                  </a:cubicBezTo>
                  <a:cubicBezTo>
                    <a:pt x="148" y="128"/>
                    <a:pt x="128" y="148"/>
                    <a:pt x="102" y="1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24" name="Freeform 213">
            <a:extLst>
              <a:ext uri="{FF2B5EF4-FFF2-40B4-BE49-F238E27FC236}">
                <a16:creationId xmlns:a16="http://schemas.microsoft.com/office/drawing/2014/main" id="{0E9DE8C1-4DE6-440D-873A-EE93F36A41D1}"/>
              </a:ext>
            </a:extLst>
          </p:cNvPr>
          <p:cNvSpPr>
            <a:spLocks noEditPoints="1"/>
          </p:cNvSpPr>
          <p:nvPr/>
        </p:nvSpPr>
        <p:spPr bwMode="auto">
          <a:xfrm>
            <a:off x="9568892" y="2815003"/>
            <a:ext cx="318590" cy="366861"/>
          </a:xfrm>
          <a:custGeom>
            <a:avLst/>
            <a:gdLst>
              <a:gd name="T0" fmla="*/ 90 w 132"/>
              <a:gd name="T1" fmla="*/ 0 h 152"/>
              <a:gd name="T2" fmla="*/ 0 w 132"/>
              <a:gd name="T3" fmla="*/ 0 h 152"/>
              <a:gd name="T4" fmla="*/ 0 w 132"/>
              <a:gd name="T5" fmla="*/ 152 h 152"/>
              <a:gd name="T6" fmla="*/ 132 w 132"/>
              <a:gd name="T7" fmla="*/ 152 h 152"/>
              <a:gd name="T8" fmla="*/ 132 w 132"/>
              <a:gd name="T9" fmla="*/ 43 h 152"/>
              <a:gd name="T10" fmla="*/ 90 w 132"/>
              <a:gd name="T11" fmla="*/ 0 h 152"/>
              <a:gd name="T12" fmla="*/ 113 w 132"/>
              <a:gd name="T13" fmla="*/ 133 h 152"/>
              <a:gd name="T14" fmla="*/ 19 w 132"/>
              <a:gd name="T15" fmla="*/ 133 h 152"/>
              <a:gd name="T16" fmla="*/ 19 w 132"/>
              <a:gd name="T17" fmla="*/ 19 h 152"/>
              <a:gd name="T18" fmla="*/ 38 w 132"/>
              <a:gd name="T19" fmla="*/ 19 h 152"/>
              <a:gd name="T20" fmla="*/ 38 w 132"/>
              <a:gd name="T21" fmla="*/ 104 h 152"/>
              <a:gd name="T22" fmla="*/ 57 w 132"/>
              <a:gd name="T23" fmla="*/ 76 h 152"/>
              <a:gd name="T24" fmla="*/ 76 w 132"/>
              <a:gd name="T25" fmla="*/ 104 h 152"/>
              <a:gd name="T26" fmla="*/ 76 w 132"/>
              <a:gd name="T27" fmla="*/ 19 h 152"/>
              <a:gd name="T28" fmla="*/ 80 w 132"/>
              <a:gd name="T29" fmla="*/ 19 h 152"/>
              <a:gd name="T30" fmla="*/ 113 w 132"/>
              <a:gd name="T31" fmla="*/ 52 h 152"/>
              <a:gd name="T32" fmla="*/ 113 w 132"/>
              <a:gd name="T33" fmla="*/ 133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32" h="152">
                <a:moveTo>
                  <a:pt x="90" y="0"/>
                </a:moveTo>
                <a:lnTo>
                  <a:pt x="0" y="0"/>
                </a:lnTo>
                <a:lnTo>
                  <a:pt x="0" y="152"/>
                </a:lnTo>
                <a:lnTo>
                  <a:pt x="132" y="152"/>
                </a:lnTo>
                <a:lnTo>
                  <a:pt x="132" y="43"/>
                </a:lnTo>
                <a:lnTo>
                  <a:pt x="90" y="0"/>
                </a:lnTo>
                <a:close/>
                <a:moveTo>
                  <a:pt x="113" y="133"/>
                </a:moveTo>
                <a:lnTo>
                  <a:pt x="19" y="133"/>
                </a:lnTo>
                <a:lnTo>
                  <a:pt x="19" y="19"/>
                </a:lnTo>
                <a:lnTo>
                  <a:pt x="38" y="19"/>
                </a:lnTo>
                <a:lnTo>
                  <a:pt x="38" y="104"/>
                </a:lnTo>
                <a:lnTo>
                  <a:pt x="57" y="76"/>
                </a:lnTo>
                <a:lnTo>
                  <a:pt x="76" y="104"/>
                </a:lnTo>
                <a:lnTo>
                  <a:pt x="76" y="19"/>
                </a:lnTo>
                <a:lnTo>
                  <a:pt x="80" y="19"/>
                </a:lnTo>
                <a:lnTo>
                  <a:pt x="113" y="52"/>
                </a:lnTo>
                <a:lnTo>
                  <a:pt x="113" y="13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25" name="Freeform 248">
            <a:extLst>
              <a:ext uri="{FF2B5EF4-FFF2-40B4-BE49-F238E27FC236}">
                <a16:creationId xmlns:a16="http://schemas.microsoft.com/office/drawing/2014/main" id="{FCDE2EFD-77DD-40BF-8A45-E74CC11E522C}"/>
              </a:ext>
            </a:extLst>
          </p:cNvPr>
          <p:cNvSpPr>
            <a:spLocks noEditPoints="1"/>
          </p:cNvSpPr>
          <p:nvPr/>
        </p:nvSpPr>
        <p:spPr bwMode="auto">
          <a:xfrm>
            <a:off x="11474578" y="2816209"/>
            <a:ext cx="318591" cy="364449"/>
          </a:xfrm>
          <a:custGeom>
            <a:avLst/>
            <a:gdLst>
              <a:gd name="T0" fmla="*/ 48 w 56"/>
              <a:gd name="T1" fmla="*/ 60 h 64"/>
              <a:gd name="T2" fmla="*/ 45 w 56"/>
              <a:gd name="T3" fmla="*/ 60 h 64"/>
              <a:gd name="T4" fmla="*/ 56 w 56"/>
              <a:gd name="T5" fmla="*/ 40 h 64"/>
              <a:gd name="T6" fmla="*/ 38 w 56"/>
              <a:gd name="T7" fmla="*/ 17 h 64"/>
              <a:gd name="T8" fmla="*/ 42 w 56"/>
              <a:gd name="T9" fmla="*/ 8 h 64"/>
              <a:gd name="T10" fmla="*/ 42 w 56"/>
              <a:gd name="T11" fmla="*/ 5 h 64"/>
              <a:gd name="T12" fmla="*/ 31 w 56"/>
              <a:gd name="T13" fmla="*/ 0 h 64"/>
              <a:gd name="T14" fmla="*/ 29 w 56"/>
              <a:gd name="T15" fmla="*/ 0 h 64"/>
              <a:gd name="T16" fmla="*/ 28 w 56"/>
              <a:gd name="T17" fmla="*/ 1 h 64"/>
              <a:gd name="T18" fmla="*/ 15 w 56"/>
              <a:gd name="T19" fmla="*/ 25 h 64"/>
              <a:gd name="T20" fmla="*/ 17 w 56"/>
              <a:gd name="T21" fmla="*/ 31 h 64"/>
              <a:gd name="T22" fmla="*/ 15 w 56"/>
              <a:gd name="T23" fmla="*/ 35 h 64"/>
              <a:gd name="T24" fmla="*/ 22 w 56"/>
              <a:gd name="T25" fmla="*/ 38 h 64"/>
              <a:gd name="T26" fmla="*/ 24 w 56"/>
              <a:gd name="T27" fmla="*/ 35 h 64"/>
              <a:gd name="T28" fmla="*/ 24 w 56"/>
              <a:gd name="T29" fmla="*/ 35 h 64"/>
              <a:gd name="T30" fmla="*/ 30 w 56"/>
              <a:gd name="T31" fmla="*/ 32 h 64"/>
              <a:gd name="T32" fmla="*/ 34 w 56"/>
              <a:gd name="T33" fmla="*/ 24 h 64"/>
              <a:gd name="T34" fmla="*/ 48 w 56"/>
              <a:gd name="T35" fmla="*/ 40 h 64"/>
              <a:gd name="T36" fmla="*/ 32 w 56"/>
              <a:gd name="T37" fmla="*/ 56 h 64"/>
              <a:gd name="T38" fmla="*/ 20 w 56"/>
              <a:gd name="T39" fmla="*/ 52 h 64"/>
              <a:gd name="T40" fmla="*/ 20 w 56"/>
              <a:gd name="T41" fmla="*/ 50 h 64"/>
              <a:gd name="T42" fmla="*/ 22 w 56"/>
              <a:gd name="T43" fmla="*/ 48 h 64"/>
              <a:gd name="T44" fmla="*/ 32 w 56"/>
              <a:gd name="T45" fmla="*/ 48 h 64"/>
              <a:gd name="T46" fmla="*/ 32 w 56"/>
              <a:gd name="T47" fmla="*/ 44 h 64"/>
              <a:gd name="T48" fmla="*/ 17 w 56"/>
              <a:gd name="T49" fmla="*/ 44 h 64"/>
              <a:gd name="T50" fmla="*/ 8 w 56"/>
              <a:gd name="T51" fmla="*/ 44 h 64"/>
              <a:gd name="T52" fmla="*/ 0 w 56"/>
              <a:gd name="T53" fmla="*/ 44 h 64"/>
              <a:gd name="T54" fmla="*/ 0 w 56"/>
              <a:gd name="T55" fmla="*/ 48 h 64"/>
              <a:gd name="T56" fmla="*/ 9 w 56"/>
              <a:gd name="T57" fmla="*/ 48 h 64"/>
              <a:gd name="T58" fmla="*/ 10 w 56"/>
              <a:gd name="T59" fmla="*/ 48 h 64"/>
              <a:gd name="T60" fmla="*/ 12 w 56"/>
              <a:gd name="T61" fmla="*/ 50 h 64"/>
              <a:gd name="T62" fmla="*/ 12 w 56"/>
              <a:gd name="T63" fmla="*/ 52 h 64"/>
              <a:gd name="T64" fmla="*/ 12 w 56"/>
              <a:gd name="T65" fmla="*/ 60 h 64"/>
              <a:gd name="T66" fmla="*/ 4 w 56"/>
              <a:gd name="T67" fmla="*/ 64 h 64"/>
              <a:gd name="T68" fmla="*/ 56 w 56"/>
              <a:gd name="T69" fmla="*/ 64 h 64"/>
              <a:gd name="T70" fmla="*/ 48 w 56"/>
              <a:gd name="T71" fmla="*/ 60 h 64"/>
              <a:gd name="T72" fmla="*/ 34 w 56"/>
              <a:gd name="T73" fmla="*/ 5 h 64"/>
              <a:gd name="T74" fmla="*/ 33 w 56"/>
              <a:gd name="T75" fmla="*/ 7 h 64"/>
              <a:gd name="T76" fmla="*/ 24 w 56"/>
              <a:gd name="T77" fmla="*/ 24 h 64"/>
              <a:gd name="T78" fmla="*/ 20 w 56"/>
              <a:gd name="T79" fmla="*/ 22 h 64"/>
              <a:gd name="T80" fmla="*/ 20 w 56"/>
              <a:gd name="T81" fmla="*/ 22 h 64"/>
              <a:gd name="T82" fmla="*/ 29 w 56"/>
              <a:gd name="T83" fmla="*/ 5 h 64"/>
              <a:gd name="T84" fmla="*/ 30 w 56"/>
              <a:gd name="T85" fmla="*/ 4 h 64"/>
              <a:gd name="T86" fmla="*/ 32 w 56"/>
              <a:gd name="T87" fmla="*/ 4 h 64"/>
              <a:gd name="T88" fmla="*/ 34 w 56"/>
              <a:gd name="T89" fmla="*/ 5 h 64"/>
              <a:gd name="T90" fmla="*/ 34 w 56"/>
              <a:gd name="T91" fmla="*/ 5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6" h="64">
                <a:moveTo>
                  <a:pt x="48" y="60"/>
                </a:moveTo>
                <a:cubicBezTo>
                  <a:pt x="45" y="60"/>
                  <a:pt x="45" y="60"/>
                  <a:pt x="45" y="60"/>
                </a:cubicBezTo>
                <a:cubicBezTo>
                  <a:pt x="52" y="56"/>
                  <a:pt x="56" y="48"/>
                  <a:pt x="56" y="40"/>
                </a:cubicBezTo>
                <a:cubicBezTo>
                  <a:pt x="56" y="29"/>
                  <a:pt x="48" y="19"/>
                  <a:pt x="38" y="17"/>
                </a:cubicBezTo>
                <a:cubicBezTo>
                  <a:pt x="42" y="8"/>
                  <a:pt x="42" y="8"/>
                  <a:pt x="42" y="8"/>
                </a:cubicBezTo>
                <a:cubicBezTo>
                  <a:pt x="43" y="7"/>
                  <a:pt x="43" y="6"/>
                  <a:pt x="42" y="5"/>
                </a:cubicBezTo>
                <a:cubicBezTo>
                  <a:pt x="31" y="0"/>
                  <a:pt x="31" y="0"/>
                  <a:pt x="31" y="0"/>
                </a:cubicBezTo>
                <a:cubicBezTo>
                  <a:pt x="30" y="0"/>
                  <a:pt x="30" y="0"/>
                  <a:pt x="29" y="0"/>
                </a:cubicBezTo>
                <a:cubicBezTo>
                  <a:pt x="29" y="0"/>
                  <a:pt x="28" y="1"/>
                  <a:pt x="28" y="1"/>
                </a:cubicBezTo>
                <a:cubicBezTo>
                  <a:pt x="15" y="25"/>
                  <a:pt x="15" y="25"/>
                  <a:pt x="15" y="25"/>
                </a:cubicBezTo>
                <a:cubicBezTo>
                  <a:pt x="14" y="28"/>
                  <a:pt x="15" y="30"/>
                  <a:pt x="17" y="31"/>
                </a:cubicBezTo>
                <a:cubicBezTo>
                  <a:pt x="15" y="35"/>
                  <a:pt x="15" y="35"/>
                  <a:pt x="15" y="35"/>
                </a:cubicBezTo>
                <a:cubicBezTo>
                  <a:pt x="22" y="38"/>
                  <a:pt x="22" y="38"/>
                  <a:pt x="22" y="38"/>
                </a:cubicBezTo>
                <a:cubicBezTo>
                  <a:pt x="24" y="35"/>
                  <a:pt x="24" y="35"/>
                  <a:pt x="24" y="35"/>
                </a:cubicBezTo>
                <a:cubicBezTo>
                  <a:pt x="24" y="35"/>
                  <a:pt x="24" y="35"/>
                  <a:pt x="24" y="35"/>
                </a:cubicBezTo>
                <a:cubicBezTo>
                  <a:pt x="26" y="35"/>
                  <a:pt x="29" y="35"/>
                  <a:pt x="30" y="32"/>
                </a:cubicBezTo>
                <a:cubicBezTo>
                  <a:pt x="34" y="24"/>
                  <a:pt x="34" y="24"/>
                  <a:pt x="34" y="24"/>
                </a:cubicBezTo>
                <a:cubicBezTo>
                  <a:pt x="42" y="25"/>
                  <a:pt x="48" y="32"/>
                  <a:pt x="48" y="40"/>
                </a:cubicBezTo>
                <a:cubicBezTo>
                  <a:pt x="48" y="49"/>
                  <a:pt x="41" y="56"/>
                  <a:pt x="32" y="56"/>
                </a:cubicBezTo>
                <a:cubicBezTo>
                  <a:pt x="28" y="56"/>
                  <a:pt x="23" y="54"/>
                  <a:pt x="20" y="52"/>
                </a:cubicBezTo>
                <a:cubicBezTo>
                  <a:pt x="20" y="50"/>
                  <a:pt x="20" y="50"/>
                  <a:pt x="20" y="50"/>
                </a:cubicBezTo>
                <a:cubicBezTo>
                  <a:pt x="20" y="49"/>
                  <a:pt x="21" y="48"/>
                  <a:pt x="22" y="48"/>
                </a:cubicBezTo>
                <a:cubicBezTo>
                  <a:pt x="32" y="48"/>
                  <a:pt x="32" y="48"/>
                  <a:pt x="32" y="48"/>
                </a:cubicBezTo>
                <a:cubicBezTo>
                  <a:pt x="32" y="44"/>
                  <a:pt x="32" y="44"/>
                  <a:pt x="32" y="44"/>
                </a:cubicBezTo>
                <a:cubicBezTo>
                  <a:pt x="17" y="44"/>
                  <a:pt x="17" y="44"/>
                  <a:pt x="17" y="44"/>
                </a:cubicBezTo>
                <a:cubicBezTo>
                  <a:pt x="8" y="44"/>
                  <a:pt x="8" y="44"/>
                  <a:pt x="8" y="44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48"/>
                  <a:pt x="0" y="48"/>
                  <a:pt x="0" y="48"/>
                </a:cubicBezTo>
                <a:cubicBezTo>
                  <a:pt x="9" y="48"/>
                  <a:pt x="9" y="48"/>
                  <a:pt x="9" y="48"/>
                </a:cubicBezTo>
                <a:cubicBezTo>
                  <a:pt x="10" y="48"/>
                  <a:pt x="10" y="48"/>
                  <a:pt x="10" y="48"/>
                </a:cubicBezTo>
                <a:cubicBezTo>
                  <a:pt x="11" y="48"/>
                  <a:pt x="12" y="49"/>
                  <a:pt x="12" y="50"/>
                </a:cubicBezTo>
                <a:cubicBezTo>
                  <a:pt x="12" y="52"/>
                  <a:pt x="12" y="52"/>
                  <a:pt x="12" y="52"/>
                </a:cubicBezTo>
                <a:cubicBezTo>
                  <a:pt x="12" y="60"/>
                  <a:pt x="12" y="60"/>
                  <a:pt x="12" y="60"/>
                </a:cubicBezTo>
                <a:cubicBezTo>
                  <a:pt x="8" y="60"/>
                  <a:pt x="4" y="60"/>
                  <a:pt x="4" y="64"/>
                </a:cubicBezTo>
                <a:cubicBezTo>
                  <a:pt x="56" y="64"/>
                  <a:pt x="56" y="64"/>
                  <a:pt x="56" y="64"/>
                </a:cubicBezTo>
                <a:cubicBezTo>
                  <a:pt x="56" y="60"/>
                  <a:pt x="52" y="60"/>
                  <a:pt x="48" y="60"/>
                </a:cubicBezTo>
                <a:close/>
                <a:moveTo>
                  <a:pt x="34" y="5"/>
                </a:moveTo>
                <a:cubicBezTo>
                  <a:pt x="33" y="6"/>
                  <a:pt x="33" y="6"/>
                  <a:pt x="33" y="7"/>
                </a:cubicBezTo>
                <a:cubicBezTo>
                  <a:pt x="24" y="24"/>
                  <a:pt x="24" y="24"/>
                  <a:pt x="24" y="24"/>
                </a:cubicBezTo>
                <a:cubicBezTo>
                  <a:pt x="20" y="22"/>
                  <a:pt x="20" y="22"/>
                  <a:pt x="20" y="22"/>
                </a:cubicBezTo>
                <a:cubicBezTo>
                  <a:pt x="20" y="22"/>
                  <a:pt x="20" y="22"/>
                  <a:pt x="20" y="22"/>
                </a:cubicBezTo>
                <a:cubicBezTo>
                  <a:pt x="29" y="5"/>
                  <a:pt x="29" y="5"/>
                  <a:pt x="29" y="5"/>
                </a:cubicBezTo>
                <a:cubicBezTo>
                  <a:pt x="29" y="5"/>
                  <a:pt x="30" y="4"/>
                  <a:pt x="30" y="4"/>
                </a:cubicBezTo>
                <a:cubicBezTo>
                  <a:pt x="31" y="4"/>
                  <a:pt x="31" y="4"/>
                  <a:pt x="32" y="4"/>
                </a:cubicBezTo>
                <a:cubicBezTo>
                  <a:pt x="34" y="5"/>
                  <a:pt x="34" y="5"/>
                  <a:pt x="34" y="5"/>
                </a:cubicBezTo>
                <a:cubicBezTo>
                  <a:pt x="34" y="5"/>
                  <a:pt x="34" y="5"/>
                  <a:pt x="34" y="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C9B1B195-2D5B-40A1-B8B1-5059FC7F3146}"/>
              </a:ext>
            </a:extLst>
          </p:cNvPr>
          <p:cNvGrpSpPr/>
          <p:nvPr/>
        </p:nvGrpSpPr>
        <p:grpSpPr>
          <a:xfrm>
            <a:off x="3345785" y="4405911"/>
            <a:ext cx="403225" cy="439738"/>
            <a:chOff x="9217025" y="1244600"/>
            <a:chExt cx="403225" cy="439738"/>
          </a:xfrm>
          <a:solidFill>
            <a:schemeClr val="tx1"/>
          </a:solidFill>
        </p:grpSpPr>
        <p:sp>
          <p:nvSpPr>
            <p:cNvPr id="227" name="Rectangle 5">
              <a:extLst>
                <a:ext uri="{FF2B5EF4-FFF2-40B4-BE49-F238E27FC236}">
                  <a16:creationId xmlns:a16="http://schemas.microsoft.com/office/drawing/2014/main" id="{EC886609-E9E3-442E-AE74-368BA7FDE0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8938" y="1422400"/>
              <a:ext cx="46038" cy="460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8" name="Rectangle 6">
              <a:extLst>
                <a:ext uri="{FF2B5EF4-FFF2-40B4-BE49-F238E27FC236}">
                  <a16:creationId xmlns:a16="http://schemas.microsoft.com/office/drawing/2014/main" id="{C4B99C4F-1FB5-4A4A-9EA6-F44B0DCB36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8938" y="1498600"/>
              <a:ext cx="46038" cy="460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9" name="Rectangle 7">
              <a:extLst>
                <a:ext uri="{FF2B5EF4-FFF2-40B4-BE49-F238E27FC236}">
                  <a16:creationId xmlns:a16="http://schemas.microsoft.com/office/drawing/2014/main" id="{22088F57-C109-42F0-B56E-C521358EA7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8938" y="1576388"/>
              <a:ext cx="46038" cy="460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0" name="Rectangle 8">
              <a:extLst>
                <a:ext uri="{FF2B5EF4-FFF2-40B4-BE49-F238E27FC236}">
                  <a16:creationId xmlns:a16="http://schemas.microsoft.com/office/drawing/2014/main" id="{2302001D-5397-4647-B5C7-3B82D7D8A1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56725" y="1452563"/>
              <a:ext cx="201613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1" name="Rectangle 9">
              <a:extLst>
                <a:ext uri="{FF2B5EF4-FFF2-40B4-BE49-F238E27FC236}">
                  <a16:creationId xmlns:a16="http://schemas.microsoft.com/office/drawing/2014/main" id="{AD54A410-7343-411F-B53C-D5E118FE8B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56725" y="1530350"/>
              <a:ext cx="201613" cy="14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2" name="Rectangle 10">
              <a:extLst>
                <a:ext uri="{FF2B5EF4-FFF2-40B4-BE49-F238E27FC236}">
                  <a16:creationId xmlns:a16="http://schemas.microsoft.com/office/drawing/2014/main" id="{E3E30C99-F2B1-49F0-9C2F-5A8E5D6E4A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56725" y="1606550"/>
              <a:ext cx="201613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3" name="Freeform 11">
              <a:extLst>
                <a:ext uri="{FF2B5EF4-FFF2-40B4-BE49-F238E27FC236}">
                  <a16:creationId xmlns:a16="http://schemas.microsoft.com/office/drawing/2014/main" id="{4D035679-3997-45BE-A7D3-72CF09FC2E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17025" y="1290638"/>
              <a:ext cx="403225" cy="393700"/>
            </a:xfrm>
            <a:custGeom>
              <a:avLst/>
              <a:gdLst>
                <a:gd name="T0" fmla="*/ 92 w 104"/>
                <a:gd name="T1" fmla="*/ 0 h 102"/>
                <a:gd name="T2" fmla="*/ 84 w 104"/>
                <a:gd name="T3" fmla="*/ 0 h 102"/>
                <a:gd name="T4" fmla="*/ 84 w 104"/>
                <a:gd name="T5" fmla="*/ 16 h 102"/>
                <a:gd name="T6" fmla="*/ 80 w 104"/>
                <a:gd name="T7" fmla="*/ 20 h 102"/>
                <a:gd name="T8" fmla="*/ 72 w 104"/>
                <a:gd name="T9" fmla="*/ 20 h 102"/>
                <a:gd name="T10" fmla="*/ 68 w 104"/>
                <a:gd name="T11" fmla="*/ 16 h 102"/>
                <a:gd name="T12" fmla="*/ 68 w 104"/>
                <a:gd name="T13" fmla="*/ 0 h 102"/>
                <a:gd name="T14" fmla="*/ 36 w 104"/>
                <a:gd name="T15" fmla="*/ 0 h 102"/>
                <a:gd name="T16" fmla="*/ 36 w 104"/>
                <a:gd name="T17" fmla="*/ 16 h 102"/>
                <a:gd name="T18" fmla="*/ 32 w 104"/>
                <a:gd name="T19" fmla="*/ 20 h 102"/>
                <a:gd name="T20" fmla="*/ 24 w 104"/>
                <a:gd name="T21" fmla="*/ 20 h 102"/>
                <a:gd name="T22" fmla="*/ 20 w 104"/>
                <a:gd name="T23" fmla="*/ 16 h 102"/>
                <a:gd name="T24" fmla="*/ 20 w 104"/>
                <a:gd name="T25" fmla="*/ 0 h 102"/>
                <a:gd name="T26" fmla="*/ 12 w 104"/>
                <a:gd name="T27" fmla="*/ 0 h 102"/>
                <a:gd name="T28" fmla="*/ 0 w 104"/>
                <a:gd name="T29" fmla="*/ 12 h 102"/>
                <a:gd name="T30" fmla="*/ 0 w 104"/>
                <a:gd name="T31" fmla="*/ 20 h 102"/>
                <a:gd name="T32" fmla="*/ 0 w 104"/>
                <a:gd name="T33" fmla="*/ 24 h 102"/>
                <a:gd name="T34" fmla="*/ 0 w 104"/>
                <a:gd name="T35" fmla="*/ 28 h 102"/>
                <a:gd name="T36" fmla="*/ 0 w 104"/>
                <a:gd name="T37" fmla="*/ 91 h 102"/>
                <a:gd name="T38" fmla="*/ 12 w 104"/>
                <a:gd name="T39" fmla="*/ 102 h 102"/>
                <a:gd name="T40" fmla="*/ 92 w 104"/>
                <a:gd name="T41" fmla="*/ 102 h 102"/>
                <a:gd name="T42" fmla="*/ 104 w 104"/>
                <a:gd name="T43" fmla="*/ 91 h 102"/>
                <a:gd name="T44" fmla="*/ 104 w 104"/>
                <a:gd name="T45" fmla="*/ 28 h 102"/>
                <a:gd name="T46" fmla="*/ 104 w 104"/>
                <a:gd name="T47" fmla="*/ 24 h 102"/>
                <a:gd name="T48" fmla="*/ 104 w 104"/>
                <a:gd name="T49" fmla="*/ 20 h 102"/>
                <a:gd name="T50" fmla="*/ 104 w 104"/>
                <a:gd name="T51" fmla="*/ 12 h 102"/>
                <a:gd name="T52" fmla="*/ 92 w 104"/>
                <a:gd name="T53" fmla="*/ 0 h 102"/>
                <a:gd name="T54" fmla="*/ 96 w 104"/>
                <a:gd name="T55" fmla="*/ 91 h 102"/>
                <a:gd name="T56" fmla="*/ 92 w 104"/>
                <a:gd name="T57" fmla="*/ 94 h 102"/>
                <a:gd name="T58" fmla="*/ 12 w 104"/>
                <a:gd name="T59" fmla="*/ 94 h 102"/>
                <a:gd name="T60" fmla="*/ 8 w 104"/>
                <a:gd name="T61" fmla="*/ 91 h 102"/>
                <a:gd name="T62" fmla="*/ 8 w 104"/>
                <a:gd name="T63" fmla="*/ 28 h 102"/>
                <a:gd name="T64" fmla="*/ 96 w 104"/>
                <a:gd name="T65" fmla="*/ 28 h 102"/>
                <a:gd name="T66" fmla="*/ 96 w 104"/>
                <a:gd name="T67" fmla="*/ 9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4" h="102">
                  <a:moveTo>
                    <a:pt x="92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84" y="16"/>
                    <a:pt x="84" y="16"/>
                    <a:pt x="84" y="16"/>
                  </a:cubicBezTo>
                  <a:cubicBezTo>
                    <a:pt x="84" y="18"/>
                    <a:pt x="82" y="20"/>
                    <a:pt x="80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70" y="20"/>
                    <a:pt x="68" y="18"/>
                    <a:pt x="68" y="16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6" y="18"/>
                    <a:pt x="34" y="20"/>
                    <a:pt x="32" y="20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2" y="20"/>
                    <a:pt x="20" y="18"/>
                    <a:pt x="20" y="16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7"/>
                    <a:pt x="5" y="102"/>
                    <a:pt x="12" y="102"/>
                  </a:cubicBezTo>
                  <a:cubicBezTo>
                    <a:pt x="92" y="102"/>
                    <a:pt x="92" y="102"/>
                    <a:pt x="92" y="102"/>
                  </a:cubicBezTo>
                  <a:cubicBezTo>
                    <a:pt x="99" y="102"/>
                    <a:pt x="104" y="97"/>
                    <a:pt x="104" y="91"/>
                  </a:cubicBezTo>
                  <a:cubicBezTo>
                    <a:pt x="104" y="28"/>
                    <a:pt x="104" y="28"/>
                    <a:pt x="104" y="28"/>
                  </a:cubicBezTo>
                  <a:cubicBezTo>
                    <a:pt x="104" y="24"/>
                    <a:pt x="104" y="24"/>
                    <a:pt x="104" y="24"/>
                  </a:cubicBezTo>
                  <a:cubicBezTo>
                    <a:pt x="104" y="20"/>
                    <a:pt x="104" y="20"/>
                    <a:pt x="104" y="20"/>
                  </a:cubicBezTo>
                  <a:cubicBezTo>
                    <a:pt x="104" y="12"/>
                    <a:pt x="104" y="12"/>
                    <a:pt x="104" y="12"/>
                  </a:cubicBezTo>
                  <a:cubicBezTo>
                    <a:pt x="104" y="5"/>
                    <a:pt x="99" y="0"/>
                    <a:pt x="92" y="0"/>
                  </a:cubicBezTo>
                  <a:close/>
                  <a:moveTo>
                    <a:pt x="96" y="91"/>
                  </a:moveTo>
                  <a:cubicBezTo>
                    <a:pt x="96" y="92"/>
                    <a:pt x="94" y="94"/>
                    <a:pt x="92" y="94"/>
                  </a:cubicBezTo>
                  <a:cubicBezTo>
                    <a:pt x="12" y="94"/>
                    <a:pt x="12" y="94"/>
                    <a:pt x="12" y="94"/>
                  </a:cubicBezTo>
                  <a:cubicBezTo>
                    <a:pt x="10" y="94"/>
                    <a:pt x="8" y="92"/>
                    <a:pt x="8" y="91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96" y="28"/>
                    <a:pt x="96" y="28"/>
                    <a:pt x="96" y="28"/>
                  </a:cubicBezTo>
                  <a:lnTo>
                    <a:pt x="96" y="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4" name="Freeform 12">
              <a:extLst>
                <a:ext uri="{FF2B5EF4-FFF2-40B4-BE49-F238E27FC236}">
                  <a16:creationId xmlns:a16="http://schemas.microsoft.com/office/drawing/2014/main" id="{E924D328-0D01-4537-A61E-C26D58BD41CA}"/>
                </a:ext>
              </a:extLst>
            </p:cNvPr>
            <p:cNvSpPr>
              <a:spLocks/>
            </p:cNvSpPr>
            <p:nvPr/>
          </p:nvSpPr>
          <p:spPr bwMode="auto">
            <a:xfrm>
              <a:off x="9310688" y="1244600"/>
              <a:ext cx="30163" cy="107950"/>
            </a:xfrm>
            <a:custGeom>
              <a:avLst/>
              <a:gdLst>
                <a:gd name="T0" fmla="*/ 4 w 8"/>
                <a:gd name="T1" fmla="*/ 28 h 28"/>
                <a:gd name="T2" fmla="*/ 8 w 8"/>
                <a:gd name="T3" fmla="*/ 24 h 28"/>
                <a:gd name="T4" fmla="*/ 8 w 8"/>
                <a:gd name="T5" fmla="*/ 4 h 28"/>
                <a:gd name="T6" fmla="*/ 4 w 8"/>
                <a:gd name="T7" fmla="*/ 0 h 28"/>
                <a:gd name="T8" fmla="*/ 0 w 8"/>
                <a:gd name="T9" fmla="*/ 4 h 28"/>
                <a:gd name="T10" fmla="*/ 0 w 8"/>
                <a:gd name="T11" fmla="*/ 24 h 28"/>
                <a:gd name="T12" fmla="*/ 4 w 8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8">
                  <a:moveTo>
                    <a:pt x="4" y="28"/>
                  </a:moveTo>
                  <a:cubicBezTo>
                    <a:pt x="6" y="28"/>
                    <a:pt x="8" y="26"/>
                    <a:pt x="8" y="2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6"/>
                    <a:pt x="2" y="28"/>
                    <a:pt x="4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5" name="Freeform 13">
              <a:extLst>
                <a:ext uri="{FF2B5EF4-FFF2-40B4-BE49-F238E27FC236}">
                  <a16:creationId xmlns:a16="http://schemas.microsoft.com/office/drawing/2014/main" id="{91776C21-F684-40C2-859F-4FB4022BA11B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6425" y="1244600"/>
              <a:ext cx="30163" cy="107950"/>
            </a:xfrm>
            <a:custGeom>
              <a:avLst/>
              <a:gdLst>
                <a:gd name="T0" fmla="*/ 4 w 8"/>
                <a:gd name="T1" fmla="*/ 28 h 28"/>
                <a:gd name="T2" fmla="*/ 8 w 8"/>
                <a:gd name="T3" fmla="*/ 24 h 28"/>
                <a:gd name="T4" fmla="*/ 8 w 8"/>
                <a:gd name="T5" fmla="*/ 4 h 28"/>
                <a:gd name="T6" fmla="*/ 4 w 8"/>
                <a:gd name="T7" fmla="*/ 0 h 28"/>
                <a:gd name="T8" fmla="*/ 0 w 8"/>
                <a:gd name="T9" fmla="*/ 4 h 28"/>
                <a:gd name="T10" fmla="*/ 0 w 8"/>
                <a:gd name="T11" fmla="*/ 24 h 28"/>
                <a:gd name="T12" fmla="*/ 4 w 8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8">
                  <a:moveTo>
                    <a:pt x="4" y="28"/>
                  </a:moveTo>
                  <a:cubicBezTo>
                    <a:pt x="6" y="28"/>
                    <a:pt x="8" y="26"/>
                    <a:pt x="8" y="2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6"/>
                    <a:pt x="2" y="28"/>
                    <a:pt x="4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36" name="Freeform 25">
            <a:extLst>
              <a:ext uri="{FF2B5EF4-FFF2-40B4-BE49-F238E27FC236}">
                <a16:creationId xmlns:a16="http://schemas.microsoft.com/office/drawing/2014/main" id="{56D58C5D-781E-4DBE-A7D7-8532764D1543}"/>
              </a:ext>
            </a:extLst>
          </p:cNvPr>
          <p:cNvSpPr>
            <a:spLocks noEditPoints="1"/>
          </p:cNvSpPr>
          <p:nvPr/>
        </p:nvSpPr>
        <p:spPr bwMode="auto">
          <a:xfrm rot="2700000">
            <a:off x="2338537" y="4440148"/>
            <a:ext cx="273233" cy="404995"/>
          </a:xfrm>
          <a:custGeom>
            <a:avLst/>
            <a:gdLst>
              <a:gd name="T0" fmla="*/ 163 w 164"/>
              <a:gd name="T1" fmla="*/ 109 h 244"/>
              <a:gd name="T2" fmla="*/ 125 w 164"/>
              <a:gd name="T3" fmla="*/ 46 h 244"/>
              <a:gd name="T4" fmla="*/ 143 w 164"/>
              <a:gd name="T5" fmla="*/ 9 h 244"/>
              <a:gd name="T6" fmla="*/ 143 w 164"/>
              <a:gd name="T7" fmla="*/ 3 h 244"/>
              <a:gd name="T8" fmla="*/ 138 w 164"/>
              <a:gd name="T9" fmla="*/ 0 h 244"/>
              <a:gd name="T10" fmla="*/ 22 w 164"/>
              <a:gd name="T11" fmla="*/ 0 h 244"/>
              <a:gd name="T12" fmla="*/ 17 w 164"/>
              <a:gd name="T13" fmla="*/ 3 h 244"/>
              <a:gd name="T14" fmla="*/ 17 w 164"/>
              <a:gd name="T15" fmla="*/ 9 h 244"/>
              <a:gd name="T16" fmla="*/ 39 w 164"/>
              <a:gd name="T17" fmla="*/ 46 h 244"/>
              <a:gd name="T18" fmla="*/ 2 w 164"/>
              <a:gd name="T19" fmla="*/ 109 h 244"/>
              <a:gd name="T20" fmla="*/ 1 w 164"/>
              <a:gd name="T21" fmla="*/ 114 h 244"/>
              <a:gd name="T22" fmla="*/ 61 w 164"/>
              <a:gd name="T23" fmla="*/ 241 h 244"/>
              <a:gd name="T24" fmla="*/ 66 w 164"/>
              <a:gd name="T25" fmla="*/ 244 h 244"/>
              <a:gd name="T26" fmla="*/ 98 w 164"/>
              <a:gd name="T27" fmla="*/ 244 h 244"/>
              <a:gd name="T28" fmla="*/ 103 w 164"/>
              <a:gd name="T29" fmla="*/ 241 h 244"/>
              <a:gd name="T30" fmla="*/ 163 w 164"/>
              <a:gd name="T31" fmla="*/ 114 h 244"/>
              <a:gd name="T32" fmla="*/ 163 w 164"/>
              <a:gd name="T33" fmla="*/ 109 h 244"/>
              <a:gd name="T34" fmla="*/ 128 w 164"/>
              <a:gd name="T35" fmla="*/ 12 h 244"/>
              <a:gd name="T36" fmla="*/ 114 w 164"/>
              <a:gd name="T37" fmla="*/ 40 h 244"/>
              <a:gd name="T38" fmla="*/ 49 w 164"/>
              <a:gd name="T39" fmla="*/ 40 h 244"/>
              <a:gd name="T40" fmla="*/ 33 w 164"/>
              <a:gd name="T41" fmla="*/ 12 h 244"/>
              <a:gd name="T42" fmla="*/ 128 w 164"/>
              <a:gd name="T43" fmla="*/ 12 h 244"/>
              <a:gd name="T44" fmla="*/ 82 w 164"/>
              <a:gd name="T45" fmla="*/ 120 h 244"/>
              <a:gd name="T46" fmla="*/ 68 w 164"/>
              <a:gd name="T47" fmla="*/ 106 h 244"/>
              <a:gd name="T48" fmla="*/ 82 w 164"/>
              <a:gd name="T49" fmla="*/ 92 h 244"/>
              <a:gd name="T50" fmla="*/ 96 w 164"/>
              <a:gd name="T51" fmla="*/ 106 h 244"/>
              <a:gd name="T52" fmla="*/ 82 w 164"/>
              <a:gd name="T53" fmla="*/ 120 h 244"/>
              <a:gd name="T54" fmla="*/ 94 w 164"/>
              <a:gd name="T55" fmla="*/ 232 h 244"/>
              <a:gd name="T56" fmla="*/ 88 w 164"/>
              <a:gd name="T57" fmla="*/ 232 h 244"/>
              <a:gd name="T58" fmla="*/ 88 w 164"/>
              <a:gd name="T59" fmla="*/ 131 h 244"/>
              <a:gd name="T60" fmla="*/ 108 w 164"/>
              <a:gd name="T61" fmla="*/ 106 h 244"/>
              <a:gd name="T62" fmla="*/ 82 w 164"/>
              <a:gd name="T63" fmla="*/ 80 h 244"/>
              <a:gd name="T64" fmla="*/ 56 w 164"/>
              <a:gd name="T65" fmla="*/ 106 h 244"/>
              <a:gd name="T66" fmla="*/ 76 w 164"/>
              <a:gd name="T67" fmla="*/ 131 h 244"/>
              <a:gd name="T68" fmla="*/ 76 w 164"/>
              <a:gd name="T69" fmla="*/ 232 h 244"/>
              <a:gd name="T70" fmla="*/ 70 w 164"/>
              <a:gd name="T71" fmla="*/ 232 h 244"/>
              <a:gd name="T72" fmla="*/ 13 w 164"/>
              <a:gd name="T73" fmla="*/ 112 h 244"/>
              <a:gd name="T74" fmla="*/ 49 w 164"/>
              <a:gd name="T75" fmla="*/ 52 h 244"/>
              <a:gd name="T76" fmla="*/ 115 w 164"/>
              <a:gd name="T77" fmla="*/ 52 h 244"/>
              <a:gd name="T78" fmla="*/ 151 w 164"/>
              <a:gd name="T79" fmla="*/ 112 h 244"/>
              <a:gd name="T80" fmla="*/ 94 w 164"/>
              <a:gd name="T81" fmla="*/ 232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64" h="244">
                <a:moveTo>
                  <a:pt x="163" y="109"/>
                </a:moveTo>
                <a:cubicBezTo>
                  <a:pt x="125" y="46"/>
                  <a:pt x="125" y="46"/>
                  <a:pt x="125" y="46"/>
                </a:cubicBezTo>
                <a:cubicBezTo>
                  <a:pt x="143" y="9"/>
                  <a:pt x="143" y="9"/>
                  <a:pt x="143" y="9"/>
                </a:cubicBezTo>
                <a:cubicBezTo>
                  <a:pt x="144" y="7"/>
                  <a:pt x="144" y="5"/>
                  <a:pt x="143" y="3"/>
                </a:cubicBezTo>
                <a:cubicBezTo>
                  <a:pt x="142" y="1"/>
                  <a:pt x="140" y="0"/>
                  <a:pt x="138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20" y="0"/>
                  <a:pt x="18" y="1"/>
                  <a:pt x="17" y="3"/>
                </a:cubicBezTo>
                <a:cubicBezTo>
                  <a:pt x="16" y="5"/>
                  <a:pt x="16" y="7"/>
                  <a:pt x="17" y="9"/>
                </a:cubicBezTo>
                <a:cubicBezTo>
                  <a:pt x="39" y="46"/>
                  <a:pt x="39" y="46"/>
                  <a:pt x="39" y="46"/>
                </a:cubicBezTo>
                <a:cubicBezTo>
                  <a:pt x="2" y="109"/>
                  <a:pt x="2" y="109"/>
                  <a:pt x="2" y="109"/>
                </a:cubicBezTo>
                <a:cubicBezTo>
                  <a:pt x="1" y="111"/>
                  <a:pt x="0" y="113"/>
                  <a:pt x="1" y="114"/>
                </a:cubicBezTo>
                <a:cubicBezTo>
                  <a:pt x="61" y="241"/>
                  <a:pt x="61" y="241"/>
                  <a:pt x="61" y="241"/>
                </a:cubicBezTo>
                <a:cubicBezTo>
                  <a:pt x="62" y="243"/>
                  <a:pt x="64" y="244"/>
                  <a:pt x="66" y="244"/>
                </a:cubicBezTo>
                <a:cubicBezTo>
                  <a:pt x="98" y="244"/>
                  <a:pt x="98" y="244"/>
                  <a:pt x="98" y="244"/>
                </a:cubicBezTo>
                <a:cubicBezTo>
                  <a:pt x="100" y="244"/>
                  <a:pt x="102" y="243"/>
                  <a:pt x="103" y="241"/>
                </a:cubicBezTo>
                <a:cubicBezTo>
                  <a:pt x="163" y="114"/>
                  <a:pt x="163" y="114"/>
                  <a:pt x="163" y="114"/>
                </a:cubicBezTo>
                <a:cubicBezTo>
                  <a:pt x="164" y="113"/>
                  <a:pt x="164" y="111"/>
                  <a:pt x="163" y="109"/>
                </a:cubicBezTo>
                <a:close/>
                <a:moveTo>
                  <a:pt x="128" y="12"/>
                </a:moveTo>
                <a:cubicBezTo>
                  <a:pt x="114" y="40"/>
                  <a:pt x="114" y="40"/>
                  <a:pt x="114" y="40"/>
                </a:cubicBezTo>
                <a:cubicBezTo>
                  <a:pt x="49" y="40"/>
                  <a:pt x="49" y="40"/>
                  <a:pt x="49" y="40"/>
                </a:cubicBezTo>
                <a:cubicBezTo>
                  <a:pt x="33" y="12"/>
                  <a:pt x="33" y="12"/>
                  <a:pt x="33" y="12"/>
                </a:cubicBezTo>
                <a:lnTo>
                  <a:pt x="128" y="12"/>
                </a:lnTo>
                <a:close/>
                <a:moveTo>
                  <a:pt x="82" y="120"/>
                </a:moveTo>
                <a:cubicBezTo>
                  <a:pt x="74" y="120"/>
                  <a:pt x="68" y="114"/>
                  <a:pt x="68" y="106"/>
                </a:cubicBezTo>
                <a:cubicBezTo>
                  <a:pt x="68" y="98"/>
                  <a:pt x="74" y="92"/>
                  <a:pt x="82" y="92"/>
                </a:cubicBezTo>
                <a:cubicBezTo>
                  <a:pt x="90" y="92"/>
                  <a:pt x="96" y="98"/>
                  <a:pt x="96" y="106"/>
                </a:cubicBezTo>
                <a:cubicBezTo>
                  <a:pt x="96" y="114"/>
                  <a:pt x="90" y="120"/>
                  <a:pt x="82" y="120"/>
                </a:cubicBezTo>
                <a:close/>
                <a:moveTo>
                  <a:pt x="94" y="232"/>
                </a:moveTo>
                <a:cubicBezTo>
                  <a:pt x="88" y="232"/>
                  <a:pt x="88" y="232"/>
                  <a:pt x="88" y="232"/>
                </a:cubicBezTo>
                <a:cubicBezTo>
                  <a:pt x="88" y="131"/>
                  <a:pt x="88" y="131"/>
                  <a:pt x="88" y="131"/>
                </a:cubicBezTo>
                <a:cubicBezTo>
                  <a:pt x="99" y="129"/>
                  <a:pt x="108" y="118"/>
                  <a:pt x="108" y="106"/>
                </a:cubicBezTo>
                <a:cubicBezTo>
                  <a:pt x="108" y="92"/>
                  <a:pt x="96" y="80"/>
                  <a:pt x="82" y="80"/>
                </a:cubicBezTo>
                <a:cubicBezTo>
                  <a:pt x="68" y="80"/>
                  <a:pt x="56" y="92"/>
                  <a:pt x="56" y="106"/>
                </a:cubicBezTo>
                <a:cubicBezTo>
                  <a:pt x="56" y="118"/>
                  <a:pt x="65" y="129"/>
                  <a:pt x="76" y="131"/>
                </a:cubicBezTo>
                <a:cubicBezTo>
                  <a:pt x="76" y="232"/>
                  <a:pt x="76" y="232"/>
                  <a:pt x="76" y="232"/>
                </a:cubicBezTo>
                <a:cubicBezTo>
                  <a:pt x="70" y="232"/>
                  <a:pt x="70" y="232"/>
                  <a:pt x="70" y="232"/>
                </a:cubicBezTo>
                <a:cubicBezTo>
                  <a:pt x="13" y="112"/>
                  <a:pt x="13" y="112"/>
                  <a:pt x="13" y="112"/>
                </a:cubicBezTo>
                <a:cubicBezTo>
                  <a:pt x="49" y="52"/>
                  <a:pt x="49" y="52"/>
                  <a:pt x="49" y="52"/>
                </a:cubicBezTo>
                <a:cubicBezTo>
                  <a:pt x="115" y="52"/>
                  <a:pt x="115" y="52"/>
                  <a:pt x="115" y="52"/>
                </a:cubicBezTo>
                <a:cubicBezTo>
                  <a:pt x="151" y="112"/>
                  <a:pt x="151" y="112"/>
                  <a:pt x="151" y="112"/>
                </a:cubicBezTo>
                <a:lnTo>
                  <a:pt x="94" y="23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237" name="Group 236">
            <a:extLst>
              <a:ext uri="{FF2B5EF4-FFF2-40B4-BE49-F238E27FC236}">
                <a16:creationId xmlns:a16="http://schemas.microsoft.com/office/drawing/2014/main" id="{54FCD13E-CF4F-4240-B708-92CF196DDB10}"/>
              </a:ext>
            </a:extLst>
          </p:cNvPr>
          <p:cNvGrpSpPr/>
          <p:nvPr/>
        </p:nvGrpSpPr>
        <p:grpSpPr>
          <a:xfrm>
            <a:off x="5420019" y="4396960"/>
            <a:ext cx="405074" cy="331166"/>
            <a:chOff x="8497888" y="1333500"/>
            <a:chExt cx="452438" cy="369888"/>
          </a:xfrm>
          <a:solidFill>
            <a:schemeClr val="tx1"/>
          </a:solidFill>
        </p:grpSpPr>
        <p:sp>
          <p:nvSpPr>
            <p:cNvPr id="238" name="Freeform 17">
              <a:extLst>
                <a:ext uri="{FF2B5EF4-FFF2-40B4-BE49-F238E27FC236}">
                  <a16:creationId xmlns:a16="http://schemas.microsoft.com/office/drawing/2014/main" id="{4B86D32D-1343-4444-9B57-1D034B302A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97888" y="1333500"/>
              <a:ext cx="452438" cy="369888"/>
            </a:xfrm>
            <a:custGeom>
              <a:avLst/>
              <a:gdLst>
                <a:gd name="T0" fmla="*/ 112 w 120"/>
                <a:gd name="T1" fmla="*/ 16 h 96"/>
                <a:gd name="T2" fmla="*/ 59 w 120"/>
                <a:gd name="T3" fmla="*/ 16 h 96"/>
                <a:gd name="T4" fmla="*/ 56 w 120"/>
                <a:gd name="T5" fmla="*/ 7 h 96"/>
                <a:gd name="T6" fmla="*/ 48 w 120"/>
                <a:gd name="T7" fmla="*/ 0 h 96"/>
                <a:gd name="T8" fmla="*/ 16 w 120"/>
                <a:gd name="T9" fmla="*/ 0 h 96"/>
                <a:gd name="T10" fmla="*/ 8 w 120"/>
                <a:gd name="T11" fmla="*/ 7 h 96"/>
                <a:gd name="T12" fmla="*/ 5 w 120"/>
                <a:gd name="T13" fmla="*/ 17 h 96"/>
                <a:gd name="T14" fmla="*/ 0 w 120"/>
                <a:gd name="T15" fmla="*/ 24 h 96"/>
                <a:gd name="T16" fmla="*/ 4 w 120"/>
                <a:gd name="T17" fmla="*/ 88 h 96"/>
                <a:gd name="T18" fmla="*/ 12 w 120"/>
                <a:gd name="T19" fmla="*/ 96 h 96"/>
                <a:gd name="T20" fmla="*/ 108 w 120"/>
                <a:gd name="T21" fmla="*/ 96 h 96"/>
                <a:gd name="T22" fmla="*/ 116 w 120"/>
                <a:gd name="T23" fmla="*/ 88 h 96"/>
                <a:gd name="T24" fmla="*/ 120 w 120"/>
                <a:gd name="T25" fmla="*/ 24 h 96"/>
                <a:gd name="T26" fmla="*/ 112 w 120"/>
                <a:gd name="T27" fmla="*/ 16 h 96"/>
                <a:gd name="T28" fmla="*/ 16 w 120"/>
                <a:gd name="T29" fmla="*/ 9 h 96"/>
                <a:gd name="T30" fmla="*/ 16 w 120"/>
                <a:gd name="T31" fmla="*/ 8 h 96"/>
                <a:gd name="T32" fmla="*/ 48 w 120"/>
                <a:gd name="T33" fmla="*/ 8 h 96"/>
                <a:gd name="T34" fmla="*/ 48 w 120"/>
                <a:gd name="T35" fmla="*/ 9 h 96"/>
                <a:gd name="T36" fmla="*/ 52 w 120"/>
                <a:gd name="T37" fmla="*/ 20 h 96"/>
                <a:gd name="T38" fmla="*/ 12 w 120"/>
                <a:gd name="T39" fmla="*/ 20 h 96"/>
                <a:gd name="T40" fmla="*/ 16 w 120"/>
                <a:gd name="T41" fmla="*/ 9 h 96"/>
                <a:gd name="T42" fmla="*/ 108 w 120"/>
                <a:gd name="T43" fmla="*/ 88 h 96"/>
                <a:gd name="T44" fmla="*/ 12 w 120"/>
                <a:gd name="T45" fmla="*/ 88 h 96"/>
                <a:gd name="T46" fmla="*/ 8 w 120"/>
                <a:gd name="T47" fmla="*/ 24 h 96"/>
                <a:gd name="T48" fmla="*/ 8 w 120"/>
                <a:gd name="T49" fmla="*/ 24 h 96"/>
                <a:gd name="T50" fmla="*/ 56 w 120"/>
                <a:gd name="T51" fmla="*/ 24 h 96"/>
                <a:gd name="T52" fmla="*/ 112 w 120"/>
                <a:gd name="T53" fmla="*/ 24 h 96"/>
                <a:gd name="T54" fmla="*/ 108 w 120"/>
                <a:gd name="T55" fmla="*/ 8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0" h="96">
                  <a:moveTo>
                    <a:pt x="112" y="16"/>
                  </a:moveTo>
                  <a:cubicBezTo>
                    <a:pt x="59" y="16"/>
                    <a:pt x="59" y="16"/>
                    <a:pt x="59" y="16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6" y="3"/>
                    <a:pt x="52" y="0"/>
                    <a:pt x="48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2" y="0"/>
                    <a:pt x="8" y="3"/>
                    <a:pt x="8" y="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2" y="18"/>
                    <a:pt x="0" y="21"/>
                    <a:pt x="0" y="24"/>
                  </a:cubicBezTo>
                  <a:cubicBezTo>
                    <a:pt x="4" y="88"/>
                    <a:pt x="4" y="88"/>
                    <a:pt x="4" y="88"/>
                  </a:cubicBezTo>
                  <a:cubicBezTo>
                    <a:pt x="4" y="92"/>
                    <a:pt x="8" y="96"/>
                    <a:pt x="12" y="96"/>
                  </a:cubicBezTo>
                  <a:cubicBezTo>
                    <a:pt x="108" y="96"/>
                    <a:pt x="108" y="96"/>
                    <a:pt x="108" y="96"/>
                  </a:cubicBezTo>
                  <a:cubicBezTo>
                    <a:pt x="112" y="96"/>
                    <a:pt x="116" y="92"/>
                    <a:pt x="116" y="88"/>
                  </a:cubicBezTo>
                  <a:cubicBezTo>
                    <a:pt x="120" y="24"/>
                    <a:pt x="120" y="24"/>
                    <a:pt x="120" y="24"/>
                  </a:cubicBezTo>
                  <a:cubicBezTo>
                    <a:pt x="120" y="20"/>
                    <a:pt x="116" y="16"/>
                    <a:pt x="112" y="16"/>
                  </a:cubicBezTo>
                  <a:close/>
                  <a:moveTo>
                    <a:pt x="16" y="9"/>
                  </a:moveTo>
                  <a:cubicBezTo>
                    <a:pt x="16" y="9"/>
                    <a:pt x="16" y="8"/>
                    <a:pt x="16" y="8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48" y="8"/>
                    <a:pt x="48" y="9"/>
                    <a:pt x="48" y="9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12" y="20"/>
                    <a:pt x="12" y="20"/>
                    <a:pt x="12" y="20"/>
                  </a:cubicBezTo>
                  <a:lnTo>
                    <a:pt x="16" y="9"/>
                  </a:lnTo>
                  <a:close/>
                  <a:moveTo>
                    <a:pt x="108" y="88"/>
                  </a:moveTo>
                  <a:cubicBezTo>
                    <a:pt x="12" y="88"/>
                    <a:pt x="12" y="88"/>
                    <a:pt x="12" y="88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112" y="24"/>
                    <a:pt x="112" y="24"/>
                    <a:pt x="112" y="24"/>
                  </a:cubicBezTo>
                  <a:lnTo>
                    <a:pt x="108" y="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9" name="Freeform 18">
              <a:extLst>
                <a:ext uri="{FF2B5EF4-FFF2-40B4-BE49-F238E27FC236}">
                  <a16:creationId xmlns:a16="http://schemas.microsoft.com/office/drawing/2014/main" id="{3D7A0FA3-3F12-4B86-AAC3-0C8320DA79F1}"/>
                </a:ext>
              </a:extLst>
            </p:cNvPr>
            <p:cNvSpPr>
              <a:spLocks/>
            </p:cNvSpPr>
            <p:nvPr/>
          </p:nvSpPr>
          <p:spPr bwMode="auto">
            <a:xfrm>
              <a:off x="8664576" y="1487488"/>
              <a:ext cx="120650" cy="123825"/>
            </a:xfrm>
            <a:custGeom>
              <a:avLst/>
              <a:gdLst>
                <a:gd name="T0" fmla="*/ 4 w 32"/>
                <a:gd name="T1" fmla="*/ 12 h 32"/>
                <a:gd name="T2" fmla="*/ 0 w 32"/>
                <a:gd name="T3" fmla="*/ 16 h 32"/>
                <a:gd name="T4" fmla="*/ 4 w 32"/>
                <a:gd name="T5" fmla="*/ 20 h 32"/>
                <a:gd name="T6" fmla="*/ 12 w 32"/>
                <a:gd name="T7" fmla="*/ 20 h 32"/>
                <a:gd name="T8" fmla="*/ 12 w 32"/>
                <a:gd name="T9" fmla="*/ 28 h 32"/>
                <a:gd name="T10" fmla="*/ 16 w 32"/>
                <a:gd name="T11" fmla="*/ 32 h 32"/>
                <a:gd name="T12" fmla="*/ 20 w 32"/>
                <a:gd name="T13" fmla="*/ 28 h 32"/>
                <a:gd name="T14" fmla="*/ 20 w 32"/>
                <a:gd name="T15" fmla="*/ 20 h 32"/>
                <a:gd name="T16" fmla="*/ 28 w 32"/>
                <a:gd name="T17" fmla="*/ 20 h 32"/>
                <a:gd name="T18" fmla="*/ 32 w 32"/>
                <a:gd name="T19" fmla="*/ 16 h 32"/>
                <a:gd name="T20" fmla="*/ 28 w 32"/>
                <a:gd name="T21" fmla="*/ 12 h 32"/>
                <a:gd name="T22" fmla="*/ 20 w 32"/>
                <a:gd name="T23" fmla="*/ 12 h 32"/>
                <a:gd name="T24" fmla="*/ 20 w 32"/>
                <a:gd name="T25" fmla="*/ 4 h 32"/>
                <a:gd name="T26" fmla="*/ 16 w 32"/>
                <a:gd name="T27" fmla="*/ 0 h 32"/>
                <a:gd name="T28" fmla="*/ 12 w 32"/>
                <a:gd name="T29" fmla="*/ 4 h 32"/>
                <a:gd name="T30" fmla="*/ 12 w 32"/>
                <a:gd name="T31" fmla="*/ 12 h 32"/>
                <a:gd name="T32" fmla="*/ 4 w 32"/>
                <a:gd name="T33" fmla="*/ 1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32">
                  <a:moveTo>
                    <a:pt x="4" y="12"/>
                  </a:moveTo>
                  <a:cubicBezTo>
                    <a:pt x="2" y="12"/>
                    <a:pt x="0" y="14"/>
                    <a:pt x="0" y="16"/>
                  </a:cubicBezTo>
                  <a:cubicBezTo>
                    <a:pt x="0" y="18"/>
                    <a:pt x="2" y="20"/>
                    <a:pt x="4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30"/>
                    <a:pt x="14" y="32"/>
                    <a:pt x="16" y="32"/>
                  </a:cubicBezTo>
                  <a:cubicBezTo>
                    <a:pt x="18" y="32"/>
                    <a:pt x="20" y="30"/>
                    <a:pt x="20" y="28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30" y="20"/>
                    <a:pt x="32" y="18"/>
                    <a:pt x="32" y="16"/>
                  </a:cubicBezTo>
                  <a:cubicBezTo>
                    <a:pt x="32" y="14"/>
                    <a:pt x="30" y="12"/>
                    <a:pt x="28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2"/>
                    <a:pt x="18" y="0"/>
                    <a:pt x="16" y="0"/>
                  </a:cubicBezTo>
                  <a:cubicBezTo>
                    <a:pt x="14" y="0"/>
                    <a:pt x="12" y="2"/>
                    <a:pt x="12" y="4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240" name="Group 239">
            <a:extLst>
              <a:ext uri="{FF2B5EF4-FFF2-40B4-BE49-F238E27FC236}">
                <a16:creationId xmlns:a16="http://schemas.microsoft.com/office/drawing/2014/main" id="{088A5F79-6286-4EFC-8BD0-1B6053234F87}"/>
              </a:ext>
            </a:extLst>
          </p:cNvPr>
          <p:cNvGrpSpPr/>
          <p:nvPr/>
        </p:nvGrpSpPr>
        <p:grpSpPr>
          <a:xfrm>
            <a:off x="4391929" y="4400220"/>
            <a:ext cx="426954" cy="382413"/>
            <a:chOff x="5326063" y="2705101"/>
            <a:chExt cx="1506538" cy="1349374"/>
          </a:xfrm>
          <a:solidFill>
            <a:schemeClr val="tx1"/>
          </a:solidFill>
        </p:grpSpPr>
        <p:sp>
          <p:nvSpPr>
            <p:cNvPr id="241" name="Freeform 5">
              <a:extLst>
                <a:ext uri="{FF2B5EF4-FFF2-40B4-BE49-F238E27FC236}">
                  <a16:creationId xmlns:a16="http://schemas.microsoft.com/office/drawing/2014/main" id="{8A0BB718-A3EF-4B60-8C6C-D12ABC4591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26063" y="2705101"/>
              <a:ext cx="1506538" cy="1349374"/>
            </a:xfrm>
            <a:custGeom>
              <a:avLst/>
              <a:gdLst>
                <a:gd name="T0" fmla="*/ 109 w 112"/>
                <a:gd name="T1" fmla="*/ 4 h 100"/>
                <a:gd name="T2" fmla="*/ 83 w 112"/>
                <a:gd name="T3" fmla="*/ 0 h 100"/>
                <a:gd name="T4" fmla="*/ 67 w 112"/>
                <a:gd name="T5" fmla="*/ 3 h 100"/>
                <a:gd name="T6" fmla="*/ 56 w 112"/>
                <a:gd name="T7" fmla="*/ 10 h 100"/>
                <a:gd name="T8" fmla="*/ 45 w 112"/>
                <a:gd name="T9" fmla="*/ 3 h 100"/>
                <a:gd name="T10" fmla="*/ 29 w 112"/>
                <a:gd name="T11" fmla="*/ 0 h 100"/>
                <a:gd name="T12" fmla="*/ 3 w 112"/>
                <a:gd name="T13" fmla="*/ 4 h 100"/>
                <a:gd name="T14" fmla="*/ 0 w 112"/>
                <a:gd name="T15" fmla="*/ 5 h 100"/>
                <a:gd name="T16" fmla="*/ 0 w 112"/>
                <a:gd name="T17" fmla="*/ 92 h 100"/>
                <a:gd name="T18" fmla="*/ 5 w 112"/>
                <a:gd name="T19" fmla="*/ 91 h 100"/>
                <a:gd name="T20" fmla="*/ 41 w 112"/>
                <a:gd name="T21" fmla="*/ 91 h 100"/>
                <a:gd name="T22" fmla="*/ 56 w 112"/>
                <a:gd name="T23" fmla="*/ 100 h 100"/>
                <a:gd name="T24" fmla="*/ 71 w 112"/>
                <a:gd name="T25" fmla="*/ 91 h 100"/>
                <a:gd name="T26" fmla="*/ 107 w 112"/>
                <a:gd name="T27" fmla="*/ 91 h 100"/>
                <a:gd name="T28" fmla="*/ 112 w 112"/>
                <a:gd name="T29" fmla="*/ 92 h 100"/>
                <a:gd name="T30" fmla="*/ 112 w 112"/>
                <a:gd name="T31" fmla="*/ 5 h 100"/>
                <a:gd name="T32" fmla="*/ 109 w 112"/>
                <a:gd name="T33" fmla="*/ 4 h 100"/>
                <a:gd name="T34" fmla="*/ 52 w 112"/>
                <a:gd name="T35" fmla="*/ 87 h 100"/>
                <a:gd name="T36" fmla="*/ 44 w 112"/>
                <a:gd name="T37" fmla="*/ 83 h 100"/>
                <a:gd name="T38" fmla="*/ 27 w 112"/>
                <a:gd name="T39" fmla="*/ 81 h 100"/>
                <a:gd name="T40" fmla="*/ 8 w 112"/>
                <a:gd name="T41" fmla="*/ 82 h 100"/>
                <a:gd name="T42" fmla="*/ 8 w 112"/>
                <a:gd name="T43" fmla="*/ 11 h 100"/>
                <a:gd name="T44" fmla="*/ 29 w 112"/>
                <a:gd name="T45" fmla="*/ 8 h 100"/>
                <a:gd name="T46" fmla="*/ 42 w 112"/>
                <a:gd name="T47" fmla="*/ 11 h 100"/>
                <a:gd name="T48" fmla="*/ 52 w 112"/>
                <a:gd name="T49" fmla="*/ 20 h 100"/>
                <a:gd name="T50" fmla="*/ 52 w 112"/>
                <a:gd name="T51" fmla="*/ 21 h 100"/>
                <a:gd name="T52" fmla="*/ 52 w 112"/>
                <a:gd name="T53" fmla="*/ 84 h 100"/>
                <a:gd name="T54" fmla="*/ 52 w 112"/>
                <a:gd name="T55" fmla="*/ 84 h 100"/>
                <a:gd name="T56" fmla="*/ 52 w 112"/>
                <a:gd name="T57" fmla="*/ 87 h 100"/>
                <a:gd name="T58" fmla="*/ 104 w 112"/>
                <a:gd name="T59" fmla="*/ 82 h 100"/>
                <a:gd name="T60" fmla="*/ 85 w 112"/>
                <a:gd name="T61" fmla="*/ 81 h 100"/>
                <a:gd name="T62" fmla="*/ 68 w 112"/>
                <a:gd name="T63" fmla="*/ 83 h 100"/>
                <a:gd name="T64" fmla="*/ 60 w 112"/>
                <a:gd name="T65" fmla="*/ 87 h 100"/>
                <a:gd name="T66" fmla="*/ 60 w 112"/>
                <a:gd name="T67" fmla="*/ 84 h 100"/>
                <a:gd name="T68" fmla="*/ 60 w 112"/>
                <a:gd name="T69" fmla="*/ 84 h 100"/>
                <a:gd name="T70" fmla="*/ 60 w 112"/>
                <a:gd name="T71" fmla="*/ 21 h 100"/>
                <a:gd name="T72" fmla="*/ 60 w 112"/>
                <a:gd name="T73" fmla="*/ 20 h 100"/>
                <a:gd name="T74" fmla="*/ 70 w 112"/>
                <a:gd name="T75" fmla="*/ 11 h 100"/>
                <a:gd name="T76" fmla="*/ 83 w 112"/>
                <a:gd name="T77" fmla="*/ 8 h 100"/>
                <a:gd name="T78" fmla="*/ 104 w 112"/>
                <a:gd name="T79" fmla="*/ 11 h 100"/>
                <a:gd name="T80" fmla="*/ 104 w 112"/>
                <a:gd name="T81" fmla="*/ 8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2" h="100">
                  <a:moveTo>
                    <a:pt x="109" y="4"/>
                  </a:moveTo>
                  <a:cubicBezTo>
                    <a:pt x="109" y="4"/>
                    <a:pt x="96" y="0"/>
                    <a:pt x="83" y="0"/>
                  </a:cubicBezTo>
                  <a:cubicBezTo>
                    <a:pt x="77" y="0"/>
                    <a:pt x="71" y="1"/>
                    <a:pt x="67" y="3"/>
                  </a:cubicBezTo>
                  <a:cubicBezTo>
                    <a:pt x="62" y="5"/>
                    <a:pt x="58" y="7"/>
                    <a:pt x="56" y="10"/>
                  </a:cubicBezTo>
                  <a:cubicBezTo>
                    <a:pt x="54" y="7"/>
                    <a:pt x="50" y="5"/>
                    <a:pt x="45" y="3"/>
                  </a:cubicBezTo>
                  <a:cubicBezTo>
                    <a:pt x="41" y="1"/>
                    <a:pt x="35" y="0"/>
                    <a:pt x="29" y="0"/>
                  </a:cubicBezTo>
                  <a:cubicBezTo>
                    <a:pt x="16" y="0"/>
                    <a:pt x="3" y="4"/>
                    <a:pt x="3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5" y="91"/>
                    <a:pt x="5" y="91"/>
                    <a:pt x="5" y="91"/>
                  </a:cubicBezTo>
                  <a:cubicBezTo>
                    <a:pt x="19" y="88"/>
                    <a:pt x="28" y="88"/>
                    <a:pt x="41" y="91"/>
                  </a:cubicBezTo>
                  <a:cubicBezTo>
                    <a:pt x="41" y="91"/>
                    <a:pt x="52" y="92"/>
                    <a:pt x="56" y="100"/>
                  </a:cubicBezTo>
                  <a:cubicBezTo>
                    <a:pt x="60" y="92"/>
                    <a:pt x="71" y="91"/>
                    <a:pt x="71" y="91"/>
                  </a:cubicBezTo>
                  <a:cubicBezTo>
                    <a:pt x="84" y="88"/>
                    <a:pt x="93" y="88"/>
                    <a:pt x="107" y="91"/>
                  </a:cubicBezTo>
                  <a:cubicBezTo>
                    <a:pt x="112" y="92"/>
                    <a:pt x="112" y="92"/>
                    <a:pt x="112" y="92"/>
                  </a:cubicBezTo>
                  <a:cubicBezTo>
                    <a:pt x="112" y="5"/>
                    <a:pt x="112" y="5"/>
                    <a:pt x="112" y="5"/>
                  </a:cubicBezTo>
                  <a:lnTo>
                    <a:pt x="109" y="4"/>
                  </a:lnTo>
                  <a:close/>
                  <a:moveTo>
                    <a:pt x="52" y="87"/>
                  </a:moveTo>
                  <a:cubicBezTo>
                    <a:pt x="49" y="85"/>
                    <a:pt x="47" y="84"/>
                    <a:pt x="44" y="83"/>
                  </a:cubicBezTo>
                  <a:cubicBezTo>
                    <a:pt x="39" y="81"/>
                    <a:pt x="32" y="81"/>
                    <a:pt x="27" y="81"/>
                  </a:cubicBezTo>
                  <a:cubicBezTo>
                    <a:pt x="21" y="81"/>
                    <a:pt x="15" y="81"/>
                    <a:pt x="8" y="82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12" y="10"/>
                    <a:pt x="20" y="8"/>
                    <a:pt x="29" y="8"/>
                  </a:cubicBezTo>
                  <a:cubicBezTo>
                    <a:pt x="34" y="8"/>
                    <a:pt x="39" y="9"/>
                    <a:pt x="42" y="11"/>
                  </a:cubicBezTo>
                  <a:cubicBezTo>
                    <a:pt x="50" y="13"/>
                    <a:pt x="52" y="17"/>
                    <a:pt x="52" y="20"/>
                  </a:cubicBezTo>
                  <a:cubicBezTo>
                    <a:pt x="52" y="20"/>
                    <a:pt x="52" y="21"/>
                    <a:pt x="52" y="21"/>
                  </a:cubicBezTo>
                  <a:cubicBezTo>
                    <a:pt x="52" y="84"/>
                    <a:pt x="52" y="84"/>
                    <a:pt x="52" y="84"/>
                  </a:cubicBezTo>
                  <a:cubicBezTo>
                    <a:pt x="52" y="84"/>
                    <a:pt x="52" y="84"/>
                    <a:pt x="52" y="84"/>
                  </a:cubicBezTo>
                  <a:lnTo>
                    <a:pt x="52" y="87"/>
                  </a:lnTo>
                  <a:close/>
                  <a:moveTo>
                    <a:pt x="104" y="82"/>
                  </a:moveTo>
                  <a:cubicBezTo>
                    <a:pt x="97" y="81"/>
                    <a:pt x="91" y="81"/>
                    <a:pt x="85" y="81"/>
                  </a:cubicBezTo>
                  <a:cubicBezTo>
                    <a:pt x="80" y="81"/>
                    <a:pt x="73" y="81"/>
                    <a:pt x="68" y="83"/>
                  </a:cubicBezTo>
                  <a:cubicBezTo>
                    <a:pt x="65" y="84"/>
                    <a:pt x="63" y="85"/>
                    <a:pt x="60" y="87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1"/>
                    <a:pt x="60" y="20"/>
                    <a:pt x="60" y="20"/>
                  </a:cubicBezTo>
                  <a:cubicBezTo>
                    <a:pt x="60" y="17"/>
                    <a:pt x="62" y="13"/>
                    <a:pt x="70" y="11"/>
                  </a:cubicBezTo>
                  <a:cubicBezTo>
                    <a:pt x="73" y="9"/>
                    <a:pt x="78" y="8"/>
                    <a:pt x="83" y="8"/>
                  </a:cubicBezTo>
                  <a:cubicBezTo>
                    <a:pt x="91" y="8"/>
                    <a:pt x="100" y="10"/>
                    <a:pt x="104" y="11"/>
                  </a:cubicBezTo>
                  <a:lnTo>
                    <a:pt x="104" y="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2" name="Freeform 6">
              <a:extLst>
                <a:ext uri="{FF2B5EF4-FFF2-40B4-BE49-F238E27FC236}">
                  <a16:creationId xmlns:a16="http://schemas.microsoft.com/office/drawing/2014/main" id="{F5B65731-2161-40CD-918F-0077973B34C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4975" y="2921000"/>
              <a:ext cx="430213" cy="161925"/>
            </a:xfrm>
            <a:custGeom>
              <a:avLst/>
              <a:gdLst>
                <a:gd name="T0" fmla="*/ 1 w 32"/>
                <a:gd name="T1" fmla="*/ 4 h 12"/>
                <a:gd name="T2" fmla="*/ 0 w 32"/>
                <a:gd name="T3" fmla="*/ 7 h 12"/>
                <a:gd name="T4" fmla="*/ 3 w 32"/>
                <a:gd name="T5" fmla="*/ 8 h 12"/>
                <a:gd name="T6" fmla="*/ 29 w 32"/>
                <a:gd name="T7" fmla="*/ 12 h 12"/>
                <a:gd name="T8" fmla="*/ 30 w 32"/>
                <a:gd name="T9" fmla="*/ 12 h 12"/>
                <a:gd name="T10" fmla="*/ 31 w 32"/>
                <a:gd name="T11" fmla="*/ 12 h 12"/>
                <a:gd name="T12" fmla="*/ 31 w 32"/>
                <a:gd name="T13" fmla="*/ 9 h 12"/>
                <a:gd name="T14" fmla="*/ 1 w 32"/>
                <a:gd name="T15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12">
                  <a:moveTo>
                    <a:pt x="1" y="4"/>
                  </a:moveTo>
                  <a:cubicBezTo>
                    <a:pt x="0" y="5"/>
                    <a:pt x="0" y="6"/>
                    <a:pt x="0" y="7"/>
                  </a:cubicBezTo>
                  <a:cubicBezTo>
                    <a:pt x="1" y="8"/>
                    <a:pt x="2" y="9"/>
                    <a:pt x="3" y="8"/>
                  </a:cubicBezTo>
                  <a:cubicBezTo>
                    <a:pt x="10" y="5"/>
                    <a:pt x="21" y="4"/>
                    <a:pt x="29" y="12"/>
                  </a:cubicBezTo>
                  <a:cubicBezTo>
                    <a:pt x="29" y="12"/>
                    <a:pt x="29" y="12"/>
                    <a:pt x="30" y="12"/>
                  </a:cubicBezTo>
                  <a:cubicBezTo>
                    <a:pt x="30" y="12"/>
                    <a:pt x="31" y="12"/>
                    <a:pt x="31" y="12"/>
                  </a:cubicBezTo>
                  <a:cubicBezTo>
                    <a:pt x="32" y="11"/>
                    <a:pt x="32" y="10"/>
                    <a:pt x="31" y="9"/>
                  </a:cubicBezTo>
                  <a:cubicBezTo>
                    <a:pt x="23" y="0"/>
                    <a:pt x="10" y="1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3" name="Freeform 7">
              <a:extLst>
                <a:ext uri="{FF2B5EF4-FFF2-40B4-BE49-F238E27FC236}">
                  <a16:creationId xmlns:a16="http://schemas.microsoft.com/office/drawing/2014/main" id="{5D8DD92B-4405-49E8-89F0-87190D1215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4975" y="3082925"/>
              <a:ext cx="430213" cy="161925"/>
            </a:xfrm>
            <a:custGeom>
              <a:avLst/>
              <a:gdLst>
                <a:gd name="T0" fmla="*/ 1 w 32"/>
                <a:gd name="T1" fmla="*/ 4 h 12"/>
                <a:gd name="T2" fmla="*/ 0 w 32"/>
                <a:gd name="T3" fmla="*/ 7 h 12"/>
                <a:gd name="T4" fmla="*/ 3 w 32"/>
                <a:gd name="T5" fmla="*/ 8 h 12"/>
                <a:gd name="T6" fmla="*/ 29 w 32"/>
                <a:gd name="T7" fmla="*/ 11 h 12"/>
                <a:gd name="T8" fmla="*/ 30 w 32"/>
                <a:gd name="T9" fmla="*/ 12 h 12"/>
                <a:gd name="T10" fmla="*/ 31 w 32"/>
                <a:gd name="T11" fmla="*/ 11 h 12"/>
                <a:gd name="T12" fmla="*/ 31 w 32"/>
                <a:gd name="T13" fmla="*/ 8 h 12"/>
                <a:gd name="T14" fmla="*/ 1 w 32"/>
                <a:gd name="T15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12">
                  <a:moveTo>
                    <a:pt x="1" y="4"/>
                  </a:moveTo>
                  <a:cubicBezTo>
                    <a:pt x="0" y="4"/>
                    <a:pt x="0" y="6"/>
                    <a:pt x="0" y="7"/>
                  </a:cubicBezTo>
                  <a:cubicBezTo>
                    <a:pt x="1" y="8"/>
                    <a:pt x="2" y="8"/>
                    <a:pt x="3" y="8"/>
                  </a:cubicBezTo>
                  <a:cubicBezTo>
                    <a:pt x="10" y="5"/>
                    <a:pt x="21" y="4"/>
                    <a:pt x="29" y="11"/>
                  </a:cubicBezTo>
                  <a:cubicBezTo>
                    <a:pt x="29" y="12"/>
                    <a:pt x="29" y="12"/>
                    <a:pt x="30" y="12"/>
                  </a:cubicBezTo>
                  <a:cubicBezTo>
                    <a:pt x="30" y="12"/>
                    <a:pt x="31" y="12"/>
                    <a:pt x="31" y="11"/>
                  </a:cubicBezTo>
                  <a:cubicBezTo>
                    <a:pt x="32" y="10"/>
                    <a:pt x="32" y="9"/>
                    <a:pt x="31" y="8"/>
                  </a:cubicBezTo>
                  <a:cubicBezTo>
                    <a:pt x="23" y="0"/>
                    <a:pt x="10" y="0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4" name="Freeform 8">
              <a:extLst>
                <a:ext uri="{FF2B5EF4-FFF2-40B4-BE49-F238E27FC236}">
                  <a16:creationId xmlns:a16="http://schemas.microsoft.com/office/drawing/2014/main" id="{9CC290FB-E951-4221-800E-07305EFA5D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4975" y="3232150"/>
              <a:ext cx="430213" cy="161925"/>
            </a:xfrm>
            <a:custGeom>
              <a:avLst/>
              <a:gdLst>
                <a:gd name="T0" fmla="*/ 1 w 32"/>
                <a:gd name="T1" fmla="*/ 5 h 12"/>
                <a:gd name="T2" fmla="*/ 0 w 32"/>
                <a:gd name="T3" fmla="*/ 7 h 12"/>
                <a:gd name="T4" fmla="*/ 3 w 32"/>
                <a:gd name="T5" fmla="*/ 8 h 12"/>
                <a:gd name="T6" fmla="*/ 29 w 32"/>
                <a:gd name="T7" fmla="*/ 12 h 12"/>
                <a:gd name="T8" fmla="*/ 30 w 32"/>
                <a:gd name="T9" fmla="*/ 12 h 12"/>
                <a:gd name="T10" fmla="*/ 31 w 32"/>
                <a:gd name="T11" fmla="*/ 12 h 12"/>
                <a:gd name="T12" fmla="*/ 31 w 32"/>
                <a:gd name="T13" fmla="*/ 9 h 12"/>
                <a:gd name="T14" fmla="*/ 1 w 32"/>
                <a:gd name="T15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12">
                  <a:moveTo>
                    <a:pt x="1" y="5"/>
                  </a:moveTo>
                  <a:cubicBezTo>
                    <a:pt x="0" y="5"/>
                    <a:pt x="0" y="6"/>
                    <a:pt x="0" y="7"/>
                  </a:cubicBezTo>
                  <a:cubicBezTo>
                    <a:pt x="1" y="8"/>
                    <a:pt x="2" y="9"/>
                    <a:pt x="3" y="8"/>
                  </a:cubicBezTo>
                  <a:cubicBezTo>
                    <a:pt x="10" y="5"/>
                    <a:pt x="21" y="5"/>
                    <a:pt x="29" y="12"/>
                  </a:cubicBezTo>
                  <a:cubicBezTo>
                    <a:pt x="29" y="12"/>
                    <a:pt x="29" y="12"/>
                    <a:pt x="30" y="12"/>
                  </a:cubicBezTo>
                  <a:cubicBezTo>
                    <a:pt x="30" y="12"/>
                    <a:pt x="31" y="12"/>
                    <a:pt x="31" y="12"/>
                  </a:cubicBezTo>
                  <a:cubicBezTo>
                    <a:pt x="32" y="11"/>
                    <a:pt x="32" y="10"/>
                    <a:pt x="31" y="9"/>
                  </a:cubicBezTo>
                  <a:cubicBezTo>
                    <a:pt x="23" y="0"/>
                    <a:pt x="10" y="1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5" name="Freeform 9">
              <a:extLst>
                <a:ext uri="{FF2B5EF4-FFF2-40B4-BE49-F238E27FC236}">
                  <a16:creationId xmlns:a16="http://schemas.microsoft.com/office/drawing/2014/main" id="{CC419723-7EE1-4D84-8407-008FA4CB04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4975" y="3394075"/>
              <a:ext cx="430213" cy="161925"/>
            </a:xfrm>
            <a:custGeom>
              <a:avLst/>
              <a:gdLst>
                <a:gd name="T0" fmla="*/ 1 w 32"/>
                <a:gd name="T1" fmla="*/ 4 h 12"/>
                <a:gd name="T2" fmla="*/ 0 w 32"/>
                <a:gd name="T3" fmla="*/ 7 h 12"/>
                <a:gd name="T4" fmla="*/ 3 w 32"/>
                <a:gd name="T5" fmla="*/ 8 h 12"/>
                <a:gd name="T6" fmla="*/ 29 w 32"/>
                <a:gd name="T7" fmla="*/ 11 h 12"/>
                <a:gd name="T8" fmla="*/ 30 w 32"/>
                <a:gd name="T9" fmla="*/ 12 h 12"/>
                <a:gd name="T10" fmla="*/ 31 w 32"/>
                <a:gd name="T11" fmla="*/ 11 h 12"/>
                <a:gd name="T12" fmla="*/ 31 w 32"/>
                <a:gd name="T13" fmla="*/ 9 h 12"/>
                <a:gd name="T14" fmla="*/ 1 w 32"/>
                <a:gd name="T15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12">
                  <a:moveTo>
                    <a:pt x="1" y="4"/>
                  </a:moveTo>
                  <a:cubicBezTo>
                    <a:pt x="0" y="4"/>
                    <a:pt x="0" y="6"/>
                    <a:pt x="0" y="7"/>
                  </a:cubicBezTo>
                  <a:cubicBezTo>
                    <a:pt x="1" y="8"/>
                    <a:pt x="2" y="8"/>
                    <a:pt x="3" y="8"/>
                  </a:cubicBezTo>
                  <a:cubicBezTo>
                    <a:pt x="10" y="5"/>
                    <a:pt x="21" y="4"/>
                    <a:pt x="29" y="11"/>
                  </a:cubicBezTo>
                  <a:cubicBezTo>
                    <a:pt x="29" y="12"/>
                    <a:pt x="29" y="12"/>
                    <a:pt x="30" y="12"/>
                  </a:cubicBezTo>
                  <a:cubicBezTo>
                    <a:pt x="30" y="12"/>
                    <a:pt x="31" y="12"/>
                    <a:pt x="31" y="11"/>
                  </a:cubicBezTo>
                  <a:cubicBezTo>
                    <a:pt x="32" y="11"/>
                    <a:pt x="32" y="9"/>
                    <a:pt x="31" y="9"/>
                  </a:cubicBezTo>
                  <a:cubicBezTo>
                    <a:pt x="23" y="0"/>
                    <a:pt x="10" y="1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6" name="Freeform 10">
              <a:extLst>
                <a:ext uri="{FF2B5EF4-FFF2-40B4-BE49-F238E27FC236}">
                  <a16:creationId xmlns:a16="http://schemas.microsoft.com/office/drawing/2014/main" id="{18CE8644-06BF-482B-8FA7-DF13ED2AA3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4975" y="3556000"/>
              <a:ext cx="430213" cy="161925"/>
            </a:xfrm>
            <a:custGeom>
              <a:avLst/>
              <a:gdLst>
                <a:gd name="T0" fmla="*/ 1 w 32"/>
                <a:gd name="T1" fmla="*/ 4 h 12"/>
                <a:gd name="T2" fmla="*/ 0 w 32"/>
                <a:gd name="T3" fmla="*/ 6 h 12"/>
                <a:gd name="T4" fmla="*/ 3 w 32"/>
                <a:gd name="T5" fmla="*/ 7 h 12"/>
                <a:gd name="T6" fmla="*/ 29 w 32"/>
                <a:gd name="T7" fmla="*/ 11 h 12"/>
                <a:gd name="T8" fmla="*/ 30 w 32"/>
                <a:gd name="T9" fmla="*/ 12 h 12"/>
                <a:gd name="T10" fmla="*/ 31 w 32"/>
                <a:gd name="T11" fmla="*/ 11 h 12"/>
                <a:gd name="T12" fmla="*/ 31 w 32"/>
                <a:gd name="T13" fmla="*/ 8 h 12"/>
                <a:gd name="T14" fmla="*/ 1 w 32"/>
                <a:gd name="T15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12">
                  <a:moveTo>
                    <a:pt x="1" y="4"/>
                  </a:moveTo>
                  <a:cubicBezTo>
                    <a:pt x="0" y="4"/>
                    <a:pt x="0" y="5"/>
                    <a:pt x="0" y="6"/>
                  </a:cubicBezTo>
                  <a:cubicBezTo>
                    <a:pt x="1" y="7"/>
                    <a:pt x="2" y="8"/>
                    <a:pt x="3" y="7"/>
                  </a:cubicBezTo>
                  <a:cubicBezTo>
                    <a:pt x="10" y="4"/>
                    <a:pt x="21" y="4"/>
                    <a:pt x="29" y="11"/>
                  </a:cubicBezTo>
                  <a:cubicBezTo>
                    <a:pt x="29" y="11"/>
                    <a:pt x="29" y="12"/>
                    <a:pt x="30" y="12"/>
                  </a:cubicBezTo>
                  <a:cubicBezTo>
                    <a:pt x="30" y="12"/>
                    <a:pt x="31" y="11"/>
                    <a:pt x="31" y="11"/>
                  </a:cubicBezTo>
                  <a:cubicBezTo>
                    <a:pt x="32" y="10"/>
                    <a:pt x="32" y="9"/>
                    <a:pt x="31" y="8"/>
                  </a:cubicBezTo>
                  <a:cubicBezTo>
                    <a:pt x="23" y="0"/>
                    <a:pt x="10" y="0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7" name="Freeform 11">
              <a:extLst>
                <a:ext uri="{FF2B5EF4-FFF2-40B4-BE49-F238E27FC236}">
                  <a16:creationId xmlns:a16="http://schemas.microsoft.com/office/drawing/2014/main" id="{089BAFF1-2C2A-4AE2-8CCB-71600AC9E6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3475" y="2921000"/>
              <a:ext cx="430213" cy="161925"/>
            </a:xfrm>
            <a:custGeom>
              <a:avLst/>
              <a:gdLst>
                <a:gd name="T0" fmla="*/ 1 w 32"/>
                <a:gd name="T1" fmla="*/ 12 h 12"/>
                <a:gd name="T2" fmla="*/ 2 w 32"/>
                <a:gd name="T3" fmla="*/ 12 h 12"/>
                <a:gd name="T4" fmla="*/ 3 w 32"/>
                <a:gd name="T5" fmla="*/ 12 h 12"/>
                <a:gd name="T6" fmla="*/ 29 w 32"/>
                <a:gd name="T7" fmla="*/ 8 h 12"/>
                <a:gd name="T8" fmla="*/ 32 w 32"/>
                <a:gd name="T9" fmla="*/ 7 h 12"/>
                <a:gd name="T10" fmla="*/ 31 w 32"/>
                <a:gd name="T11" fmla="*/ 4 h 12"/>
                <a:gd name="T12" fmla="*/ 1 w 32"/>
                <a:gd name="T13" fmla="*/ 9 h 12"/>
                <a:gd name="T14" fmla="*/ 1 w 32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12">
                  <a:moveTo>
                    <a:pt x="1" y="12"/>
                  </a:moveTo>
                  <a:cubicBezTo>
                    <a:pt x="1" y="12"/>
                    <a:pt x="1" y="12"/>
                    <a:pt x="2" y="12"/>
                  </a:cubicBezTo>
                  <a:cubicBezTo>
                    <a:pt x="2" y="12"/>
                    <a:pt x="3" y="12"/>
                    <a:pt x="3" y="12"/>
                  </a:cubicBezTo>
                  <a:cubicBezTo>
                    <a:pt x="11" y="4"/>
                    <a:pt x="21" y="5"/>
                    <a:pt x="29" y="8"/>
                  </a:cubicBezTo>
                  <a:cubicBezTo>
                    <a:pt x="30" y="9"/>
                    <a:pt x="31" y="8"/>
                    <a:pt x="32" y="7"/>
                  </a:cubicBezTo>
                  <a:cubicBezTo>
                    <a:pt x="32" y="6"/>
                    <a:pt x="32" y="5"/>
                    <a:pt x="31" y="4"/>
                  </a:cubicBezTo>
                  <a:cubicBezTo>
                    <a:pt x="22" y="1"/>
                    <a:pt x="9" y="0"/>
                    <a:pt x="1" y="9"/>
                  </a:cubicBezTo>
                  <a:cubicBezTo>
                    <a:pt x="0" y="10"/>
                    <a:pt x="0" y="11"/>
                    <a:pt x="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8" name="Freeform 12">
              <a:extLst>
                <a:ext uri="{FF2B5EF4-FFF2-40B4-BE49-F238E27FC236}">
                  <a16:creationId xmlns:a16="http://schemas.microsoft.com/office/drawing/2014/main" id="{0A28836F-2B18-4F56-B534-DB7ED1DE09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3475" y="3082925"/>
              <a:ext cx="430213" cy="161925"/>
            </a:xfrm>
            <a:custGeom>
              <a:avLst/>
              <a:gdLst>
                <a:gd name="T0" fmla="*/ 31 w 32"/>
                <a:gd name="T1" fmla="*/ 4 h 12"/>
                <a:gd name="T2" fmla="*/ 1 w 32"/>
                <a:gd name="T3" fmla="*/ 8 h 12"/>
                <a:gd name="T4" fmla="*/ 1 w 32"/>
                <a:gd name="T5" fmla="*/ 11 h 12"/>
                <a:gd name="T6" fmla="*/ 2 w 32"/>
                <a:gd name="T7" fmla="*/ 12 h 12"/>
                <a:gd name="T8" fmla="*/ 3 w 32"/>
                <a:gd name="T9" fmla="*/ 11 h 12"/>
                <a:gd name="T10" fmla="*/ 29 w 32"/>
                <a:gd name="T11" fmla="*/ 8 h 12"/>
                <a:gd name="T12" fmla="*/ 32 w 32"/>
                <a:gd name="T13" fmla="*/ 7 h 12"/>
                <a:gd name="T14" fmla="*/ 31 w 32"/>
                <a:gd name="T15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12">
                  <a:moveTo>
                    <a:pt x="31" y="4"/>
                  </a:moveTo>
                  <a:cubicBezTo>
                    <a:pt x="22" y="0"/>
                    <a:pt x="9" y="0"/>
                    <a:pt x="1" y="8"/>
                  </a:cubicBezTo>
                  <a:cubicBezTo>
                    <a:pt x="0" y="9"/>
                    <a:pt x="0" y="10"/>
                    <a:pt x="1" y="11"/>
                  </a:cubicBezTo>
                  <a:cubicBezTo>
                    <a:pt x="1" y="12"/>
                    <a:pt x="1" y="12"/>
                    <a:pt x="2" y="12"/>
                  </a:cubicBezTo>
                  <a:cubicBezTo>
                    <a:pt x="2" y="12"/>
                    <a:pt x="3" y="12"/>
                    <a:pt x="3" y="11"/>
                  </a:cubicBezTo>
                  <a:cubicBezTo>
                    <a:pt x="11" y="4"/>
                    <a:pt x="21" y="5"/>
                    <a:pt x="29" y="8"/>
                  </a:cubicBezTo>
                  <a:cubicBezTo>
                    <a:pt x="30" y="8"/>
                    <a:pt x="31" y="8"/>
                    <a:pt x="32" y="7"/>
                  </a:cubicBezTo>
                  <a:cubicBezTo>
                    <a:pt x="32" y="6"/>
                    <a:pt x="32" y="4"/>
                    <a:pt x="3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9" name="Freeform 13">
              <a:extLst>
                <a:ext uri="{FF2B5EF4-FFF2-40B4-BE49-F238E27FC236}">
                  <a16:creationId xmlns:a16="http://schemas.microsoft.com/office/drawing/2014/main" id="{8326265C-CAD8-4DC1-824C-63EEFB92875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3475" y="3232150"/>
              <a:ext cx="430213" cy="161925"/>
            </a:xfrm>
            <a:custGeom>
              <a:avLst/>
              <a:gdLst>
                <a:gd name="T0" fmla="*/ 31 w 32"/>
                <a:gd name="T1" fmla="*/ 5 h 12"/>
                <a:gd name="T2" fmla="*/ 1 w 32"/>
                <a:gd name="T3" fmla="*/ 9 h 12"/>
                <a:gd name="T4" fmla="*/ 1 w 32"/>
                <a:gd name="T5" fmla="*/ 12 h 12"/>
                <a:gd name="T6" fmla="*/ 2 w 32"/>
                <a:gd name="T7" fmla="*/ 12 h 12"/>
                <a:gd name="T8" fmla="*/ 3 w 32"/>
                <a:gd name="T9" fmla="*/ 12 h 12"/>
                <a:gd name="T10" fmla="*/ 29 w 32"/>
                <a:gd name="T11" fmla="*/ 8 h 12"/>
                <a:gd name="T12" fmla="*/ 32 w 32"/>
                <a:gd name="T13" fmla="*/ 7 h 12"/>
                <a:gd name="T14" fmla="*/ 31 w 32"/>
                <a:gd name="T15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12">
                  <a:moveTo>
                    <a:pt x="31" y="5"/>
                  </a:moveTo>
                  <a:cubicBezTo>
                    <a:pt x="22" y="1"/>
                    <a:pt x="9" y="0"/>
                    <a:pt x="1" y="9"/>
                  </a:cubicBezTo>
                  <a:cubicBezTo>
                    <a:pt x="0" y="10"/>
                    <a:pt x="0" y="11"/>
                    <a:pt x="1" y="12"/>
                  </a:cubicBezTo>
                  <a:cubicBezTo>
                    <a:pt x="1" y="12"/>
                    <a:pt x="1" y="12"/>
                    <a:pt x="2" y="12"/>
                  </a:cubicBezTo>
                  <a:cubicBezTo>
                    <a:pt x="2" y="12"/>
                    <a:pt x="3" y="12"/>
                    <a:pt x="3" y="12"/>
                  </a:cubicBezTo>
                  <a:cubicBezTo>
                    <a:pt x="11" y="5"/>
                    <a:pt x="21" y="5"/>
                    <a:pt x="29" y="8"/>
                  </a:cubicBezTo>
                  <a:cubicBezTo>
                    <a:pt x="30" y="9"/>
                    <a:pt x="31" y="8"/>
                    <a:pt x="32" y="7"/>
                  </a:cubicBezTo>
                  <a:cubicBezTo>
                    <a:pt x="32" y="6"/>
                    <a:pt x="32" y="5"/>
                    <a:pt x="3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0" name="Freeform 14">
              <a:extLst>
                <a:ext uri="{FF2B5EF4-FFF2-40B4-BE49-F238E27FC236}">
                  <a16:creationId xmlns:a16="http://schemas.microsoft.com/office/drawing/2014/main" id="{443B8040-5458-4BBC-BDE4-226F2757614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3475" y="3394075"/>
              <a:ext cx="430213" cy="161925"/>
            </a:xfrm>
            <a:custGeom>
              <a:avLst/>
              <a:gdLst>
                <a:gd name="T0" fmla="*/ 31 w 32"/>
                <a:gd name="T1" fmla="*/ 4 h 12"/>
                <a:gd name="T2" fmla="*/ 1 w 32"/>
                <a:gd name="T3" fmla="*/ 9 h 12"/>
                <a:gd name="T4" fmla="*/ 1 w 32"/>
                <a:gd name="T5" fmla="*/ 11 h 12"/>
                <a:gd name="T6" fmla="*/ 2 w 32"/>
                <a:gd name="T7" fmla="*/ 12 h 12"/>
                <a:gd name="T8" fmla="*/ 3 w 32"/>
                <a:gd name="T9" fmla="*/ 11 h 12"/>
                <a:gd name="T10" fmla="*/ 29 w 32"/>
                <a:gd name="T11" fmla="*/ 8 h 12"/>
                <a:gd name="T12" fmla="*/ 32 w 32"/>
                <a:gd name="T13" fmla="*/ 7 h 12"/>
                <a:gd name="T14" fmla="*/ 31 w 32"/>
                <a:gd name="T15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12">
                  <a:moveTo>
                    <a:pt x="31" y="4"/>
                  </a:moveTo>
                  <a:cubicBezTo>
                    <a:pt x="22" y="1"/>
                    <a:pt x="9" y="0"/>
                    <a:pt x="1" y="9"/>
                  </a:cubicBezTo>
                  <a:cubicBezTo>
                    <a:pt x="0" y="9"/>
                    <a:pt x="0" y="11"/>
                    <a:pt x="1" y="11"/>
                  </a:cubicBezTo>
                  <a:cubicBezTo>
                    <a:pt x="1" y="12"/>
                    <a:pt x="1" y="12"/>
                    <a:pt x="2" y="12"/>
                  </a:cubicBezTo>
                  <a:cubicBezTo>
                    <a:pt x="2" y="12"/>
                    <a:pt x="3" y="12"/>
                    <a:pt x="3" y="11"/>
                  </a:cubicBezTo>
                  <a:cubicBezTo>
                    <a:pt x="11" y="4"/>
                    <a:pt x="21" y="5"/>
                    <a:pt x="29" y="8"/>
                  </a:cubicBezTo>
                  <a:cubicBezTo>
                    <a:pt x="30" y="8"/>
                    <a:pt x="31" y="8"/>
                    <a:pt x="32" y="7"/>
                  </a:cubicBezTo>
                  <a:cubicBezTo>
                    <a:pt x="32" y="6"/>
                    <a:pt x="32" y="4"/>
                    <a:pt x="3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251" name="Group 250">
            <a:extLst>
              <a:ext uri="{FF2B5EF4-FFF2-40B4-BE49-F238E27FC236}">
                <a16:creationId xmlns:a16="http://schemas.microsoft.com/office/drawing/2014/main" id="{B1038CC7-4316-4CF5-8A36-B2766BF5E4D8}"/>
              </a:ext>
            </a:extLst>
          </p:cNvPr>
          <p:cNvGrpSpPr/>
          <p:nvPr/>
        </p:nvGrpSpPr>
        <p:grpSpPr>
          <a:xfrm>
            <a:off x="11417691" y="4427052"/>
            <a:ext cx="432364" cy="330459"/>
            <a:chOff x="5516563" y="84138"/>
            <a:chExt cx="1414463" cy="1081087"/>
          </a:xfrm>
          <a:solidFill>
            <a:schemeClr val="tx1"/>
          </a:solidFill>
        </p:grpSpPr>
        <p:sp>
          <p:nvSpPr>
            <p:cNvPr id="252" name="Freeform 13">
              <a:extLst>
                <a:ext uri="{FF2B5EF4-FFF2-40B4-BE49-F238E27FC236}">
                  <a16:creationId xmlns:a16="http://schemas.microsoft.com/office/drawing/2014/main" id="{C23BA4BC-0C9B-4B4F-9F6D-ADE2EA227DE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88013" y="249238"/>
              <a:ext cx="896938" cy="698500"/>
            </a:xfrm>
            <a:custGeom>
              <a:avLst/>
              <a:gdLst>
                <a:gd name="T0" fmla="*/ 214 w 239"/>
                <a:gd name="T1" fmla="*/ 9 h 186"/>
                <a:gd name="T2" fmla="*/ 120 w 239"/>
                <a:gd name="T3" fmla="*/ 0 h 186"/>
                <a:gd name="T4" fmla="*/ 26 w 239"/>
                <a:gd name="T5" fmla="*/ 9 h 186"/>
                <a:gd name="T6" fmla="*/ 17 w 239"/>
                <a:gd name="T7" fmla="*/ 17 h 186"/>
                <a:gd name="T8" fmla="*/ 17 w 239"/>
                <a:gd name="T9" fmla="*/ 169 h 186"/>
                <a:gd name="T10" fmla="*/ 26 w 239"/>
                <a:gd name="T11" fmla="*/ 177 h 186"/>
                <a:gd name="T12" fmla="*/ 120 w 239"/>
                <a:gd name="T13" fmla="*/ 186 h 186"/>
                <a:gd name="T14" fmla="*/ 214 w 239"/>
                <a:gd name="T15" fmla="*/ 177 h 186"/>
                <a:gd name="T16" fmla="*/ 222 w 239"/>
                <a:gd name="T17" fmla="*/ 169 h 186"/>
                <a:gd name="T18" fmla="*/ 222 w 239"/>
                <a:gd name="T19" fmla="*/ 17 h 186"/>
                <a:gd name="T20" fmla="*/ 214 w 239"/>
                <a:gd name="T21" fmla="*/ 9 h 186"/>
                <a:gd name="T22" fmla="*/ 211 w 239"/>
                <a:gd name="T23" fmla="*/ 165 h 186"/>
                <a:gd name="T24" fmla="*/ 28 w 239"/>
                <a:gd name="T25" fmla="*/ 165 h 186"/>
                <a:gd name="T26" fmla="*/ 28 w 239"/>
                <a:gd name="T27" fmla="*/ 21 h 186"/>
                <a:gd name="T28" fmla="*/ 211 w 239"/>
                <a:gd name="T29" fmla="*/ 21 h 186"/>
                <a:gd name="T30" fmla="*/ 211 w 239"/>
                <a:gd name="T31" fmla="*/ 165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9" h="186">
                  <a:moveTo>
                    <a:pt x="214" y="9"/>
                  </a:moveTo>
                  <a:cubicBezTo>
                    <a:pt x="182" y="3"/>
                    <a:pt x="151" y="0"/>
                    <a:pt x="120" y="0"/>
                  </a:cubicBezTo>
                  <a:cubicBezTo>
                    <a:pt x="88" y="0"/>
                    <a:pt x="57" y="3"/>
                    <a:pt x="26" y="9"/>
                  </a:cubicBezTo>
                  <a:cubicBezTo>
                    <a:pt x="22" y="10"/>
                    <a:pt x="18" y="13"/>
                    <a:pt x="17" y="17"/>
                  </a:cubicBezTo>
                  <a:cubicBezTo>
                    <a:pt x="0" y="67"/>
                    <a:pt x="0" y="118"/>
                    <a:pt x="17" y="169"/>
                  </a:cubicBezTo>
                  <a:cubicBezTo>
                    <a:pt x="18" y="173"/>
                    <a:pt x="22" y="176"/>
                    <a:pt x="26" y="177"/>
                  </a:cubicBezTo>
                  <a:cubicBezTo>
                    <a:pt x="57" y="183"/>
                    <a:pt x="88" y="186"/>
                    <a:pt x="120" y="186"/>
                  </a:cubicBezTo>
                  <a:cubicBezTo>
                    <a:pt x="151" y="186"/>
                    <a:pt x="182" y="183"/>
                    <a:pt x="214" y="177"/>
                  </a:cubicBezTo>
                  <a:cubicBezTo>
                    <a:pt x="218" y="176"/>
                    <a:pt x="221" y="173"/>
                    <a:pt x="222" y="169"/>
                  </a:cubicBezTo>
                  <a:cubicBezTo>
                    <a:pt x="239" y="118"/>
                    <a:pt x="239" y="67"/>
                    <a:pt x="222" y="17"/>
                  </a:cubicBezTo>
                  <a:cubicBezTo>
                    <a:pt x="221" y="13"/>
                    <a:pt x="218" y="10"/>
                    <a:pt x="214" y="9"/>
                  </a:cubicBezTo>
                  <a:close/>
                  <a:moveTo>
                    <a:pt x="211" y="165"/>
                  </a:moveTo>
                  <a:cubicBezTo>
                    <a:pt x="150" y="178"/>
                    <a:pt x="89" y="178"/>
                    <a:pt x="28" y="165"/>
                  </a:cubicBezTo>
                  <a:cubicBezTo>
                    <a:pt x="12" y="117"/>
                    <a:pt x="12" y="69"/>
                    <a:pt x="28" y="21"/>
                  </a:cubicBezTo>
                  <a:cubicBezTo>
                    <a:pt x="89" y="8"/>
                    <a:pt x="150" y="8"/>
                    <a:pt x="211" y="21"/>
                  </a:cubicBezTo>
                  <a:cubicBezTo>
                    <a:pt x="227" y="69"/>
                    <a:pt x="227" y="117"/>
                    <a:pt x="211" y="1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3" name="Freeform 14">
              <a:extLst>
                <a:ext uri="{FF2B5EF4-FFF2-40B4-BE49-F238E27FC236}">
                  <a16:creationId xmlns:a16="http://schemas.microsoft.com/office/drawing/2014/main" id="{C7B9D2A2-7906-43CF-B78C-27DE4733CE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16563" y="84138"/>
              <a:ext cx="1414463" cy="1081087"/>
            </a:xfrm>
            <a:custGeom>
              <a:avLst/>
              <a:gdLst>
                <a:gd name="T0" fmla="*/ 359 w 377"/>
                <a:gd name="T1" fmla="*/ 27 h 288"/>
                <a:gd name="T2" fmla="*/ 340 w 377"/>
                <a:gd name="T3" fmla="*/ 9 h 288"/>
                <a:gd name="T4" fmla="*/ 189 w 377"/>
                <a:gd name="T5" fmla="*/ 0 h 288"/>
                <a:gd name="T6" fmla="*/ 37 w 377"/>
                <a:gd name="T7" fmla="*/ 9 h 288"/>
                <a:gd name="T8" fmla="*/ 18 w 377"/>
                <a:gd name="T9" fmla="*/ 27 h 288"/>
                <a:gd name="T10" fmla="*/ 18 w 377"/>
                <a:gd name="T11" fmla="*/ 250 h 288"/>
                <a:gd name="T12" fmla="*/ 37 w 377"/>
                <a:gd name="T13" fmla="*/ 267 h 288"/>
                <a:gd name="T14" fmla="*/ 110 w 377"/>
                <a:gd name="T15" fmla="*/ 274 h 288"/>
                <a:gd name="T16" fmla="*/ 108 w 377"/>
                <a:gd name="T17" fmla="*/ 276 h 288"/>
                <a:gd name="T18" fmla="*/ 189 w 377"/>
                <a:gd name="T19" fmla="*/ 288 h 288"/>
                <a:gd name="T20" fmla="*/ 269 w 377"/>
                <a:gd name="T21" fmla="*/ 276 h 288"/>
                <a:gd name="T22" fmla="*/ 267 w 377"/>
                <a:gd name="T23" fmla="*/ 274 h 288"/>
                <a:gd name="T24" fmla="*/ 340 w 377"/>
                <a:gd name="T25" fmla="*/ 267 h 288"/>
                <a:gd name="T26" fmla="*/ 359 w 377"/>
                <a:gd name="T27" fmla="*/ 250 h 288"/>
                <a:gd name="T28" fmla="*/ 359 w 377"/>
                <a:gd name="T29" fmla="*/ 27 h 288"/>
                <a:gd name="T30" fmla="*/ 337 w 377"/>
                <a:gd name="T31" fmla="*/ 244 h 288"/>
                <a:gd name="T32" fmla="*/ 40 w 377"/>
                <a:gd name="T33" fmla="*/ 244 h 288"/>
                <a:gd name="T34" fmla="*/ 40 w 377"/>
                <a:gd name="T35" fmla="*/ 32 h 288"/>
                <a:gd name="T36" fmla="*/ 337 w 377"/>
                <a:gd name="T37" fmla="*/ 32 h 288"/>
                <a:gd name="T38" fmla="*/ 337 w 377"/>
                <a:gd name="T39" fmla="*/ 2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77" h="288">
                  <a:moveTo>
                    <a:pt x="359" y="27"/>
                  </a:moveTo>
                  <a:cubicBezTo>
                    <a:pt x="357" y="17"/>
                    <a:pt x="349" y="10"/>
                    <a:pt x="340" y="9"/>
                  </a:cubicBezTo>
                  <a:cubicBezTo>
                    <a:pt x="290" y="3"/>
                    <a:pt x="239" y="0"/>
                    <a:pt x="189" y="0"/>
                  </a:cubicBezTo>
                  <a:cubicBezTo>
                    <a:pt x="138" y="0"/>
                    <a:pt x="87" y="3"/>
                    <a:pt x="37" y="9"/>
                  </a:cubicBezTo>
                  <a:cubicBezTo>
                    <a:pt x="28" y="10"/>
                    <a:pt x="20" y="17"/>
                    <a:pt x="18" y="27"/>
                  </a:cubicBezTo>
                  <a:cubicBezTo>
                    <a:pt x="0" y="101"/>
                    <a:pt x="0" y="176"/>
                    <a:pt x="18" y="250"/>
                  </a:cubicBezTo>
                  <a:cubicBezTo>
                    <a:pt x="20" y="259"/>
                    <a:pt x="28" y="266"/>
                    <a:pt x="37" y="267"/>
                  </a:cubicBezTo>
                  <a:cubicBezTo>
                    <a:pt x="61" y="270"/>
                    <a:pt x="86" y="272"/>
                    <a:pt x="110" y="274"/>
                  </a:cubicBezTo>
                  <a:cubicBezTo>
                    <a:pt x="109" y="275"/>
                    <a:pt x="108" y="275"/>
                    <a:pt x="108" y="276"/>
                  </a:cubicBezTo>
                  <a:cubicBezTo>
                    <a:pt x="108" y="283"/>
                    <a:pt x="144" y="288"/>
                    <a:pt x="189" y="288"/>
                  </a:cubicBezTo>
                  <a:cubicBezTo>
                    <a:pt x="233" y="288"/>
                    <a:pt x="269" y="283"/>
                    <a:pt x="269" y="276"/>
                  </a:cubicBezTo>
                  <a:cubicBezTo>
                    <a:pt x="269" y="275"/>
                    <a:pt x="268" y="275"/>
                    <a:pt x="267" y="274"/>
                  </a:cubicBezTo>
                  <a:cubicBezTo>
                    <a:pt x="291" y="272"/>
                    <a:pt x="316" y="270"/>
                    <a:pt x="340" y="267"/>
                  </a:cubicBezTo>
                  <a:cubicBezTo>
                    <a:pt x="349" y="266"/>
                    <a:pt x="357" y="259"/>
                    <a:pt x="359" y="250"/>
                  </a:cubicBezTo>
                  <a:cubicBezTo>
                    <a:pt x="377" y="176"/>
                    <a:pt x="377" y="101"/>
                    <a:pt x="359" y="27"/>
                  </a:cubicBezTo>
                  <a:close/>
                  <a:moveTo>
                    <a:pt x="337" y="244"/>
                  </a:moveTo>
                  <a:cubicBezTo>
                    <a:pt x="238" y="256"/>
                    <a:pt x="139" y="256"/>
                    <a:pt x="40" y="244"/>
                  </a:cubicBezTo>
                  <a:cubicBezTo>
                    <a:pt x="23" y="174"/>
                    <a:pt x="23" y="103"/>
                    <a:pt x="40" y="32"/>
                  </a:cubicBezTo>
                  <a:cubicBezTo>
                    <a:pt x="139" y="20"/>
                    <a:pt x="238" y="20"/>
                    <a:pt x="337" y="32"/>
                  </a:cubicBezTo>
                  <a:cubicBezTo>
                    <a:pt x="354" y="103"/>
                    <a:pt x="354" y="174"/>
                    <a:pt x="337" y="2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4" name="Freeform 15">
              <a:extLst>
                <a:ext uri="{FF2B5EF4-FFF2-40B4-BE49-F238E27FC236}">
                  <a16:creationId xmlns:a16="http://schemas.microsoft.com/office/drawing/2014/main" id="{39D2C202-1595-437E-B78E-45262B2ACD3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11938" y="301625"/>
              <a:ext cx="131763" cy="128587"/>
            </a:xfrm>
            <a:custGeom>
              <a:avLst/>
              <a:gdLst>
                <a:gd name="T0" fmla="*/ 17 w 35"/>
                <a:gd name="T1" fmla="*/ 34 h 34"/>
                <a:gd name="T2" fmla="*/ 35 w 35"/>
                <a:gd name="T3" fmla="*/ 17 h 34"/>
                <a:gd name="T4" fmla="*/ 17 w 35"/>
                <a:gd name="T5" fmla="*/ 0 h 34"/>
                <a:gd name="T6" fmla="*/ 0 w 35"/>
                <a:gd name="T7" fmla="*/ 17 h 34"/>
                <a:gd name="T8" fmla="*/ 17 w 35"/>
                <a:gd name="T9" fmla="*/ 34 h 34"/>
                <a:gd name="T10" fmla="*/ 17 w 35"/>
                <a:gd name="T11" fmla="*/ 11 h 34"/>
                <a:gd name="T12" fmla="*/ 23 w 35"/>
                <a:gd name="T13" fmla="*/ 17 h 34"/>
                <a:gd name="T14" fmla="*/ 17 w 35"/>
                <a:gd name="T15" fmla="*/ 23 h 34"/>
                <a:gd name="T16" fmla="*/ 12 w 35"/>
                <a:gd name="T17" fmla="*/ 17 h 34"/>
                <a:gd name="T18" fmla="*/ 17 w 35"/>
                <a:gd name="T19" fmla="*/ 1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34">
                  <a:moveTo>
                    <a:pt x="17" y="34"/>
                  </a:moveTo>
                  <a:cubicBezTo>
                    <a:pt x="27" y="34"/>
                    <a:pt x="35" y="26"/>
                    <a:pt x="35" y="17"/>
                  </a:cubicBezTo>
                  <a:cubicBezTo>
                    <a:pt x="35" y="7"/>
                    <a:pt x="27" y="0"/>
                    <a:pt x="17" y="0"/>
                  </a:cubicBezTo>
                  <a:cubicBezTo>
                    <a:pt x="8" y="0"/>
                    <a:pt x="0" y="7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  <a:moveTo>
                    <a:pt x="17" y="11"/>
                  </a:moveTo>
                  <a:cubicBezTo>
                    <a:pt x="21" y="11"/>
                    <a:pt x="23" y="14"/>
                    <a:pt x="23" y="17"/>
                  </a:cubicBezTo>
                  <a:cubicBezTo>
                    <a:pt x="23" y="20"/>
                    <a:pt x="21" y="23"/>
                    <a:pt x="17" y="23"/>
                  </a:cubicBezTo>
                  <a:cubicBezTo>
                    <a:pt x="14" y="23"/>
                    <a:pt x="12" y="20"/>
                    <a:pt x="12" y="17"/>
                  </a:cubicBezTo>
                  <a:cubicBezTo>
                    <a:pt x="12" y="14"/>
                    <a:pt x="14" y="11"/>
                    <a:pt x="17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5" name="Freeform 16">
              <a:extLst>
                <a:ext uri="{FF2B5EF4-FFF2-40B4-BE49-F238E27FC236}">
                  <a16:creationId xmlns:a16="http://schemas.microsoft.com/office/drawing/2014/main" id="{0EA14A0A-B434-4D36-A78E-12FDA3E05A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0663" y="860425"/>
              <a:ext cx="173038" cy="46037"/>
            </a:xfrm>
            <a:custGeom>
              <a:avLst/>
              <a:gdLst>
                <a:gd name="T0" fmla="*/ 40 w 46"/>
                <a:gd name="T1" fmla="*/ 0 h 12"/>
                <a:gd name="T2" fmla="*/ 5 w 46"/>
                <a:gd name="T3" fmla="*/ 0 h 12"/>
                <a:gd name="T4" fmla="*/ 0 w 46"/>
                <a:gd name="T5" fmla="*/ 6 h 12"/>
                <a:gd name="T6" fmla="*/ 5 w 46"/>
                <a:gd name="T7" fmla="*/ 12 h 12"/>
                <a:gd name="T8" fmla="*/ 40 w 46"/>
                <a:gd name="T9" fmla="*/ 12 h 12"/>
                <a:gd name="T10" fmla="*/ 46 w 46"/>
                <a:gd name="T11" fmla="*/ 6 h 12"/>
                <a:gd name="T12" fmla="*/ 40 w 46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12">
                  <a:moveTo>
                    <a:pt x="4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9"/>
                    <a:pt x="2" y="12"/>
                    <a:pt x="5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3" y="12"/>
                    <a:pt x="46" y="9"/>
                    <a:pt x="46" y="6"/>
                  </a:cubicBezTo>
                  <a:cubicBezTo>
                    <a:pt x="46" y="3"/>
                    <a:pt x="43" y="0"/>
                    <a:pt x="4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6" name="Freeform 17">
              <a:extLst>
                <a:ext uri="{FF2B5EF4-FFF2-40B4-BE49-F238E27FC236}">
                  <a16:creationId xmlns:a16="http://schemas.microsoft.com/office/drawing/2014/main" id="{87AFC390-9D9B-45CE-A417-E4C116A7001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1938" y="733425"/>
              <a:ext cx="173038" cy="41275"/>
            </a:xfrm>
            <a:custGeom>
              <a:avLst/>
              <a:gdLst>
                <a:gd name="T0" fmla="*/ 40 w 46"/>
                <a:gd name="T1" fmla="*/ 0 h 11"/>
                <a:gd name="T2" fmla="*/ 6 w 46"/>
                <a:gd name="T3" fmla="*/ 0 h 11"/>
                <a:gd name="T4" fmla="*/ 0 w 46"/>
                <a:gd name="T5" fmla="*/ 5 h 11"/>
                <a:gd name="T6" fmla="*/ 6 w 46"/>
                <a:gd name="T7" fmla="*/ 11 h 11"/>
                <a:gd name="T8" fmla="*/ 40 w 46"/>
                <a:gd name="T9" fmla="*/ 11 h 11"/>
                <a:gd name="T10" fmla="*/ 46 w 46"/>
                <a:gd name="T11" fmla="*/ 5 h 11"/>
                <a:gd name="T12" fmla="*/ 40 w 46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11">
                  <a:moveTo>
                    <a:pt x="40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9"/>
                    <a:pt x="3" y="11"/>
                    <a:pt x="6" y="11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44" y="11"/>
                    <a:pt x="46" y="9"/>
                    <a:pt x="46" y="5"/>
                  </a:cubicBezTo>
                  <a:cubicBezTo>
                    <a:pt x="46" y="2"/>
                    <a:pt x="44" y="0"/>
                    <a:pt x="4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7" name="Freeform 18">
              <a:extLst>
                <a:ext uri="{FF2B5EF4-FFF2-40B4-BE49-F238E27FC236}">
                  <a16:creationId xmlns:a16="http://schemas.microsoft.com/office/drawing/2014/main" id="{58373DF0-F0F7-43D8-8A71-59CE19963F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1938" y="601663"/>
              <a:ext cx="173038" cy="46037"/>
            </a:xfrm>
            <a:custGeom>
              <a:avLst/>
              <a:gdLst>
                <a:gd name="T0" fmla="*/ 40 w 46"/>
                <a:gd name="T1" fmla="*/ 0 h 12"/>
                <a:gd name="T2" fmla="*/ 6 w 46"/>
                <a:gd name="T3" fmla="*/ 0 h 12"/>
                <a:gd name="T4" fmla="*/ 0 w 46"/>
                <a:gd name="T5" fmla="*/ 6 h 12"/>
                <a:gd name="T6" fmla="*/ 6 w 46"/>
                <a:gd name="T7" fmla="*/ 12 h 12"/>
                <a:gd name="T8" fmla="*/ 40 w 46"/>
                <a:gd name="T9" fmla="*/ 12 h 12"/>
                <a:gd name="T10" fmla="*/ 46 w 46"/>
                <a:gd name="T11" fmla="*/ 6 h 12"/>
                <a:gd name="T12" fmla="*/ 40 w 46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12">
                  <a:moveTo>
                    <a:pt x="40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4" y="12"/>
                    <a:pt x="46" y="9"/>
                    <a:pt x="46" y="6"/>
                  </a:cubicBezTo>
                  <a:cubicBezTo>
                    <a:pt x="46" y="3"/>
                    <a:pt x="44" y="0"/>
                    <a:pt x="4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8" name="Freeform 19">
              <a:extLst>
                <a:ext uri="{FF2B5EF4-FFF2-40B4-BE49-F238E27FC236}">
                  <a16:creationId xmlns:a16="http://schemas.microsoft.com/office/drawing/2014/main" id="{CE44400D-07F2-4D3A-A44A-E6CB38A12B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0100" y="422275"/>
              <a:ext cx="258763" cy="179387"/>
            </a:xfrm>
            <a:custGeom>
              <a:avLst/>
              <a:gdLst>
                <a:gd name="T0" fmla="*/ 63 w 69"/>
                <a:gd name="T1" fmla="*/ 0 h 48"/>
                <a:gd name="T2" fmla="*/ 10 w 69"/>
                <a:gd name="T3" fmla="*/ 4 h 48"/>
                <a:gd name="T4" fmla="*/ 3 w 69"/>
                <a:gd name="T5" fmla="*/ 10 h 48"/>
                <a:gd name="T6" fmla="*/ 0 w 69"/>
                <a:gd name="T7" fmla="*/ 42 h 48"/>
                <a:gd name="T8" fmla="*/ 5 w 69"/>
                <a:gd name="T9" fmla="*/ 48 h 48"/>
                <a:gd name="T10" fmla="*/ 11 w 69"/>
                <a:gd name="T11" fmla="*/ 42 h 48"/>
                <a:gd name="T12" fmla="*/ 13 w 69"/>
                <a:gd name="T13" fmla="*/ 21 h 48"/>
                <a:gd name="T14" fmla="*/ 20 w 69"/>
                <a:gd name="T15" fmla="*/ 14 h 48"/>
                <a:gd name="T16" fmla="*/ 63 w 69"/>
                <a:gd name="T17" fmla="*/ 11 h 48"/>
                <a:gd name="T18" fmla="*/ 69 w 69"/>
                <a:gd name="T19" fmla="*/ 5 h 48"/>
                <a:gd name="T20" fmla="*/ 63 w 69"/>
                <a:gd name="T2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48">
                  <a:moveTo>
                    <a:pt x="63" y="0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7" y="4"/>
                    <a:pt x="4" y="7"/>
                    <a:pt x="3" y="10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6"/>
                    <a:pt x="2" y="48"/>
                    <a:pt x="5" y="48"/>
                  </a:cubicBezTo>
                  <a:cubicBezTo>
                    <a:pt x="8" y="48"/>
                    <a:pt x="11" y="46"/>
                    <a:pt x="11" y="42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4" y="17"/>
                    <a:pt x="16" y="15"/>
                    <a:pt x="20" y="14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6" y="11"/>
                    <a:pt x="69" y="9"/>
                    <a:pt x="69" y="5"/>
                  </a:cubicBezTo>
                  <a:cubicBezTo>
                    <a:pt x="69" y="2"/>
                    <a:pt x="66" y="0"/>
                    <a:pt x="6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259" name="Group 258">
            <a:extLst>
              <a:ext uri="{FF2B5EF4-FFF2-40B4-BE49-F238E27FC236}">
                <a16:creationId xmlns:a16="http://schemas.microsoft.com/office/drawing/2014/main" id="{43A04E0C-5D5E-48C5-99AD-DB253A57B509}"/>
              </a:ext>
            </a:extLst>
          </p:cNvPr>
          <p:cNvGrpSpPr/>
          <p:nvPr/>
        </p:nvGrpSpPr>
        <p:grpSpPr>
          <a:xfrm>
            <a:off x="6475662" y="4377210"/>
            <a:ext cx="323770" cy="345619"/>
            <a:chOff x="8342313" y="10972800"/>
            <a:chExt cx="1293813" cy="1381125"/>
          </a:xfrm>
          <a:solidFill>
            <a:schemeClr val="tx1"/>
          </a:solidFill>
        </p:grpSpPr>
        <p:sp>
          <p:nvSpPr>
            <p:cNvPr id="260" name="Freeform 5">
              <a:extLst>
                <a:ext uri="{FF2B5EF4-FFF2-40B4-BE49-F238E27FC236}">
                  <a16:creationId xmlns:a16="http://schemas.microsoft.com/office/drawing/2014/main" id="{D60124E7-C172-49B6-BEF7-5325E6A856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42313" y="10972800"/>
              <a:ext cx="1293813" cy="1381125"/>
            </a:xfrm>
            <a:custGeom>
              <a:avLst/>
              <a:gdLst>
                <a:gd name="T0" fmla="*/ 299 w 345"/>
                <a:gd name="T1" fmla="*/ 0 h 368"/>
                <a:gd name="T2" fmla="*/ 46 w 345"/>
                <a:gd name="T3" fmla="*/ 0 h 368"/>
                <a:gd name="T4" fmla="*/ 0 w 345"/>
                <a:gd name="T5" fmla="*/ 46 h 368"/>
                <a:gd name="T6" fmla="*/ 0 w 345"/>
                <a:gd name="T7" fmla="*/ 322 h 368"/>
                <a:gd name="T8" fmla="*/ 46 w 345"/>
                <a:gd name="T9" fmla="*/ 368 h 368"/>
                <a:gd name="T10" fmla="*/ 299 w 345"/>
                <a:gd name="T11" fmla="*/ 368 h 368"/>
                <a:gd name="T12" fmla="*/ 345 w 345"/>
                <a:gd name="T13" fmla="*/ 322 h 368"/>
                <a:gd name="T14" fmla="*/ 345 w 345"/>
                <a:gd name="T15" fmla="*/ 46 h 368"/>
                <a:gd name="T16" fmla="*/ 299 w 345"/>
                <a:gd name="T17" fmla="*/ 0 h 368"/>
                <a:gd name="T18" fmla="*/ 322 w 345"/>
                <a:gd name="T19" fmla="*/ 322 h 368"/>
                <a:gd name="T20" fmla="*/ 299 w 345"/>
                <a:gd name="T21" fmla="*/ 345 h 368"/>
                <a:gd name="T22" fmla="*/ 46 w 345"/>
                <a:gd name="T23" fmla="*/ 345 h 368"/>
                <a:gd name="T24" fmla="*/ 23 w 345"/>
                <a:gd name="T25" fmla="*/ 322 h 368"/>
                <a:gd name="T26" fmla="*/ 23 w 345"/>
                <a:gd name="T27" fmla="*/ 46 h 368"/>
                <a:gd name="T28" fmla="*/ 46 w 345"/>
                <a:gd name="T29" fmla="*/ 23 h 368"/>
                <a:gd name="T30" fmla="*/ 299 w 345"/>
                <a:gd name="T31" fmla="*/ 23 h 368"/>
                <a:gd name="T32" fmla="*/ 322 w 345"/>
                <a:gd name="T33" fmla="*/ 46 h 368"/>
                <a:gd name="T34" fmla="*/ 322 w 345"/>
                <a:gd name="T35" fmla="*/ 322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45" h="368">
                  <a:moveTo>
                    <a:pt x="299" y="0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20" y="0"/>
                    <a:pt x="0" y="21"/>
                    <a:pt x="0" y="46"/>
                  </a:cubicBezTo>
                  <a:cubicBezTo>
                    <a:pt x="0" y="322"/>
                    <a:pt x="0" y="322"/>
                    <a:pt x="0" y="322"/>
                  </a:cubicBezTo>
                  <a:cubicBezTo>
                    <a:pt x="0" y="348"/>
                    <a:pt x="20" y="368"/>
                    <a:pt x="46" y="368"/>
                  </a:cubicBezTo>
                  <a:cubicBezTo>
                    <a:pt x="299" y="368"/>
                    <a:pt x="299" y="368"/>
                    <a:pt x="299" y="368"/>
                  </a:cubicBezTo>
                  <a:cubicBezTo>
                    <a:pt x="324" y="368"/>
                    <a:pt x="345" y="348"/>
                    <a:pt x="345" y="322"/>
                  </a:cubicBezTo>
                  <a:cubicBezTo>
                    <a:pt x="345" y="46"/>
                    <a:pt x="345" y="46"/>
                    <a:pt x="345" y="46"/>
                  </a:cubicBezTo>
                  <a:cubicBezTo>
                    <a:pt x="345" y="21"/>
                    <a:pt x="324" y="0"/>
                    <a:pt x="299" y="0"/>
                  </a:cubicBezTo>
                  <a:close/>
                  <a:moveTo>
                    <a:pt x="322" y="322"/>
                  </a:moveTo>
                  <a:cubicBezTo>
                    <a:pt x="322" y="335"/>
                    <a:pt x="312" y="345"/>
                    <a:pt x="299" y="345"/>
                  </a:cubicBezTo>
                  <a:cubicBezTo>
                    <a:pt x="46" y="345"/>
                    <a:pt x="46" y="345"/>
                    <a:pt x="46" y="345"/>
                  </a:cubicBezTo>
                  <a:cubicBezTo>
                    <a:pt x="33" y="345"/>
                    <a:pt x="23" y="335"/>
                    <a:pt x="23" y="322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3" y="33"/>
                    <a:pt x="33" y="23"/>
                    <a:pt x="46" y="23"/>
                  </a:cubicBezTo>
                  <a:cubicBezTo>
                    <a:pt x="299" y="23"/>
                    <a:pt x="299" y="23"/>
                    <a:pt x="299" y="23"/>
                  </a:cubicBezTo>
                  <a:cubicBezTo>
                    <a:pt x="312" y="23"/>
                    <a:pt x="322" y="33"/>
                    <a:pt x="322" y="46"/>
                  </a:cubicBezTo>
                  <a:lnTo>
                    <a:pt x="322" y="3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1" name="Freeform 6">
              <a:extLst>
                <a:ext uri="{FF2B5EF4-FFF2-40B4-BE49-F238E27FC236}">
                  <a16:creationId xmlns:a16="http://schemas.microsoft.com/office/drawing/2014/main" id="{3E03ECF6-B90B-495A-84BD-575F0F7468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13763" y="11145838"/>
              <a:ext cx="949325" cy="863600"/>
            </a:xfrm>
            <a:custGeom>
              <a:avLst/>
              <a:gdLst>
                <a:gd name="T0" fmla="*/ 241 w 253"/>
                <a:gd name="T1" fmla="*/ 0 h 230"/>
                <a:gd name="T2" fmla="*/ 11 w 253"/>
                <a:gd name="T3" fmla="*/ 0 h 230"/>
                <a:gd name="T4" fmla="*/ 0 w 253"/>
                <a:gd name="T5" fmla="*/ 11 h 230"/>
                <a:gd name="T6" fmla="*/ 0 w 253"/>
                <a:gd name="T7" fmla="*/ 219 h 230"/>
                <a:gd name="T8" fmla="*/ 11 w 253"/>
                <a:gd name="T9" fmla="*/ 230 h 230"/>
                <a:gd name="T10" fmla="*/ 241 w 253"/>
                <a:gd name="T11" fmla="*/ 230 h 230"/>
                <a:gd name="T12" fmla="*/ 253 w 253"/>
                <a:gd name="T13" fmla="*/ 219 h 230"/>
                <a:gd name="T14" fmla="*/ 253 w 253"/>
                <a:gd name="T15" fmla="*/ 11 h 230"/>
                <a:gd name="T16" fmla="*/ 241 w 253"/>
                <a:gd name="T17" fmla="*/ 0 h 230"/>
                <a:gd name="T18" fmla="*/ 241 w 253"/>
                <a:gd name="T19" fmla="*/ 11 h 230"/>
                <a:gd name="T20" fmla="*/ 241 w 253"/>
                <a:gd name="T21" fmla="*/ 171 h 230"/>
                <a:gd name="T22" fmla="*/ 204 w 253"/>
                <a:gd name="T23" fmla="*/ 130 h 230"/>
                <a:gd name="T24" fmla="*/ 195 w 253"/>
                <a:gd name="T25" fmla="*/ 127 h 230"/>
                <a:gd name="T26" fmla="*/ 187 w 253"/>
                <a:gd name="T27" fmla="*/ 130 h 230"/>
                <a:gd name="T28" fmla="*/ 157 w 253"/>
                <a:gd name="T29" fmla="*/ 164 h 230"/>
                <a:gd name="T30" fmla="*/ 66 w 253"/>
                <a:gd name="T31" fmla="*/ 61 h 230"/>
                <a:gd name="T32" fmla="*/ 57 w 253"/>
                <a:gd name="T33" fmla="*/ 57 h 230"/>
                <a:gd name="T34" fmla="*/ 49 w 253"/>
                <a:gd name="T35" fmla="*/ 61 h 230"/>
                <a:gd name="T36" fmla="*/ 11 w 253"/>
                <a:gd name="T37" fmla="*/ 105 h 230"/>
                <a:gd name="T38" fmla="*/ 11 w 253"/>
                <a:gd name="T39" fmla="*/ 11 h 230"/>
                <a:gd name="T40" fmla="*/ 241 w 253"/>
                <a:gd name="T41" fmla="*/ 11 h 230"/>
                <a:gd name="T42" fmla="*/ 11 w 253"/>
                <a:gd name="T43" fmla="*/ 122 h 230"/>
                <a:gd name="T44" fmla="*/ 57 w 253"/>
                <a:gd name="T45" fmla="*/ 69 h 230"/>
                <a:gd name="T46" fmla="*/ 150 w 253"/>
                <a:gd name="T47" fmla="*/ 174 h 230"/>
                <a:gd name="T48" fmla="*/ 157 w 253"/>
                <a:gd name="T49" fmla="*/ 182 h 230"/>
                <a:gd name="T50" fmla="*/ 189 w 253"/>
                <a:gd name="T51" fmla="*/ 219 h 230"/>
                <a:gd name="T52" fmla="*/ 11 w 253"/>
                <a:gd name="T53" fmla="*/ 219 h 230"/>
                <a:gd name="T54" fmla="*/ 11 w 253"/>
                <a:gd name="T55" fmla="*/ 122 h 230"/>
                <a:gd name="T56" fmla="*/ 204 w 253"/>
                <a:gd name="T57" fmla="*/ 219 h 230"/>
                <a:gd name="T58" fmla="*/ 165 w 253"/>
                <a:gd name="T59" fmla="*/ 173 h 230"/>
                <a:gd name="T60" fmla="*/ 195 w 253"/>
                <a:gd name="T61" fmla="*/ 138 h 230"/>
                <a:gd name="T62" fmla="*/ 241 w 253"/>
                <a:gd name="T63" fmla="*/ 188 h 230"/>
                <a:gd name="T64" fmla="*/ 241 w 253"/>
                <a:gd name="T65" fmla="*/ 219 h 230"/>
                <a:gd name="T66" fmla="*/ 204 w 253"/>
                <a:gd name="T67" fmla="*/ 219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3" h="230">
                  <a:moveTo>
                    <a:pt x="24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225"/>
                    <a:pt x="5" y="230"/>
                    <a:pt x="11" y="230"/>
                  </a:cubicBezTo>
                  <a:cubicBezTo>
                    <a:pt x="241" y="230"/>
                    <a:pt x="241" y="230"/>
                    <a:pt x="241" y="230"/>
                  </a:cubicBezTo>
                  <a:cubicBezTo>
                    <a:pt x="248" y="230"/>
                    <a:pt x="253" y="225"/>
                    <a:pt x="253" y="219"/>
                  </a:cubicBezTo>
                  <a:cubicBezTo>
                    <a:pt x="253" y="11"/>
                    <a:pt x="253" y="11"/>
                    <a:pt x="253" y="11"/>
                  </a:cubicBezTo>
                  <a:cubicBezTo>
                    <a:pt x="253" y="5"/>
                    <a:pt x="248" y="0"/>
                    <a:pt x="241" y="0"/>
                  </a:cubicBezTo>
                  <a:close/>
                  <a:moveTo>
                    <a:pt x="241" y="11"/>
                  </a:moveTo>
                  <a:cubicBezTo>
                    <a:pt x="241" y="171"/>
                    <a:pt x="241" y="171"/>
                    <a:pt x="241" y="171"/>
                  </a:cubicBezTo>
                  <a:cubicBezTo>
                    <a:pt x="204" y="130"/>
                    <a:pt x="204" y="130"/>
                    <a:pt x="204" y="130"/>
                  </a:cubicBezTo>
                  <a:cubicBezTo>
                    <a:pt x="202" y="128"/>
                    <a:pt x="199" y="127"/>
                    <a:pt x="195" y="127"/>
                  </a:cubicBezTo>
                  <a:cubicBezTo>
                    <a:pt x="192" y="127"/>
                    <a:pt x="189" y="128"/>
                    <a:pt x="187" y="130"/>
                  </a:cubicBezTo>
                  <a:cubicBezTo>
                    <a:pt x="157" y="164"/>
                    <a:pt x="157" y="164"/>
                    <a:pt x="157" y="164"/>
                  </a:cubicBezTo>
                  <a:cubicBezTo>
                    <a:pt x="66" y="61"/>
                    <a:pt x="66" y="61"/>
                    <a:pt x="66" y="61"/>
                  </a:cubicBezTo>
                  <a:cubicBezTo>
                    <a:pt x="64" y="59"/>
                    <a:pt x="61" y="57"/>
                    <a:pt x="57" y="57"/>
                  </a:cubicBezTo>
                  <a:cubicBezTo>
                    <a:pt x="54" y="57"/>
                    <a:pt x="51" y="59"/>
                    <a:pt x="49" y="61"/>
                  </a:cubicBezTo>
                  <a:cubicBezTo>
                    <a:pt x="11" y="105"/>
                    <a:pt x="11" y="105"/>
                    <a:pt x="11" y="105"/>
                  </a:cubicBezTo>
                  <a:cubicBezTo>
                    <a:pt x="11" y="11"/>
                    <a:pt x="11" y="11"/>
                    <a:pt x="11" y="11"/>
                  </a:cubicBezTo>
                  <a:lnTo>
                    <a:pt x="241" y="11"/>
                  </a:lnTo>
                  <a:close/>
                  <a:moveTo>
                    <a:pt x="11" y="122"/>
                  </a:moveTo>
                  <a:cubicBezTo>
                    <a:pt x="57" y="69"/>
                    <a:pt x="57" y="69"/>
                    <a:pt x="57" y="69"/>
                  </a:cubicBezTo>
                  <a:cubicBezTo>
                    <a:pt x="150" y="174"/>
                    <a:pt x="150" y="174"/>
                    <a:pt x="150" y="174"/>
                  </a:cubicBezTo>
                  <a:cubicBezTo>
                    <a:pt x="157" y="182"/>
                    <a:pt x="157" y="182"/>
                    <a:pt x="157" y="182"/>
                  </a:cubicBezTo>
                  <a:cubicBezTo>
                    <a:pt x="189" y="219"/>
                    <a:pt x="189" y="219"/>
                    <a:pt x="189" y="219"/>
                  </a:cubicBezTo>
                  <a:cubicBezTo>
                    <a:pt x="11" y="219"/>
                    <a:pt x="11" y="219"/>
                    <a:pt x="11" y="219"/>
                  </a:cubicBezTo>
                  <a:lnTo>
                    <a:pt x="11" y="122"/>
                  </a:lnTo>
                  <a:close/>
                  <a:moveTo>
                    <a:pt x="204" y="219"/>
                  </a:moveTo>
                  <a:cubicBezTo>
                    <a:pt x="165" y="173"/>
                    <a:pt x="165" y="173"/>
                    <a:pt x="165" y="173"/>
                  </a:cubicBezTo>
                  <a:cubicBezTo>
                    <a:pt x="195" y="138"/>
                    <a:pt x="195" y="138"/>
                    <a:pt x="195" y="138"/>
                  </a:cubicBezTo>
                  <a:cubicBezTo>
                    <a:pt x="241" y="188"/>
                    <a:pt x="241" y="188"/>
                    <a:pt x="241" y="188"/>
                  </a:cubicBezTo>
                  <a:cubicBezTo>
                    <a:pt x="241" y="219"/>
                    <a:pt x="241" y="219"/>
                    <a:pt x="241" y="219"/>
                  </a:cubicBezTo>
                  <a:lnTo>
                    <a:pt x="204" y="2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2" name="Freeform 7">
              <a:extLst>
                <a:ext uri="{FF2B5EF4-FFF2-40B4-BE49-F238E27FC236}">
                  <a16:creationId xmlns:a16="http://schemas.microsoft.com/office/drawing/2014/main" id="{9356422A-26F6-43D5-996F-4F9B569AC4B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32875" y="11272838"/>
              <a:ext cx="258763" cy="263525"/>
            </a:xfrm>
            <a:custGeom>
              <a:avLst/>
              <a:gdLst>
                <a:gd name="T0" fmla="*/ 34 w 69"/>
                <a:gd name="T1" fmla="*/ 70 h 70"/>
                <a:gd name="T2" fmla="*/ 69 w 69"/>
                <a:gd name="T3" fmla="*/ 35 h 70"/>
                <a:gd name="T4" fmla="*/ 34 w 69"/>
                <a:gd name="T5" fmla="*/ 0 h 70"/>
                <a:gd name="T6" fmla="*/ 0 w 69"/>
                <a:gd name="T7" fmla="*/ 35 h 70"/>
                <a:gd name="T8" fmla="*/ 34 w 69"/>
                <a:gd name="T9" fmla="*/ 70 h 70"/>
                <a:gd name="T10" fmla="*/ 34 w 69"/>
                <a:gd name="T11" fmla="*/ 12 h 70"/>
                <a:gd name="T12" fmla="*/ 57 w 69"/>
                <a:gd name="T13" fmla="*/ 35 h 70"/>
                <a:gd name="T14" fmla="*/ 34 w 69"/>
                <a:gd name="T15" fmla="*/ 58 h 70"/>
                <a:gd name="T16" fmla="*/ 11 w 69"/>
                <a:gd name="T17" fmla="*/ 35 h 70"/>
                <a:gd name="T18" fmla="*/ 34 w 69"/>
                <a:gd name="T19" fmla="*/ 1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9" h="70">
                  <a:moveTo>
                    <a:pt x="34" y="70"/>
                  </a:moveTo>
                  <a:cubicBezTo>
                    <a:pt x="53" y="70"/>
                    <a:pt x="69" y="54"/>
                    <a:pt x="69" y="35"/>
                  </a:cubicBezTo>
                  <a:cubicBezTo>
                    <a:pt x="69" y="16"/>
                    <a:pt x="53" y="0"/>
                    <a:pt x="34" y="0"/>
                  </a:cubicBezTo>
                  <a:cubicBezTo>
                    <a:pt x="15" y="0"/>
                    <a:pt x="0" y="16"/>
                    <a:pt x="0" y="35"/>
                  </a:cubicBezTo>
                  <a:cubicBezTo>
                    <a:pt x="0" y="54"/>
                    <a:pt x="15" y="70"/>
                    <a:pt x="34" y="70"/>
                  </a:cubicBezTo>
                  <a:close/>
                  <a:moveTo>
                    <a:pt x="34" y="12"/>
                  </a:moveTo>
                  <a:cubicBezTo>
                    <a:pt x="47" y="12"/>
                    <a:pt x="57" y="22"/>
                    <a:pt x="57" y="35"/>
                  </a:cubicBezTo>
                  <a:cubicBezTo>
                    <a:pt x="57" y="48"/>
                    <a:pt x="47" y="58"/>
                    <a:pt x="34" y="58"/>
                  </a:cubicBezTo>
                  <a:cubicBezTo>
                    <a:pt x="22" y="58"/>
                    <a:pt x="11" y="48"/>
                    <a:pt x="11" y="35"/>
                  </a:cubicBezTo>
                  <a:cubicBezTo>
                    <a:pt x="11" y="22"/>
                    <a:pt x="22" y="12"/>
                    <a:pt x="3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263" name="Group 262">
            <a:extLst>
              <a:ext uri="{FF2B5EF4-FFF2-40B4-BE49-F238E27FC236}">
                <a16:creationId xmlns:a16="http://schemas.microsoft.com/office/drawing/2014/main" id="{C8B64056-7DFB-4104-A813-249D37A676A7}"/>
              </a:ext>
            </a:extLst>
          </p:cNvPr>
          <p:cNvGrpSpPr/>
          <p:nvPr/>
        </p:nvGrpSpPr>
        <p:grpSpPr>
          <a:xfrm>
            <a:off x="8545734" y="4438125"/>
            <a:ext cx="423629" cy="370251"/>
            <a:chOff x="8296275" y="8293096"/>
            <a:chExt cx="1385888" cy="1211261"/>
          </a:xfrm>
          <a:solidFill>
            <a:schemeClr val="tx1"/>
          </a:solidFill>
        </p:grpSpPr>
        <p:sp>
          <p:nvSpPr>
            <p:cNvPr id="264" name="Freeform 8">
              <a:extLst>
                <a:ext uri="{FF2B5EF4-FFF2-40B4-BE49-F238E27FC236}">
                  <a16:creationId xmlns:a16="http://schemas.microsoft.com/office/drawing/2014/main" id="{AEA2FAFB-1461-45DA-BB74-EDF6EA873F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96275" y="8293096"/>
              <a:ext cx="1385888" cy="1211261"/>
            </a:xfrm>
            <a:custGeom>
              <a:avLst/>
              <a:gdLst>
                <a:gd name="T0" fmla="*/ 368 w 369"/>
                <a:gd name="T1" fmla="*/ 190 h 323"/>
                <a:gd name="T2" fmla="*/ 322 w 369"/>
                <a:gd name="T3" fmla="*/ 17 h 323"/>
                <a:gd name="T4" fmla="*/ 299 w 369"/>
                <a:gd name="T5" fmla="*/ 0 h 323"/>
                <a:gd name="T6" fmla="*/ 184 w 369"/>
                <a:gd name="T7" fmla="*/ 0 h 323"/>
                <a:gd name="T8" fmla="*/ 69 w 369"/>
                <a:gd name="T9" fmla="*/ 0 h 323"/>
                <a:gd name="T10" fmla="*/ 47 w 369"/>
                <a:gd name="T11" fmla="*/ 17 h 323"/>
                <a:gd name="T12" fmla="*/ 1 w 369"/>
                <a:gd name="T13" fmla="*/ 190 h 323"/>
                <a:gd name="T14" fmla="*/ 0 w 369"/>
                <a:gd name="T15" fmla="*/ 196 h 323"/>
                <a:gd name="T16" fmla="*/ 0 w 369"/>
                <a:gd name="T17" fmla="*/ 276 h 323"/>
                <a:gd name="T18" fmla="*/ 46 w 369"/>
                <a:gd name="T19" fmla="*/ 323 h 323"/>
                <a:gd name="T20" fmla="*/ 323 w 369"/>
                <a:gd name="T21" fmla="*/ 323 h 323"/>
                <a:gd name="T22" fmla="*/ 369 w 369"/>
                <a:gd name="T23" fmla="*/ 276 h 323"/>
                <a:gd name="T24" fmla="*/ 369 w 369"/>
                <a:gd name="T25" fmla="*/ 196 h 323"/>
                <a:gd name="T26" fmla="*/ 368 w 369"/>
                <a:gd name="T27" fmla="*/ 190 h 323"/>
                <a:gd name="T28" fmla="*/ 346 w 369"/>
                <a:gd name="T29" fmla="*/ 276 h 323"/>
                <a:gd name="T30" fmla="*/ 323 w 369"/>
                <a:gd name="T31" fmla="*/ 299 h 323"/>
                <a:gd name="T32" fmla="*/ 46 w 369"/>
                <a:gd name="T33" fmla="*/ 299 h 323"/>
                <a:gd name="T34" fmla="*/ 23 w 369"/>
                <a:gd name="T35" fmla="*/ 276 h 323"/>
                <a:gd name="T36" fmla="*/ 23 w 369"/>
                <a:gd name="T37" fmla="*/ 196 h 323"/>
                <a:gd name="T38" fmla="*/ 69 w 369"/>
                <a:gd name="T39" fmla="*/ 23 h 323"/>
                <a:gd name="T40" fmla="*/ 299 w 369"/>
                <a:gd name="T41" fmla="*/ 23 h 323"/>
                <a:gd name="T42" fmla="*/ 346 w 369"/>
                <a:gd name="T43" fmla="*/ 196 h 323"/>
                <a:gd name="T44" fmla="*/ 346 w 369"/>
                <a:gd name="T45" fmla="*/ 27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9" h="323">
                  <a:moveTo>
                    <a:pt x="368" y="190"/>
                  </a:moveTo>
                  <a:cubicBezTo>
                    <a:pt x="322" y="17"/>
                    <a:pt x="322" y="17"/>
                    <a:pt x="322" y="17"/>
                  </a:cubicBezTo>
                  <a:cubicBezTo>
                    <a:pt x="319" y="7"/>
                    <a:pt x="310" y="0"/>
                    <a:pt x="299" y="0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59" y="0"/>
                    <a:pt x="50" y="7"/>
                    <a:pt x="47" y="17"/>
                  </a:cubicBezTo>
                  <a:cubicBezTo>
                    <a:pt x="1" y="190"/>
                    <a:pt x="1" y="190"/>
                    <a:pt x="1" y="190"/>
                  </a:cubicBezTo>
                  <a:cubicBezTo>
                    <a:pt x="0" y="192"/>
                    <a:pt x="0" y="194"/>
                    <a:pt x="0" y="196"/>
                  </a:cubicBezTo>
                  <a:cubicBezTo>
                    <a:pt x="0" y="276"/>
                    <a:pt x="0" y="276"/>
                    <a:pt x="0" y="276"/>
                  </a:cubicBezTo>
                  <a:cubicBezTo>
                    <a:pt x="0" y="302"/>
                    <a:pt x="21" y="323"/>
                    <a:pt x="46" y="323"/>
                  </a:cubicBezTo>
                  <a:cubicBezTo>
                    <a:pt x="323" y="323"/>
                    <a:pt x="323" y="323"/>
                    <a:pt x="323" y="323"/>
                  </a:cubicBezTo>
                  <a:cubicBezTo>
                    <a:pt x="348" y="323"/>
                    <a:pt x="369" y="302"/>
                    <a:pt x="369" y="276"/>
                  </a:cubicBezTo>
                  <a:cubicBezTo>
                    <a:pt x="369" y="196"/>
                    <a:pt x="369" y="196"/>
                    <a:pt x="369" y="196"/>
                  </a:cubicBezTo>
                  <a:cubicBezTo>
                    <a:pt x="369" y="194"/>
                    <a:pt x="368" y="192"/>
                    <a:pt x="368" y="190"/>
                  </a:cubicBezTo>
                  <a:close/>
                  <a:moveTo>
                    <a:pt x="346" y="276"/>
                  </a:moveTo>
                  <a:cubicBezTo>
                    <a:pt x="346" y="289"/>
                    <a:pt x="335" y="299"/>
                    <a:pt x="323" y="299"/>
                  </a:cubicBezTo>
                  <a:cubicBezTo>
                    <a:pt x="46" y="299"/>
                    <a:pt x="46" y="299"/>
                    <a:pt x="46" y="299"/>
                  </a:cubicBezTo>
                  <a:cubicBezTo>
                    <a:pt x="34" y="299"/>
                    <a:pt x="23" y="289"/>
                    <a:pt x="23" y="276"/>
                  </a:cubicBezTo>
                  <a:cubicBezTo>
                    <a:pt x="23" y="196"/>
                    <a:pt x="23" y="196"/>
                    <a:pt x="23" y="196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299" y="23"/>
                    <a:pt x="299" y="23"/>
                    <a:pt x="299" y="23"/>
                  </a:cubicBezTo>
                  <a:cubicBezTo>
                    <a:pt x="346" y="196"/>
                    <a:pt x="346" y="196"/>
                    <a:pt x="346" y="196"/>
                  </a:cubicBezTo>
                  <a:lnTo>
                    <a:pt x="346" y="2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5" name="Freeform 9">
              <a:extLst>
                <a:ext uri="{FF2B5EF4-FFF2-40B4-BE49-F238E27FC236}">
                  <a16:creationId xmlns:a16="http://schemas.microsoft.com/office/drawing/2014/main" id="{20EFCA7E-97BC-4385-BEB6-36BEF3AB37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61376" y="8466137"/>
              <a:ext cx="1055689" cy="776288"/>
            </a:xfrm>
            <a:custGeom>
              <a:avLst/>
              <a:gdLst>
                <a:gd name="T0" fmla="*/ 229 w 281"/>
                <a:gd name="T1" fmla="*/ 0 h 207"/>
                <a:gd name="T2" fmla="*/ 51 w 281"/>
                <a:gd name="T3" fmla="*/ 0 h 207"/>
                <a:gd name="T4" fmla="*/ 40 w 281"/>
                <a:gd name="T5" fmla="*/ 9 h 207"/>
                <a:gd name="T6" fmla="*/ 0 w 281"/>
                <a:gd name="T7" fmla="*/ 147 h 207"/>
                <a:gd name="T8" fmla="*/ 2 w 281"/>
                <a:gd name="T9" fmla="*/ 157 h 207"/>
                <a:gd name="T10" fmla="*/ 12 w 281"/>
                <a:gd name="T11" fmla="*/ 161 h 207"/>
                <a:gd name="T12" fmla="*/ 45 w 281"/>
                <a:gd name="T13" fmla="*/ 161 h 207"/>
                <a:gd name="T14" fmla="*/ 58 w 281"/>
                <a:gd name="T15" fmla="*/ 161 h 207"/>
                <a:gd name="T16" fmla="*/ 64 w 281"/>
                <a:gd name="T17" fmla="*/ 161 h 207"/>
                <a:gd name="T18" fmla="*/ 81 w 281"/>
                <a:gd name="T19" fmla="*/ 195 h 207"/>
                <a:gd name="T20" fmla="*/ 101 w 281"/>
                <a:gd name="T21" fmla="*/ 207 h 207"/>
                <a:gd name="T22" fmla="*/ 179 w 281"/>
                <a:gd name="T23" fmla="*/ 207 h 207"/>
                <a:gd name="T24" fmla="*/ 200 w 281"/>
                <a:gd name="T25" fmla="*/ 195 h 207"/>
                <a:gd name="T26" fmla="*/ 217 w 281"/>
                <a:gd name="T27" fmla="*/ 161 h 207"/>
                <a:gd name="T28" fmla="*/ 223 w 281"/>
                <a:gd name="T29" fmla="*/ 161 h 207"/>
                <a:gd name="T30" fmla="*/ 236 w 281"/>
                <a:gd name="T31" fmla="*/ 161 h 207"/>
                <a:gd name="T32" fmla="*/ 269 w 281"/>
                <a:gd name="T33" fmla="*/ 161 h 207"/>
                <a:gd name="T34" fmla="*/ 278 w 281"/>
                <a:gd name="T35" fmla="*/ 157 h 207"/>
                <a:gd name="T36" fmla="*/ 280 w 281"/>
                <a:gd name="T37" fmla="*/ 147 h 207"/>
                <a:gd name="T38" fmla="*/ 241 w 281"/>
                <a:gd name="T39" fmla="*/ 9 h 207"/>
                <a:gd name="T40" fmla="*/ 229 w 281"/>
                <a:gd name="T41" fmla="*/ 0 h 207"/>
                <a:gd name="T42" fmla="*/ 236 w 281"/>
                <a:gd name="T43" fmla="*/ 138 h 207"/>
                <a:gd name="T44" fmla="*/ 217 w 281"/>
                <a:gd name="T45" fmla="*/ 138 h 207"/>
                <a:gd name="T46" fmla="*/ 196 w 281"/>
                <a:gd name="T47" fmla="*/ 151 h 207"/>
                <a:gd name="T48" fmla="*/ 179 w 281"/>
                <a:gd name="T49" fmla="*/ 184 h 207"/>
                <a:gd name="T50" fmla="*/ 101 w 281"/>
                <a:gd name="T51" fmla="*/ 184 h 207"/>
                <a:gd name="T52" fmla="*/ 85 w 281"/>
                <a:gd name="T53" fmla="*/ 151 h 207"/>
                <a:gd name="T54" fmla="*/ 64 w 281"/>
                <a:gd name="T55" fmla="*/ 138 h 207"/>
                <a:gd name="T56" fmla="*/ 45 w 281"/>
                <a:gd name="T57" fmla="*/ 138 h 207"/>
                <a:gd name="T58" fmla="*/ 18 w 281"/>
                <a:gd name="T59" fmla="*/ 138 h 207"/>
                <a:gd name="T60" fmla="*/ 51 w 281"/>
                <a:gd name="T61" fmla="*/ 12 h 207"/>
                <a:gd name="T62" fmla="*/ 229 w 281"/>
                <a:gd name="T63" fmla="*/ 12 h 207"/>
                <a:gd name="T64" fmla="*/ 263 w 281"/>
                <a:gd name="T65" fmla="*/ 138 h 207"/>
                <a:gd name="T66" fmla="*/ 236 w 281"/>
                <a:gd name="T67" fmla="*/ 138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81" h="207">
                  <a:moveTo>
                    <a:pt x="229" y="0"/>
                  </a:moveTo>
                  <a:cubicBezTo>
                    <a:pt x="51" y="0"/>
                    <a:pt x="51" y="0"/>
                    <a:pt x="51" y="0"/>
                  </a:cubicBezTo>
                  <a:cubicBezTo>
                    <a:pt x="46" y="0"/>
                    <a:pt x="41" y="4"/>
                    <a:pt x="40" y="9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50"/>
                    <a:pt x="0" y="154"/>
                    <a:pt x="2" y="157"/>
                  </a:cubicBezTo>
                  <a:cubicBezTo>
                    <a:pt x="5" y="160"/>
                    <a:pt x="8" y="161"/>
                    <a:pt x="12" y="161"/>
                  </a:cubicBezTo>
                  <a:cubicBezTo>
                    <a:pt x="45" y="161"/>
                    <a:pt x="45" y="161"/>
                    <a:pt x="45" y="161"/>
                  </a:cubicBezTo>
                  <a:cubicBezTo>
                    <a:pt x="58" y="161"/>
                    <a:pt x="58" y="161"/>
                    <a:pt x="58" y="161"/>
                  </a:cubicBezTo>
                  <a:cubicBezTo>
                    <a:pt x="64" y="161"/>
                    <a:pt x="64" y="161"/>
                    <a:pt x="64" y="161"/>
                  </a:cubicBezTo>
                  <a:cubicBezTo>
                    <a:pt x="81" y="195"/>
                    <a:pt x="81" y="195"/>
                    <a:pt x="81" y="195"/>
                  </a:cubicBezTo>
                  <a:cubicBezTo>
                    <a:pt x="85" y="203"/>
                    <a:pt x="93" y="207"/>
                    <a:pt x="101" y="207"/>
                  </a:cubicBezTo>
                  <a:cubicBezTo>
                    <a:pt x="179" y="207"/>
                    <a:pt x="179" y="207"/>
                    <a:pt x="179" y="207"/>
                  </a:cubicBezTo>
                  <a:cubicBezTo>
                    <a:pt x="188" y="207"/>
                    <a:pt x="196" y="203"/>
                    <a:pt x="200" y="195"/>
                  </a:cubicBezTo>
                  <a:cubicBezTo>
                    <a:pt x="217" y="161"/>
                    <a:pt x="217" y="161"/>
                    <a:pt x="217" y="161"/>
                  </a:cubicBezTo>
                  <a:cubicBezTo>
                    <a:pt x="223" y="161"/>
                    <a:pt x="223" y="161"/>
                    <a:pt x="223" y="161"/>
                  </a:cubicBezTo>
                  <a:cubicBezTo>
                    <a:pt x="236" y="161"/>
                    <a:pt x="236" y="161"/>
                    <a:pt x="236" y="161"/>
                  </a:cubicBezTo>
                  <a:cubicBezTo>
                    <a:pt x="269" y="161"/>
                    <a:pt x="269" y="161"/>
                    <a:pt x="269" y="161"/>
                  </a:cubicBezTo>
                  <a:cubicBezTo>
                    <a:pt x="273" y="161"/>
                    <a:pt x="276" y="160"/>
                    <a:pt x="278" y="157"/>
                  </a:cubicBezTo>
                  <a:cubicBezTo>
                    <a:pt x="280" y="154"/>
                    <a:pt x="281" y="150"/>
                    <a:pt x="280" y="147"/>
                  </a:cubicBezTo>
                  <a:cubicBezTo>
                    <a:pt x="241" y="9"/>
                    <a:pt x="241" y="9"/>
                    <a:pt x="241" y="9"/>
                  </a:cubicBezTo>
                  <a:cubicBezTo>
                    <a:pt x="239" y="4"/>
                    <a:pt x="235" y="0"/>
                    <a:pt x="229" y="0"/>
                  </a:cubicBezTo>
                  <a:close/>
                  <a:moveTo>
                    <a:pt x="236" y="138"/>
                  </a:moveTo>
                  <a:cubicBezTo>
                    <a:pt x="217" y="138"/>
                    <a:pt x="217" y="138"/>
                    <a:pt x="217" y="138"/>
                  </a:cubicBezTo>
                  <a:cubicBezTo>
                    <a:pt x="208" y="138"/>
                    <a:pt x="200" y="143"/>
                    <a:pt x="196" y="151"/>
                  </a:cubicBezTo>
                  <a:cubicBezTo>
                    <a:pt x="179" y="184"/>
                    <a:pt x="179" y="184"/>
                    <a:pt x="179" y="184"/>
                  </a:cubicBezTo>
                  <a:cubicBezTo>
                    <a:pt x="101" y="184"/>
                    <a:pt x="101" y="184"/>
                    <a:pt x="101" y="184"/>
                  </a:cubicBezTo>
                  <a:cubicBezTo>
                    <a:pt x="85" y="151"/>
                    <a:pt x="85" y="151"/>
                    <a:pt x="85" y="151"/>
                  </a:cubicBezTo>
                  <a:cubicBezTo>
                    <a:pt x="81" y="143"/>
                    <a:pt x="73" y="138"/>
                    <a:pt x="64" y="138"/>
                  </a:cubicBezTo>
                  <a:cubicBezTo>
                    <a:pt x="45" y="138"/>
                    <a:pt x="45" y="138"/>
                    <a:pt x="45" y="138"/>
                  </a:cubicBezTo>
                  <a:cubicBezTo>
                    <a:pt x="18" y="138"/>
                    <a:pt x="18" y="138"/>
                    <a:pt x="18" y="138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229" y="12"/>
                    <a:pt x="229" y="12"/>
                    <a:pt x="229" y="12"/>
                  </a:cubicBezTo>
                  <a:cubicBezTo>
                    <a:pt x="263" y="138"/>
                    <a:pt x="263" y="138"/>
                    <a:pt x="263" y="138"/>
                  </a:cubicBezTo>
                  <a:lnTo>
                    <a:pt x="236" y="1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266" name="Group 265">
            <a:extLst>
              <a:ext uri="{FF2B5EF4-FFF2-40B4-BE49-F238E27FC236}">
                <a16:creationId xmlns:a16="http://schemas.microsoft.com/office/drawing/2014/main" id="{33F5DBBD-DA08-40D8-AC3A-D8D57E097FCD}"/>
              </a:ext>
            </a:extLst>
          </p:cNvPr>
          <p:cNvGrpSpPr/>
          <p:nvPr/>
        </p:nvGrpSpPr>
        <p:grpSpPr>
          <a:xfrm>
            <a:off x="10489554" y="4369505"/>
            <a:ext cx="422173" cy="356663"/>
            <a:chOff x="13828713" y="2805113"/>
            <a:chExt cx="1381125" cy="1166812"/>
          </a:xfrm>
          <a:solidFill>
            <a:schemeClr val="tx1"/>
          </a:solidFill>
        </p:grpSpPr>
        <p:sp>
          <p:nvSpPr>
            <p:cNvPr id="267" name="Freeform 10">
              <a:extLst>
                <a:ext uri="{FF2B5EF4-FFF2-40B4-BE49-F238E27FC236}">
                  <a16:creationId xmlns:a16="http://schemas.microsoft.com/office/drawing/2014/main" id="{5916E3B1-E34A-43CE-B9B2-3F432697BD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173200" y="3109913"/>
              <a:ext cx="690563" cy="690562"/>
            </a:xfrm>
            <a:custGeom>
              <a:avLst/>
              <a:gdLst>
                <a:gd name="T0" fmla="*/ 92 w 184"/>
                <a:gd name="T1" fmla="*/ 0 h 184"/>
                <a:gd name="T2" fmla="*/ 0 w 184"/>
                <a:gd name="T3" fmla="*/ 92 h 184"/>
                <a:gd name="T4" fmla="*/ 92 w 184"/>
                <a:gd name="T5" fmla="*/ 184 h 184"/>
                <a:gd name="T6" fmla="*/ 184 w 184"/>
                <a:gd name="T7" fmla="*/ 92 h 184"/>
                <a:gd name="T8" fmla="*/ 92 w 184"/>
                <a:gd name="T9" fmla="*/ 0 h 184"/>
                <a:gd name="T10" fmla="*/ 144 w 184"/>
                <a:gd name="T11" fmla="*/ 137 h 184"/>
                <a:gd name="T12" fmla="*/ 47 w 184"/>
                <a:gd name="T13" fmla="*/ 144 h 184"/>
                <a:gd name="T14" fmla="*/ 39 w 184"/>
                <a:gd name="T15" fmla="*/ 47 h 184"/>
                <a:gd name="T16" fmla="*/ 137 w 184"/>
                <a:gd name="T17" fmla="*/ 39 h 184"/>
                <a:gd name="T18" fmla="*/ 144 w 184"/>
                <a:gd name="T19" fmla="*/ 137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" h="184">
                  <a:moveTo>
                    <a:pt x="92" y="0"/>
                  </a:moveTo>
                  <a:cubicBezTo>
                    <a:pt x="41" y="0"/>
                    <a:pt x="0" y="41"/>
                    <a:pt x="0" y="92"/>
                  </a:cubicBezTo>
                  <a:cubicBezTo>
                    <a:pt x="0" y="143"/>
                    <a:pt x="41" y="184"/>
                    <a:pt x="92" y="184"/>
                  </a:cubicBezTo>
                  <a:cubicBezTo>
                    <a:pt x="143" y="184"/>
                    <a:pt x="184" y="143"/>
                    <a:pt x="184" y="92"/>
                  </a:cubicBezTo>
                  <a:cubicBezTo>
                    <a:pt x="184" y="41"/>
                    <a:pt x="143" y="0"/>
                    <a:pt x="92" y="0"/>
                  </a:cubicBezTo>
                  <a:close/>
                  <a:moveTo>
                    <a:pt x="144" y="137"/>
                  </a:moveTo>
                  <a:cubicBezTo>
                    <a:pt x="119" y="166"/>
                    <a:pt x="76" y="169"/>
                    <a:pt x="47" y="144"/>
                  </a:cubicBezTo>
                  <a:cubicBezTo>
                    <a:pt x="18" y="120"/>
                    <a:pt x="15" y="76"/>
                    <a:pt x="39" y="47"/>
                  </a:cubicBezTo>
                  <a:cubicBezTo>
                    <a:pt x="64" y="18"/>
                    <a:pt x="108" y="15"/>
                    <a:pt x="137" y="39"/>
                  </a:cubicBezTo>
                  <a:cubicBezTo>
                    <a:pt x="166" y="64"/>
                    <a:pt x="169" y="108"/>
                    <a:pt x="144" y="1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8" name="Freeform 11">
              <a:extLst>
                <a:ext uri="{FF2B5EF4-FFF2-40B4-BE49-F238E27FC236}">
                  <a16:creationId xmlns:a16="http://schemas.microsoft.com/office/drawing/2014/main" id="{CD984988-171C-4BB8-8BDE-0946052BBE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46238" y="3281363"/>
              <a:ext cx="195263" cy="195262"/>
            </a:xfrm>
            <a:custGeom>
              <a:avLst/>
              <a:gdLst>
                <a:gd name="T0" fmla="*/ 46 w 52"/>
                <a:gd name="T1" fmla="*/ 0 h 52"/>
                <a:gd name="T2" fmla="*/ 0 w 52"/>
                <a:gd name="T3" fmla="*/ 46 h 52"/>
                <a:gd name="T4" fmla="*/ 0 w 52"/>
                <a:gd name="T5" fmla="*/ 46 h 52"/>
                <a:gd name="T6" fmla="*/ 6 w 52"/>
                <a:gd name="T7" fmla="*/ 52 h 52"/>
                <a:gd name="T8" fmla="*/ 11 w 52"/>
                <a:gd name="T9" fmla="*/ 46 h 52"/>
                <a:gd name="T10" fmla="*/ 11 w 52"/>
                <a:gd name="T11" fmla="*/ 46 h 52"/>
                <a:gd name="T12" fmla="*/ 46 w 52"/>
                <a:gd name="T13" fmla="*/ 11 h 52"/>
                <a:gd name="T14" fmla="*/ 52 w 52"/>
                <a:gd name="T15" fmla="*/ 6 h 52"/>
                <a:gd name="T16" fmla="*/ 46 w 52"/>
                <a:gd name="T1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52">
                  <a:moveTo>
                    <a:pt x="46" y="0"/>
                  </a:moveTo>
                  <a:cubicBezTo>
                    <a:pt x="20" y="0"/>
                    <a:pt x="0" y="20"/>
                    <a:pt x="0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9"/>
                    <a:pt x="2" y="52"/>
                    <a:pt x="6" y="52"/>
                  </a:cubicBezTo>
                  <a:cubicBezTo>
                    <a:pt x="9" y="52"/>
                    <a:pt x="11" y="49"/>
                    <a:pt x="11" y="46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11" y="27"/>
                    <a:pt x="27" y="11"/>
                    <a:pt x="46" y="11"/>
                  </a:cubicBezTo>
                  <a:cubicBezTo>
                    <a:pt x="49" y="11"/>
                    <a:pt x="52" y="9"/>
                    <a:pt x="52" y="6"/>
                  </a:cubicBezTo>
                  <a:cubicBezTo>
                    <a:pt x="52" y="2"/>
                    <a:pt x="49" y="0"/>
                    <a:pt x="4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9" name="Freeform 12">
              <a:extLst>
                <a:ext uri="{FF2B5EF4-FFF2-40B4-BE49-F238E27FC236}">
                  <a16:creationId xmlns:a16="http://schemas.microsoft.com/office/drawing/2014/main" id="{6FAA54A4-75A9-4629-8F4B-DA82F7EDA83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828713" y="2805113"/>
              <a:ext cx="1381125" cy="1166812"/>
            </a:xfrm>
            <a:custGeom>
              <a:avLst/>
              <a:gdLst>
                <a:gd name="T0" fmla="*/ 339 w 368"/>
                <a:gd name="T1" fmla="*/ 70 h 311"/>
                <a:gd name="T2" fmla="*/ 289 w 368"/>
                <a:gd name="T3" fmla="*/ 61 h 311"/>
                <a:gd name="T4" fmla="*/ 273 w 368"/>
                <a:gd name="T5" fmla="*/ 22 h 311"/>
                <a:gd name="T6" fmla="*/ 241 w 368"/>
                <a:gd name="T7" fmla="*/ 0 h 311"/>
                <a:gd name="T8" fmla="*/ 126 w 368"/>
                <a:gd name="T9" fmla="*/ 0 h 311"/>
                <a:gd name="T10" fmla="*/ 94 w 368"/>
                <a:gd name="T11" fmla="*/ 22 h 311"/>
                <a:gd name="T12" fmla="*/ 78 w 368"/>
                <a:gd name="T13" fmla="*/ 61 h 311"/>
                <a:gd name="T14" fmla="*/ 29 w 368"/>
                <a:gd name="T15" fmla="*/ 70 h 311"/>
                <a:gd name="T16" fmla="*/ 0 w 368"/>
                <a:gd name="T17" fmla="*/ 104 h 311"/>
                <a:gd name="T18" fmla="*/ 0 w 368"/>
                <a:gd name="T19" fmla="*/ 277 h 311"/>
                <a:gd name="T20" fmla="*/ 34 w 368"/>
                <a:gd name="T21" fmla="*/ 311 h 311"/>
                <a:gd name="T22" fmla="*/ 333 w 368"/>
                <a:gd name="T23" fmla="*/ 311 h 311"/>
                <a:gd name="T24" fmla="*/ 368 w 368"/>
                <a:gd name="T25" fmla="*/ 277 h 311"/>
                <a:gd name="T26" fmla="*/ 368 w 368"/>
                <a:gd name="T27" fmla="*/ 104 h 311"/>
                <a:gd name="T28" fmla="*/ 339 w 368"/>
                <a:gd name="T29" fmla="*/ 70 h 311"/>
                <a:gd name="T30" fmla="*/ 345 w 368"/>
                <a:gd name="T31" fmla="*/ 277 h 311"/>
                <a:gd name="T32" fmla="*/ 333 w 368"/>
                <a:gd name="T33" fmla="*/ 288 h 311"/>
                <a:gd name="T34" fmla="*/ 34 w 368"/>
                <a:gd name="T35" fmla="*/ 288 h 311"/>
                <a:gd name="T36" fmla="*/ 23 w 368"/>
                <a:gd name="T37" fmla="*/ 277 h 311"/>
                <a:gd name="T38" fmla="*/ 23 w 368"/>
                <a:gd name="T39" fmla="*/ 104 h 311"/>
                <a:gd name="T40" fmla="*/ 32 w 368"/>
                <a:gd name="T41" fmla="*/ 92 h 311"/>
                <a:gd name="T42" fmla="*/ 95 w 368"/>
                <a:gd name="T43" fmla="*/ 82 h 311"/>
                <a:gd name="T44" fmla="*/ 116 w 368"/>
                <a:gd name="T45" fmla="*/ 31 h 311"/>
                <a:gd name="T46" fmla="*/ 126 w 368"/>
                <a:gd name="T47" fmla="*/ 23 h 311"/>
                <a:gd name="T48" fmla="*/ 241 w 368"/>
                <a:gd name="T49" fmla="*/ 23 h 311"/>
                <a:gd name="T50" fmla="*/ 252 w 368"/>
                <a:gd name="T51" fmla="*/ 31 h 311"/>
                <a:gd name="T52" fmla="*/ 273 w 368"/>
                <a:gd name="T53" fmla="*/ 82 h 311"/>
                <a:gd name="T54" fmla="*/ 335 w 368"/>
                <a:gd name="T55" fmla="*/ 92 h 311"/>
                <a:gd name="T56" fmla="*/ 345 w 368"/>
                <a:gd name="T57" fmla="*/ 104 h 311"/>
                <a:gd name="T58" fmla="*/ 345 w 368"/>
                <a:gd name="T59" fmla="*/ 27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68" h="311">
                  <a:moveTo>
                    <a:pt x="339" y="70"/>
                  </a:moveTo>
                  <a:cubicBezTo>
                    <a:pt x="289" y="61"/>
                    <a:pt x="289" y="61"/>
                    <a:pt x="289" y="61"/>
                  </a:cubicBezTo>
                  <a:cubicBezTo>
                    <a:pt x="273" y="22"/>
                    <a:pt x="273" y="22"/>
                    <a:pt x="273" y="22"/>
                  </a:cubicBezTo>
                  <a:cubicBezTo>
                    <a:pt x="268" y="9"/>
                    <a:pt x="256" y="0"/>
                    <a:pt x="241" y="0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12" y="0"/>
                    <a:pt x="99" y="9"/>
                    <a:pt x="94" y="22"/>
                  </a:cubicBezTo>
                  <a:cubicBezTo>
                    <a:pt x="78" y="61"/>
                    <a:pt x="78" y="61"/>
                    <a:pt x="78" y="61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12" y="73"/>
                    <a:pt x="0" y="87"/>
                    <a:pt x="0" y="104"/>
                  </a:cubicBezTo>
                  <a:cubicBezTo>
                    <a:pt x="0" y="277"/>
                    <a:pt x="0" y="277"/>
                    <a:pt x="0" y="277"/>
                  </a:cubicBezTo>
                  <a:cubicBezTo>
                    <a:pt x="0" y="296"/>
                    <a:pt x="15" y="311"/>
                    <a:pt x="34" y="311"/>
                  </a:cubicBezTo>
                  <a:cubicBezTo>
                    <a:pt x="333" y="311"/>
                    <a:pt x="333" y="311"/>
                    <a:pt x="333" y="311"/>
                  </a:cubicBezTo>
                  <a:cubicBezTo>
                    <a:pt x="353" y="311"/>
                    <a:pt x="368" y="296"/>
                    <a:pt x="368" y="277"/>
                  </a:cubicBezTo>
                  <a:cubicBezTo>
                    <a:pt x="368" y="104"/>
                    <a:pt x="368" y="104"/>
                    <a:pt x="368" y="104"/>
                  </a:cubicBezTo>
                  <a:cubicBezTo>
                    <a:pt x="368" y="87"/>
                    <a:pt x="356" y="73"/>
                    <a:pt x="339" y="70"/>
                  </a:cubicBezTo>
                  <a:close/>
                  <a:moveTo>
                    <a:pt x="345" y="277"/>
                  </a:moveTo>
                  <a:cubicBezTo>
                    <a:pt x="345" y="283"/>
                    <a:pt x="340" y="288"/>
                    <a:pt x="333" y="288"/>
                  </a:cubicBezTo>
                  <a:cubicBezTo>
                    <a:pt x="34" y="288"/>
                    <a:pt x="34" y="288"/>
                    <a:pt x="34" y="288"/>
                  </a:cubicBezTo>
                  <a:cubicBezTo>
                    <a:pt x="28" y="288"/>
                    <a:pt x="23" y="283"/>
                    <a:pt x="23" y="277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23" y="98"/>
                    <a:pt x="27" y="93"/>
                    <a:pt x="32" y="92"/>
                  </a:cubicBezTo>
                  <a:cubicBezTo>
                    <a:pt x="95" y="82"/>
                    <a:pt x="95" y="82"/>
                    <a:pt x="95" y="82"/>
                  </a:cubicBezTo>
                  <a:cubicBezTo>
                    <a:pt x="116" y="31"/>
                    <a:pt x="116" y="31"/>
                    <a:pt x="116" y="31"/>
                  </a:cubicBezTo>
                  <a:cubicBezTo>
                    <a:pt x="117" y="26"/>
                    <a:pt x="122" y="23"/>
                    <a:pt x="126" y="23"/>
                  </a:cubicBezTo>
                  <a:cubicBezTo>
                    <a:pt x="241" y="23"/>
                    <a:pt x="241" y="23"/>
                    <a:pt x="241" y="23"/>
                  </a:cubicBezTo>
                  <a:cubicBezTo>
                    <a:pt x="246" y="23"/>
                    <a:pt x="250" y="26"/>
                    <a:pt x="252" y="31"/>
                  </a:cubicBezTo>
                  <a:cubicBezTo>
                    <a:pt x="273" y="82"/>
                    <a:pt x="273" y="82"/>
                    <a:pt x="273" y="82"/>
                  </a:cubicBezTo>
                  <a:cubicBezTo>
                    <a:pt x="335" y="92"/>
                    <a:pt x="335" y="92"/>
                    <a:pt x="335" y="92"/>
                  </a:cubicBezTo>
                  <a:cubicBezTo>
                    <a:pt x="341" y="93"/>
                    <a:pt x="345" y="98"/>
                    <a:pt x="345" y="104"/>
                  </a:cubicBezTo>
                  <a:lnTo>
                    <a:pt x="345" y="2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70" name="Freeform 22">
            <a:extLst>
              <a:ext uri="{FF2B5EF4-FFF2-40B4-BE49-F238E27FC236}">
                <a16:creationId xmlns:a16="http://schemas.microsoft.com/office/drawing/2014/main" id="{32E6B235-696B-40ED-AAEB-BC6D9B4FF935}"/>
              </a:ext>
            </a:extLst>
          </p:cNvPr>
          <p:cNvSpPr>
            <a:spLocks noEditPoints="1"/>
          </p:cNvSpPr>
          <p:nvPr/>
        </p:nvSpPr>
        <p:spPr bwMode="auto">
          <a:xfrm>
            <a:off x="9517101" y="4393019"/>
            <a:ext cx="422173" cy="304256"/>
          </a:xfrm>
          <a:custGeom>
            <a:avLst/>
            <a:gdLst>
              <a:gd name="T0" fmla="*/ 298 w 368"/>
              <a:gd name="T1" fmla="*/ 94 h 265"/>
              <a:gd name="T2" fmla="*/ 196 w 368"/>
              <a:gd name="T3" fmla="*/ 0 h 265"/>
              <a:gd name="T4" fmla="*/ 102 w 368"/>
              <a:gd name="T5" fmla="*/ 60 h 265"/>
              <a:gd name="T6" fmla="*/ 86 w 368"/>
              <a:gd name="T7" fmla="*/ 58 h 265"/>
              <a:gd name="T8" fmla="*/ 35 w 368"/>
              <a:gd name="T9" fmla="*/ 109 h 265"/>
              <a:gd name="T10" fmla="*/ 37 w 368"/>
              <a:gd name="T11" fmla="*/ 126 h 265"/>
              <a:gd name="T12" fmla="*/ 0 w 368"/>
              <a:gd name="T13" fmla="*/ 190 h 265"/>
              <a:gd name="T14" fmla="*/ 75 w 368"/>
              <a:gd name="T15" fmla="*/ 265 h 265"/>
              <a:gd name="T16" fmla="*/ 75 w 368"/>
              <a:gd name="T17" fmla="*/ 265 h 265"/>
              <a:gd name="T18" fmla="*/ 282 w 368"/>
              <a:gd name="T19" fmla="*/ 265 h 265"/>
              <a:gd name="T20" fmla="*/ 282 w 368"/>
              <a:gd name="T21" fmla="*/ 265 h 265"/>
              <a:gd name="T22" fmla="*/ 368 w 368"/>
              <a:gd name="T23" fmla="*/ 178 h 265"/>
              <a:gd name="T24" fmla="*/ 298 w 368"/>
              <a:gd name="T25" fmla="*/ 94 h 265"/>
              <a:gd name="T26" fmla="*/ 282 w 368"/>
              <a:gd name="T27" fmla="*/ 242 h 265"/>
              <a:gd name="T28" fmla="*/ 282 w 368"/>
              <a:gd name="T29" fmla="*/ 242 h 265"/>
              <a:gd name="T30" fmla="*/ 75 w 368"/>
              <a:gd name="T31" fmla="*/ 242 h 265"/>
              <a:gd name="T32" fmla="*/ 23 w 368"/>
              <a:gd name="T33" fmla="*/ 190 h 265"/>
              <a:gd name="T34" fmla="*/ 49 w 368"/>
              <a:gd name="T35" fmla="*/ 145 h 265"/>
              <a:gd name="T36" fmla="*/ 59 w 368"/>
              <a:gd name="T37" fmla="*/ 118 h 265"/>
              <a:gd name="T38" fmla="*/ 58 w 368"/>
              <a:gd name="T39" fmla="*/ 109 h 265"/>
              <a:gd name="T40" fmla="*/ 86 w 368"/>
              <a:gd name="T41" fmla="*/ 81 h 265"/>
              <a:gd name="T42" fmla="*/ 102 w 368"/>
              <a:gd name="T43" fmla="*/ 83 h 265"/>
              <a:gd name="T44" fmla="*/ 123 w 368"/>
              <a:gd name="T45" fmla="*/ 70 h 265"/>
              <a:gd name="T46" fmla="*/ 196 w 368"/>
              <a:gd name="T47" fmla="*/ 23 h 265"/>
              <a:gd name="T48" fmla="*/ 275 w 368"/>
              <a:gd name="T49" fmla="*/ 96 h 265"/>
              <a:gd name="T50" fmla="*/ 294 w 368"/>
              <a:gd name="T51" fmla="*/ 116 h 265"/>
              <a:gd name="T52" fmla="*/ 345 w 368"/>
              <a:gd name="T53" fmla="*/ 178 h 265"/>
              <a:gd name="T54" fmla="*/ 282 w 368"/>
              <a:gd name="T55" fmla="*/ 242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68" h="265">
                <a:moveTo>
                  <a:pt x="298" y="94"/>
                </a:moveTo>
                <a:cubicBezTo>
                  <a:pt x="293" y="41"/>
                  <a:pt x="250" y="0"/>
                  <a:pt x="196" y="0"/>
                </a:cubicBezTo>
                <a:cubicBezTo>
                  <a:pt x="154" y="0"/>
                  <a:pt x="118" y="25"/>
                  <a:pt x="102" y="60"/>
                </a:cubicBezTo>
                <a:cubicBezTo>
                  <a:pt x="97" y="59"/>
                  <a:pt x="92" y="58"/>
                  <a:pt x="86" y="58"/>
                </a:cubicBezTo>
                <a:cubicBezTo>
                  <a:pt x="58" y="58"/>
                  <a:pt x="35" y="81"/>
                  <a:pt x="35" y="109"/>
                </a:cubicBezTo>
                <a:cubicBezTo>
                  <a:pt x="35" y="115"/>
                  <a:pt x="36" y="120"/>
                  <a:pt x="37" y="126"/>
                </a:cubicBezTo>
                <a:cubicBezTo>
                  <a:pt x="15" y="139"/>
                  <a:pt x="0" y="162"/>
                  <a:pt x="0" y="190"/>
                </a:cubicBezTo>
                <a:cubicBezTo>
                  <a:pt x="0" y="231"/>
                  <a:pt x="34" y="265"/>
                  <a:pt x="75" y="265"/>
                </a:cubicBezTo>
                <a:cubicBezTo>
                  <a:pt x="75" y="265"/>
                  <a:pt x="75" y="265"/>
                  <a:pt x="75" y="265"/>
                </a:cubicBezTo>
                <a:cubicBezTo>
                  <a:pt x="282" y="265"/>
                  <a:pt x="282" y="265"/>
                  <a:pt x="282" y="265"/>
                </a:cubicBezTo>
                <a:cubicBezTo>
                  <a:pt x="282" y="265"/>
                  <a:pt x="282" y="265"/>
                  <a:pt x="282" y="265"/>
                </a:cubicBezTo>
                <a:cubicBezTo>
                  <a:pt x="330" y="265"/>
                  <a:pt x="368" y="226"/>
                  <a:pt x="368" y="178"/>
                </a:cubicBezTo>
                <a:cubicBezTo>
                  <a:pt x="368" y="136"/>
                  <a:pt x="338" y="101"/>
                  <a:pt x="298" y="94"/>
                </a:cubicBezTo>
                <a:close/>
                <a:moveTo>
                  <a:pt x="282" y="242"/>
                </a:moveTo>
                <a:cubicBezTo>
                  <a:pt x="282" y="242"/>
                  <a:pt x="282" y="242"/>
                  <a:pt x="282" y="242"/>
                </a:cubicBezTo>
                <a:cubicBezTo>
                  <a:pt x="75" y="242"/>
                  <a:pt x="75" y="242"/>
                  <a:pt x="75" y="242"/>
                </a:cubicBezTo>
                <a:cubicBezTo>
                  <a:pt x="46" y="242"/>
                  <a:pt x="23" y="219"/>
                  <a:pt x="23" y="190"/>
                </a:cubicBezTo>
                <a:cubicBezTo>
                  <a:pt x="23" y="172"/>
                  <a:pt x="33" y="155"/>
                  <a:pt x="49" y="145"/>
                </a:cubicBezTo>
                <a:cubicBezTo>
                  <a:pt x="65" y="136"/>
                  <a:pt x="66" y="135"/>
                  <a:pt x="59" y="118"/>
                </a:cubicBezTo>
                <a:cubicBezTo>
                  <a:pt x="58" y="115"/>
                  <a:pt x="58" y="112"/>
                  <a:pt x="58" y="109"/>
                </a:cubicBezTo>
                <a:cubicBezTo>
                  <a:pt x="58" y="94"/>
                  <a:pt x="70" y="81"/>
                  <a:pt x="86" y="81"/>
                </a:cubicBezTo>
                <a:cubicBezTo>
                  <a:pt x="86" y="81"/>
                  <a:pt x="94" y="80"/>
                  <a:pt x="102" y="83"/>
                </a:cubicBezTo>
                <a:cubicBezTo>
                  <a:pt x="115" y="89"/>
                  <a:pt x="117" y="83"/>
                  <a:pt x="123" y="70"/>
                </a:cubicBezTo>
                <a:cubicBezTo>
                  <a:pt x="136" y="41"/>
                  <a:pt x="165" y="23"/>
                  <a:pt x="196" y="23"/>
                </a:cubicBezTo>
                <a:cubicBezTo>
                  <a:pt x="237" y="23"/>
                  <a:pt x="271" y="54"/>
                  <a:pt x="275" y="96"/>
                </a:cubicBezTo>
                <a:cubicBezTo>
                  <a:pt x="277" y="112"/>
                  <a:pt x="277" y="112"/>
                  <a:pt x="294" y="116"/>
                </a:cubicBezTo>
                <a:cubicBezTo>
                  <a:pt x="324" y="122"/>
                  <a:pt x="345" y="148"/>
                  <a:pt x="345" y="178"/>
                </a:cubicBezTo>
                <a:cubicBezTo>
                  <a:pt x="345" y="213"/>
                  <a:pt x="317" y="242"/>
                  <a:pt x="282" y="24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71" name="Freeform 136">
            <a:extLst>
              <a:ext uri="{FF2B5EF4-FFF2-40B4-BE49-F238E27FC236}">
                <a16:creationId xmlns:a16="http://schemas.microsoft.com/office/drawing/2014/main" id="{72F4A652-E6AF-4F33-A7D0-ED22826AE3BF}"/>
              </a:ext>
            </a:extLst>
          </p:cNvPr>
          <p:cNvSpPr>
            <a:spLocks noEditPoints="1"/>
          </p:cNvSpPr>
          <p:nvPr/>
        </p:nvSpPr>
        <p:spPr bwMode="auto">
          <a:xfrm>
            <a:off x="7492663" y="4426530"/>
            <a:ext cx="428916" cy="294438"/>
          </a:xfrm>
          <a:custGeom>
            <a:avLst/>
            <a:gdLst>
              <a:gd name="T0" fmla="*/ 120 w 128"/>
              <a:gd name="T1" fmla="*/ 4 h 88"/>
              <a:gd name="T2" fmla="*/ 116 w 128"/>
              <a:gd name="T3" fmla="*/ 4 h 88"/>
              <a:gd name="T4" fmla="*/ 111 w 128"/>
              <a:gd name="T5" fmla="*/ 6 h 88"/>
              <a:gd name="T6" fmla="*/ 100 w 128"/>
              <a:gd name="T7" fmla="*/ 17 h 88"/>
              <a:gd name="T8" fmla="*/ 100 w 128"/>
              <a:gd name="T9" fmla="*/ 12 h 88"/>
              <a:gd name="T10" fmla="*/ 88 w 128"/>
              <a:gd name="T11" fmla="*/ 0 h 88"/>
              <a:gd name="T12" fmla="*/ 12 w 128"/>
              <a:gd name="T13" fmla="*/ 0 h 88"/>
              <a:gd name="T14" fmla="*/ 0 w 128"/>
              <a:gd name="T15" fmla="*/ 12 h 88"/>
              <a:gd name="T16" fmla="*/ 0 w 128"/>
              <a:gd name="T17" fmla="*/ 40 h 88"/>
              <a:gd name="T18" fmla="*/ 0 w 128"/>
              <a:gd name="T19" fmla="*/ 76 h 88"/>
              <a:gd name="T20" fmla="*/ 12 w 128"/>
              <a:gd name="T21" fmla="*/ 88 h 88"/>
              <a:gd name="T22" fmla="*/ 88 w 128"/>
              <a:gd name="T23" fmla="*/ 88 h 88"/>
              <a:gd name="T24" fmla="*/ 100 w 128"/>
              <a:gd name="T25" fmla="*/ 76 h 88"/>
              <a:gd name="T26" fmla="*/ 100 w 128"/>
              <a:gd name="T27" fmla="*/ 71 h 88"/>
              <a:gd name="T28" fmla="*/ 111 w 128"/>
              <a:gd name="T29" fmla="*/ 82 h 88"/>
              <a:gd name="T30" fmla="*/ 116 w 128"/>
              <a:gd name="T31" fmla="*/ 84 h 88"/>
              <a:gd name="T32" fmla="*/ 120 w 128"/>
              <a:gd name="T33" fmla="*/ 84 h 88"/>
              <a:gd name="T34" fmla="*/ 128 w 128"/>
              <a:gd name="T35" fmla="*/ 76 h 88"/>
              <a:gd name="T36" fmla="*/ 128 w 128"/>
              <a:gd name="T37" fmla="*/ 12 h 88"/>
              <a:gd name="T38" fmla="*/ 120 w 128"/>
              <a:gd name="T39" fmla="*/ 4 h 88"/>
              <a:gd name="T40" fmla="*/ 12 w 128"/>
              <a:gd name="T41" fmla="*/ 80 h 88"/>
              <a:gd name="T42" fmla="*/ 8 w 128"/>
              <a:gd name="T43" fmla="*/ 76 h 88"/>
              <a:gd name="T44" fmla="*/ 8 w 128"/>
              <a:gd name="T45" fmla="*/ 12 h 88"/>
              <a:gd name="T46" fmla="*/ 12 w 128"/>
              <a:gd name="T47" fmla="*/ 8 h 88"/>
              <a:gd name="T48" fmla="*/ 88 w 128"/>
              <a:gd name="T49" fmla="*/ 8 h 88"/>
              <a:gd name="T50" fmla="*/ 92 w 128"/>
              <a:gd name="T51" fmla="*/ 12 h 88"/>
              <a:gd name="T52" fmla="*/ 92 w 128"/>
              <a:gd name="T53" fmla="*/ 76 h 88"/>
              <a:gd name="T54" fmla="*/ 88 w 128"/>
              <a:gd name="T55" fmla="*/ 80 h 88"/>
              <a:gd name="T56" fmla="*/ 12 w 128"/>
              <a:gd name="T57" fmla="*/ 80 h 88"/>
              <a:gd name="T58" fmla="*/ 120 w 128"/>
              <a:gd name="T59" fmla="*/ 76 h 88"/>
              <a:gd name="T60" fmla="*/ 116 w 128"/>
              <a:gd name="T61" fmla="*/ 76 h 88"/>
              <a:gd name="T62" fmla="*/ 116 w 128"/>
              <a:gd name="T63" fmla="*/ 76 h 88"/>
              <a:gd name="T64" fmla="*/ 100 w 128"/>
              <a:gd name="T65" fmla="*/ 60 h 88"/>
              <a:gd name="T66" fmla="*/ 100 w 128"/>
              <a:gd name="T67" fmla="*/ 60 h 88"/>
              <a:gd name="T68" fmla="*/ 96 w 128"/>
              <a:gd name="T69" fmla="*/ 56 h 88"/>
              <a:gd name="T70" fmla="*/ 96 w 128"/>
              <a:gd name="T71" fmla="*/ 32 h 88"/>
              <a:gd name="T72" fmla="*/ 116 w 128"/>
              <a:gd name="T73" fmla="*/ 12 h 88"/>
              <a:gd name="T74" fmla="*/ 116 w 128"/>
              <a:gd name="T75" fmla="*/ 12 h 88"/>
              <a:gd name="T76" fmla="*/ 120 w 128"/>
              <a:gd name="T77" fmla="*/ 12 h 88"/>
              <a:gd name="T78" fmla="*/ 120 w 128"/>
              <a:gd name="T79" fmla="*/ 76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28" h="88">
                <a:moveTo>
                  <a:pt x="120" y="4"/>
                </a:moveTo>
                <a:cubicBezTo>
                  <a:pt x="116" y="4"/>
                  <a:pt x="116" y="4"/>
                  <a:pt x="116" y="4"/>
                </a:cubicBezTo>
                <a:cubicBezTo>
                  <a:pt x="114" y="4"/>
                  <a:pt x="112" y="5"/>
                  <a:pt x="111" y="6"/>
                </a:cubicBezTo>
                <a:cubicBezTo>
                  <a:pt x="100" y="17"/>
                  <a:pt x="100" y="17"/>
                  <a:pt x="100" y="17"/>
                </a:cubicBezTo>
                <a:cubicBezTo>
                  <a:pt x="100" y="12"/>
                  <a:pt x="100" y="12"/>
                  <a:pt x="100" y="12"/>
                </a:cubicBezTo>
                <a:cubicBezTo>
                  <a:pt x="100" y="5"/>
                  <a:pt x="95" y="0"/>
                  <a:pt x="88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76"/>
                  <a:pt x="0" y="76"/>
                  <a:pt x="0" y="76"/>
                </a:cubicBezTo>
                <a:cubicBezTo>
                  <a:pt x="0" y="83"/>
                  <a:pt x="5" y="88"/>
                  <a:pt x="12" y="88"/>
                </a:cubicBezTo>
                <a:cubicBezTo>
                  <a:pt x="88" y="88"/>
                  <a:pt x="88" y="88"/>
                  <a:pt x="88" y="88"/>
                </a:cubicBezTo>
                <a:cubicBezTo>
                  <a:pt x="95" y="88"/>
                  <a:pt x="100" y="83"/>
                  <a:pt x="100" y="76"/>
                </a:cubicBezTo>
                <a:cubicBezTo>
                  <a:pt x="100" y="71"/>
                  <a:pt x="100" y="71"/>
                  <a:pt x="100" y="71"/>
                </a:cubicBezTo>
                <a:cubicBezTo>
                  <a:pt x="111" y="82"/>
                  <a:pt x="111" y="82"/>
                  <a:pt x="111" y="82"/>
                </a:cubicBezTo>
                <a:cubicBezTo>
                  <a:pt x="112" y="83"/>
                  <a:pt x="114" y="84"/>
                  <a:pt x="116" y="84"/>
                </a:cubicBezTo>
                <a:cubicBezTo>
                  <a:pt x="120" y="84"/>
                  <a:pt x="120" y="84"/>
                  <a:pt x="120" y="84"/>
                </a:cubicBezTo>
                <a:cubicBezTo>
                  <a:pt x="124" y="84"/>
                  <a:pt x="128" y="81"/>
                  <a:pt x="128" y="76"/>
                </a:cubicBezTo>
                <a:cubicBezTo>
                  <a:pt x="128" y="12"/>
                  <a:pt x="128" y="12"/>
                  <a:pt x="128" y="12"/>
                </a:cubicBezTo>
                <a:cubicBezTo>
                  <a:pt x="128" y="8"/>
                  <a:pt x="124" y="4"/>
                  <a:pt x="120" y="4"/>
                </a:cubicBezTo>
                <a:close/>
                <a:moveTo>
                  <a:pt x="12" y="80"/>
                </a:moveTo>
                <a:cubicBezTo>
                  <a:pt x="10" y="80"/>
                  <a:pt x="8" y="78"/>
                  <a:pt x="8" y="76"/>
                </a:cubicBezTo>
                <a:cubicBezTo>
                  <a:pt x="8" y="12"/>
                  <a:pt x="8" y="12"/>
                  <a:pt x="8" y="12"/>
                </a:cubicBezTo>
                <a:cubicBezTo>
                  <a:pt x="8" y="10"/>
                  <a:pt x="10" y="8"/>
                  <a:pt x="12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90" y="8"/>
                  <a:pt x="92" y="10"/>
                  <a:pt x="92" y="12"/>
                </a:cubicBezTo>
                <a:cubicBezTo>
                  <a:pt x="92" y="76"/>
                  <a:pt x="92" y="76"/>
                  <a:pt x="92" y="76"/>
                </a:cubicBezTo>
                <a:cubicBezTo>
                  <a:pt x="92" y="78"/>
                  <a:pt x="90" y="80"/>
                  <a:pt x="88" y="80"/>
                </a:cubicBezTo>
                <a:lnTo>
                  <a:pt x="12" y="80"/>
                </a:lnTo>
                <a:close/>
                <a:moveTo>
                  <a:pt x="120" y="76"/>
                </a:moveTo>
                <a:cubicBezTo>
                  <a:pt x="116" y="76"/>
                  <a:pt x="116" y="76"/>
                  <a:pt x="116" y="76"/>
                </a:cubicBezTo>
                <a:cubicBezTo>
                  <a:pt x="116" y="76"/>
                  <a:pt x="116" y="76"/>
                  <a:pt x="116" y="76"/>
                </a:cubicBezTo>
                <a:cubicBezTo>
                  <a:pt x="100" y="60"/>
                  <a:pt x="100" y="60"/>
                  <a:pt x="100" y="60"/>
                </a:cubicBezTo>
                <a:cubicBezTo>
                  <a:pt x="100" y="60"/>
                  <a:pt x="100" y="60"/>
                  <a:pt x="100" y="60"/>
                </a:cubicBezTo>
                <a:cubicBezTo>
                  <a:pt x="96" y="56"/>
                  <a:pt x="96" y="56"/>
                  <a:pt x="96" y="56"/>
                </a:cubicBezTo>
                <a:cubicBezTo>
                  <a:pt x="96" y="32"/>
                  <a:pt x="96" y="32"/>
                  <a:pt x="96" y="32"/>
                </a:cubicBezTo>
                <a:cubicBezTo>
                  <a:pt x="116" y="12"/>
                  <a:pt x="116" y="12"/>
                  <a:pt x="116" y="12"/>
                </a:cubicBezTo>
                <a:cubicBezTo>
                  <a:pt x="116" y="12"/>
                  <a:pt x="116" y="12"/>
                  <a:pt x="116" y="12"/>
                </a:cubicBezTo>
                <a:cubicBezTo>
                  <a:pt x="120" y="12"/>
                  <a:pt x="120" y="12"/>
                  <a:pt x="120" y="12"/>
                </a:cubicBezTo>
                <a:lnTo>
                  <a:pt x="120" y="7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272" name="Group 271">
            <a:extLst>
              <a:ext uri="{FF2B5EF4-FFF2-40B4-BE49-F238E27FC236}">
                <a16:creationId xmlns:a16="http://schemas.microsoft.com/office/drawing/2014/main" id="{1B9369A0-4CA1-464C-95F1-B47A00D502DE}"/>
              </a:ext>
            </a:extLst>
          </p:cNvPr>
          <p:cNvGrpSpPr/>
          <p:nvPr/>
        </p:nvGrpSpPr>
        <p:grpSpPr>
          <a:xfrm>
            <a:off x="1259514" y="5234332"/>
            <a:ext cx="417197" cy="364703"/>
            <a:chOff x="9344026" y="4030663"/>
            <a:chExt cx="239713" cy="209551"/>
          </a:xfrm>
          <a:solidFill>
            <a:schemeClr val="tx1"/>
          </a:solidFill>
        </p:grpSpPr>
        <p:sp>
          <p:nvSpPr>
            <p:cNvPr id="273" name="Freeform 173">
              <a:extLst>
                <a:ext uri="{FF2B5EF4-FFF2-40B4-BE49-F238E27FC236}">
                  <a16:creationId xmlns:a16="http://schemas.microsoft.com/office/drawing/2014/main" id="{78017D45-0584-419B-A20E-5A4AEC8867A5}"/>
                </a:ext>
              </a:extLst>
            </p:cNvPr>
            <p:cNvSpPr>
              <a:spLocks/>
            </p:cNvSpPr>
            <p:nvPr/>
          </p:nvSpPr>
          <p:spPr bwMode="auto">
            <a:xfrm>
              <a:off x="9344026" y="4030663"/>
              <a:ext cx="239713" cy="179388"/>
            </a:xfrm>
            <a:custGeom>
              <a:avLst/>
              <a:gdLst>
                <a:gd name="T0" fmla="*/ 56 w 64"/>
                <a:gd name="T1" fmla="*/ 18 h 48"/>
                <a:gd name="T2" fmla="*/ 56 w 64"/>
                <a:gd name="T3" fmla="*/ 18 h 48"/>
                <a:gd name="T4" fmla="*/ 38 w 64"/>
                <a:gd name="T5" fmla="*/ 0 h 48"/>
                <a:gd name="T6" fmla="*/ 22 w 64"/>
                <a:gd name="T7" fmla="*/ 9 h 48"/>
                <a:gd name="T8" fmla="*/ 18 w 64"/>
                <a:gd name="T9" fmla="*/ 8 h 48"/>
                <a:gd name="T10" fmla="*/ 8 w 64"/>
                <a:gd name="T11" fmla="*/ 18 h 48"/>
                <a:gd name="T12" fmla="*/ 8 w 64"/>
                <a:gd name="T13" fmla="*/ 18 h 48"/>
                <a:gd name="T14" fmla="*/ 0 w 64"/>
                <a:gd name="T15" fmla="*/ 32 h 48"/>
                <a:gd name="T16" fmla="*/ 16 w 64"/>
                <a:gd name="T17" fmla="*/ 48 h 48"/>
                <a:gd name="T18" fmla="*/ 20 w 64"/>
                <a:gd name="T19" fmla="*/ 48 h 48"/>
                <a:gd name="T20" fmla="*/ 20 w 64"/>
                <a:gd name="T21" fmla="*/ 44 h 48"/>
                <a:gd name="T22" fmla="*/ 16 w 64"/>
                <a:gd name="T23" fmla="*/ 44 h 48"/>
                <a:gd name="T24" fmla="*/ 4 w 64"/>
                <a:gd name="T25" fmla="*/ 32 h 48"/>
                <a:gd name="T26" fmla="*/ 10 w 64"/>
                <a:gd name="T27" fmla="*/ 22 h 48"/>
                <a:gd name="T28" fmla="*/ 12 w 64"/>
                <a:gd name="T29" fmla="*/ 21 h 48"/>
                <a:gd name="T30" fmla="*/ 12 w 64"/>
                <a:gd name="T31" fmla="*/ 18 h 48"/>
                <a:gd name="T32" fmla="*/ 12 w 64"/>
                <a:gd name="T33" fmla="*/ 18 h 48"/>
                <a:gd name="T34" fmla="*/ 18 w 64"/>
                <a:gd name="T35" fmla="*/ 12 h 48"/>
                <a:gd name="T36" fmla="*/ 21 w 64"/>
                <a:gd name="T37" fmla="*/ 13 h 48"/>
                <a:gd name="T38" fmla="*/ 24 w 64"/>
                <a:gd name="T39" fmla="*/ 14 h 48"/>
                <a:gd name="T40" fmla="*/ 26 w 64"/>
                <a:gd name="T41" fmla="*/ 11 h 48"/>
                <a:gd name="T42" fmla="*/ 38 w 64"/>
                <a:gd name="T43" fmla="*/ 4 h 48"/>
                <a:gd name="T44" fmla="*/ 52 w 64"/>
                <a:gd name="T45" fmla="*/ 18 h 48"/>
                <a:gd name="T46" fmla="*/ 52 w 64"/>
                <a:gd name="T47" fmla="*/ 18 h 48"/>
                <a:gd name="T48" fmla="*/ 52 w 64"/>
                <a:gd name="T49" fmla="*/ 21 h 48"/>
                <a:gd name="T50" fmla="*/ 54 w 64"/>
                <a:gd name="T51" fmla="*/ 22 h 48"/>
                <a:gd name="T52" fmla="*/ 60 w 64"/>
                <a:gd name="T53" fmla="*/ 32 h 48"/>
                <a:gd name="T54" fmla="*/ 48 w 64"/>
                <a:gd name="T55" fmla="*/ 44 h 48"/>
                <a:gd name="T56" fmla="*/ 44 w 64"/>
                <a:gd name="T57" fmla="*/ 44 h 48"/>
                <a:gd name="T58" fmla="*/ 44 w 64"/>
                <a:gd name="T59" fmla="*/ 48 h 48"/>
                <a:gd name="T60" fmla="*/ 48 w 64"/>
                <a:gd name="T61" fmla="*/ 48 h 48"/>
                <a:gd name="T62" fmla="*/ 64 w 64"/>
                <a:gd name="T63" fmla="*/ 32 h 48"/>
                <a:gd name="T64" fmla="*/ 56 w 64"/>
                <a:gd name="T65" fmla="*/ 1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4" h="48">
                  <a:moveTo>
                    <a:pt x="56" y="18"/>
                  </a:moveTo>
                  <a:cubicBezTo>
                    <a:pt x="56" y="18"/>
                    <a:pt x="56" y="18"/>
                    <a:pt x="56" y="18"/>
                  </a:cubicBezTo>
                  <a:cubicBezTo>
                    <a:pt x="56" y="8"/>
                    <a:pt x="48" y="0"/>
                    <a:pt x="38" y="0"/>
                  </a:cubicBezTo>
                  <a:cubicBezTo>
                    <a:pt x="31" y="0"/>
                    <a:pt x="26" y="4"/>
                    <a:pt x="22" y="9"/>
                  </a:cubicBezTo>
                  <a:cubicBezTo>
                    <a:pt x="21" y="8"/>
                    <a:pt x="20" y="8"/>
                    <a:pt x="18" y="8"/>
                  </a:cubicBezTo>
                  <a:cubicBezTo>
                    <a:pt x="12" y="8"/>
                    <a:pt x="8" y="12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3" y="21"/>
                    <a:pt x="0" y="26"/>
                    <a:pt x="0" y="32"/>
                  </a:cubicBezTo>
                  <a:cubicBezTo>
                    <a:pt x="0" y="41"/>
                    <a:pt x="7" y="48"/>
                    <a:pt x="16" y="48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9" y="44"/>
                    <a:pt x="4" y="39"/>
                    <a:pt x="4" y="32"/>
                  </a:cubicBezTo>
                  <a:cubicBezTo>
                    <a:pt x="4" y="28"/>
                    <a:pt x="6" y="24"/>
                    <a:pt x="10" y="22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5"/>
                    <a:pt x="15" y="12"/>
                    <a:pt x="18" y="12"/>
                  </a:cubicBezTo>
                  <a:cubicBezTo>
                    <a:pt x="19" y="12"/>
                    <a:pt x="20" y="12"/>
                    <a:pt x="21" y="13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8" y="7"/>
                    <a:pt x="33" y="4"/>
                    <a:pt x="38" y="4"/>
                  </a:cubicBezTo>
                  <a:cubicBezTo>
                    <a:pt x="46" y="4"/>
                    <a:pt x="52" y="10"/>
                    <a:pt x="52" y="18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2" y="21"/>
                    <a:pt x="52" y="21"/>
                    <a:pt x="52" y="21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8" y="24"/>
                    <a:pt x="60" y="28"/>
                    <a:pt x="60" y="32"/>
                  </a:cubicBezTo>
                  <a:cubicBezTo>
                    <a:pt x="60" y="39"/>
                    <a:pt x="55" y="44"/>
                    <a:pt x="48" y="44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44" y="48"/>
                    <a:pt x="44" y="48"/>
                    <a:pt x="44" y="48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57" y="48"/>
                    <a:pt x="64" y="41"/>
                    <a:pt x="64" y="32"/>
                  </a:cubicBezTo>
                  <a:cubicBezTo>
                    <a:pt x="64" y="26"/>
                    <a:pt x="61" y="21"/>
                    <a:pt x="56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4" name="Freeform 174">
              <a:extLst>
                <a:ext uri="{FF2B5EF4-FFF2-40B4-BE49-F238E27FC236}">
                  <a16:creationId xmlns:a16="http://schemas.microsoft.com/office/drawing/2014/main" id="{E0D8BAD4-8984-45A5-A2EE-4D181827CCF4}"/>
                </a:ext>
              </a:extLst>
            </p:cNvPr>
            <p:cNvSpPr>
              <a:spLocks/>
            </p:cNvSpPr>
            <p:nvPr/>
          </p:nvSpPr>
          <p:spPr bwMode="auto">
            <a:xfrm>
              <a:off x="9418638" y="4105276"/>
              <a:ext cx="90488" cy="134938"/>
            </a:xfrm>
            <a:custGeom>
              <a:avLst/>
              <a:gdLst>
                <a:gd name="T0" fmla="*/ 28 w 57"/>
                <a:gd name="T1" fmla="*/ 0 h 85"/>
                <a:gd name="T2" fmla="*/ 0 w 57"/>
                <a:gd name="T3" fmla="*/ 38 h 85"/>
                <a:gd name="T4" fmla="*/ 19 w 57"/>
                <a:gd name="T5" fmla="*/ 38 h 85"/>
                <a:gd name="T6" fmla="*/ 19 w 57"/>
                <a:gd name="T7" fmla="*/ 85 h 85"/>
                <a:gd name="T8" fmla="*/ 38 w 57"/>
                <a:gd name="T9" fmla="*/ 85 h 85"/>
                <a:gd name="T10" fmla="*/ 38 w 57"/>
                <a:gd name="T11" fmla="*/ 38 h 85"/>
                <a:gd name="T12" fmla="*/ 57 w 57"/>
                <a:gd name="T13" fmla="*/ 38 h 85"/>
                <a:gd name="T14" fmla="*/ 28 w 57"/>
                <a:gd name="T1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" h="85">
                  <a:moveTo>
                    <a:pt x="28" y="0"/>
                  </a:moveTo>
                  <a:lnTo>
                    <a:pt x="0" y="38"/>
                  </a:lnTo>
                  <a:lnTo>
                    <a:pt x="19" y="38"/>
                  </a:lnTo>
                  <a:lnTo>
                    <a:pt x="19" y="85"/>
                  </a:lnTo>
                  <a:lnTo>
                    <a:pt x="38" y="85"/>
                  </a:lnTo>
                  <a:lnTo>
                    <a:pt x="38" y="38"/>
                  </a:lnTo>
                  <a:lnTo>
                    <a:pt x="57" y="38"/>
                  </a:lnTo>
                  <a:lnTo>
                    <a:pt x="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275" name="Group 274">
            <a:extLst>
              <a:ext uri="{FF2B5EF4-FFF2-40B4-BE49-F238E27FC236}">
                <a16:creationId xmlns:a16="http://schemas.microsoft.com/office/drawing/2014/main" id="{6089B726-5FF0-4DF3-A448-A6CD4E1CA433}"/>
              </a:ext>
            </a:extLst>
          </p:cNvPr>
          <p:cNvGrpSpPr/>
          <p:nvPr/>
        </p:nvGrpSpPr>
        <p:grpSpPr>
          <a:xfrm>
            <a:off x="321386" y="5234332"/>
            <a:ext cx="417197" cy="364703"/>
            <a:chOff x="8863013" y="4030663"/>
            <a:chExt cx="239713" cy="209551"/>
          </a:xfrm>
          <a:solidFill>
            <a:schemeClr val="tx1"/>
          </a:solidFill>
        </p:grpSpPr>
        <p:sp>
          <p:nvSpPr>
            <p:cNvPr id="276" name="Freeform 175">
              <a:extLst>
                <a:ext uri="{FF2B5EF4-FFF2-40B4-BE49-F238E27FC236}">
                  <a16:creationId xmlns:a16="http://schemas.microsoft.com/office/drawing/2014/main" id="{9161B5B4-03CA-4239-9D79-85B273542A3F}"/>
                </a:ext>
              </a:extLst>
            </p:cNvPr>
            <p:cNvSpPr>
              <a:spLocks/>
            </p:cNvSpPr>
            <p:nvPr/>
          </p:nvSpPr>
          <p:spPr bwMode="auto">
            <a:xfrm>
              <a:off x="8937626" y="4105276"/>
              <a:ext cx="90488" cy="134938"/>
            </a:xfrm>
            <a:custGeom>
              <a:avLst/>
              <a:gdLst>
                <a:gd name="T0" fmla="*/ 38 w 57"/>
                <a:gd name="T1" fmla="*/ 0 h 85"/>
                <a:gd name="T2" fmla="*/ 19 w 57"/>
                <a:gd name="T3" fmla="*/ 0 h 85"/>
                <a:gd name="T4" fmla="*/ 19 w 57"/>
                <a:gd name="T5" fmla="*/ 47 h 85"/>
                <a:gd name="T6" fmla="*/ 0 w 57"/>
                <a:gd name="T7" fmla="*/ 47 h 85"/>
                <a:gd name="T8" fmla="*/ 28 w 57"/>
                <a:gd name="T9" fmla="*/ 85 h 85"/>
                <a:gd name="T10" fmla="*/ 57 w 57"/>
                <a:gd name="T11" fmla="*/ 47 h 85"/>
                <a:gd name="T12" fmla="*/ 38 w 57"/>
                <a:gd name="T13" fmla="*/ 47 h 85"/>
                <a:gd name="T14" fmla="*/ 38 w 57"/>
                <a:gd name="T1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" h="85">
                  <a:moveTo>
                    <a:pt x="38" y="0"/>
                  </a:moveTo>
                  <a:lnTo>
                    <a:pt x="19" y="0"/>
                  </a:lnTo>
                  <a:lnTo>
                    <a:pt x="19" y="47"/>
                  </a:lnTo>
                  <a:lnTo>
                    <a:pt x="0" y="47"/>
                  </a:lnTo>
                  <a:lnTo>
                    <a:pt x="28" y="85"/>
                  </a:lnTo>
                  <a:lnTo>
                    <a:pt x="57" y="47"/>
                  </a:lnTo>
                  <a:lnTo>
                    <a:pt x="38" y="47"/>
                  </a:lnTo>
                  <a:lnTo>
                    <a:pt x="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7" name="Freeform 176">
              <a:extLst>
                <a:ext uri="{FF2B5EF4-FFF2-40B4-BE49-F238E27FC236}">
                  <a16:creationId xmlns:a16="http://schemas.microsoft.com/office/drawing/2014/main" id="{4CB11963-900A-4F13-A7E9-8149665F8B77}"/>
                </a:ext>
              </a:extLst>
            </p:cNvPr>
            <p:cNvSpPr>
              <a:spLocks/>
            </p:cNvSpPr>
            <p:nvPr/>
          </p:nvSpPr>
          <p:spPr bwMode="auto">
            <a:xfrm>
              <a:off x="8863013" y="4030663"/>
              <a:ext cx="239713" cy="179388"/>
            </a:xfrm>
            <a:custGeom>
              <a:avLst/>
              <a:gdLst>
                <a:gd name="T0" fmla="*/ 56 w 64"/>
                <a:gd name="T1" fmla="*/ 18 h 48"/>
                <a:gd name="T2" fmla="*/ 56 w 64"/>
                <a:gd name="T3" fmla="*/ 18 h 48"/>
                <a:gd name="T4" fmla="*/ 38 w 64"/>
                <a:gd name="T5" fmla="*/ 0 h 48"/>
                <a:gd name="T6" fmla="*/ 22 w 64"/>
                <a:gd name="T7" fmla="*/ 9 h 48"/>
                <a:gd name="T8" fmla="*/ 18 w 64"/>
                <a:gd name="T9" fmla="*/ 8 h 48"/>
                <a:gd name="T10" fmla="*/ 8 w 64"/>
                <a:gd name="T11" fmla="*/ 18 h 48"/>
                <a:gd name="T12" fmla="*/ 8 w 64"/>
                <a:gd name="T13" fmla="*/ 18 h 48"/>
                <a:gd name="T14" fmla="*/ 0 w 64"/>
                <a:gd name="T15" fmla="*/ 32 h 48"/>
                <a:gd name="T16" fmla="*/ 16 w 64"/>
                <a:gd name="T17" fmla="*/ 48 h 48"/>
                <a:gd name="T18" fmla="*/ 16 w 64"/>
                <a:gd name="T19" fmla="*/ 44 h 48"/>
                <a:gd name="T20" fmla="*/ 4 w 64"/>
                <a:gd name="T21" fmla="*/ 32 h 48"/>
                <a:gd name="T22" fmla="*/ 10 w 64"/>
                <a:gd name="T23" fmla="*/ 22 h 48"/>
                <a:gd name="T24" fmla="*/ 12 w 64"/>
                <a:gd name="T25" fmla="*/ 21 h 48"/>
                <a:gd name="T26" fmla="*/ 12 w 64"/>
                <a:gd name="T27" fmla="*/ 18 h 48"/>
                <a:gd name="T28" fmla="*/ 12 w 64"/>
                <a:gd name="T29" fmla="*/ 18 h 48"/>
                <a:gd name="T30" fmla="*/ 18 w 64"/>
                <a:gd name="T31" fmla="*/ 12 h 48"/>
                <a:gd name="T32" fmla="*/ 21 w 64"/>
                <a:gd name="T33" fmla="*/ 13 h 48"/>
                <a:gd name="T34" fmla="*/ 24 w 64"/>
                <a:gd name="T35" fmla="*/ 14 h 48"/>
                <a:gd name="T36" fmla="*/ 26 w 64"/>
                <a:gd name="T37" fmla="*/ 11 h 48"/>
                <a:gd name="T38" fmla="*/ 38 w 64"/>
                <a:gd name="T39" fmla="*/ 4 h 48"/>
                <a:gd name="T40" fmla="*/ 52 w 64"/>
                <a:gd name="T41" fmla="*/ 18 h 48"/>
                <a:gd name="T42" fmla="*/ 52 w 64"/>
                <a:gd name="T43" fmla="*/ 18 h 48"/>
                <a:gd name="T44" fmla="*/ 52 w 64"/>
                <a:gd name="T45" fmla="*/ 21 h 48"/>
                <a:gd name="T46" fmla="*/ 54 w 64"/>
                <a:gd name="T47" fmla="*/ 22 h 48"/>
                <a:gd name="T48" fmla="*/ 60 w 64"/>
                <a:gd name="T49" fmla="*/ 32 h 48"/>
                <a:gd name="T50" fmla="*/ 48 w 64"/>
                <a:gd name="T51" fmla="*/ 44 h 48"/>
                <a:gd name="T52" fmla="*/ 48 w 64"/>
                <a:gd name="T53" fmla="*/ 48 h 48"/>
                <a:gd name="T54" fmla="*/ 64 w 64"/>
                <a:gd name="T55" fmla="*/ 32 h 48"/>
                <a:gd name="T56" fmla="*/ 56 w 64"/>
                <a:gd name="T57" fmla="*/ 1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4" h="48">
                  <a:moveTo>
                    <a:pt x="56" y="18"/>
                  </a:moveTo>
                  <a:cubicBezTo>
                    <a:pt x="56" y="18"/>
                    <a:pt x="56" y="18"/>
                    <a:pt x="56" y="18"/>
                  </a:cubicBezTo>
                  <a:cubicBezTo>
                    <a:pt x="56" y="8"/>
                    <a:pt x="48" y="0"/>
                    <a:pt x="38" y="0"/>
                  </a:cubicBezTo>
                  <a:cubicBezTo>
                    <a:pt x="31" y="0"/>
                    <a:pt x="26" y="4"/>
                    <a:pt x="22" y="9"/>
                  </a:cubicBezTo>
                  <a:cubicBezTo>
                    <a:pt x="21" y="8"/>
                    <a:pt x="20" y="8"/>
                    <a:pt x="18" y="8"/>
                  </a:cubicBezTo>
                  <a:cubicBezTo>
                    <a:pt x="12" y="8"/>
                    <a:pt x="8" y="12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3" y="21"/>
                    <a:pt x="0" y="26"/>
                    <a:pt x="0" y="32"/>
                  </a:cubicBezTo>
                  <a:cubicBezTo>
                    <a:pt x="0" y="41"/>
                    <a:pt x="7" y="48"/>
                    <a:pt x="16" y="48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9" y="44"/>
                    <a:pt x="4" y="39"/>
                    <a:pt x="4" y="32"/>
                  </a:cubicBezTo>
                  <a:cubicBezTo>
                    <a:pt x="4" y="28"/>
                    <a:pt x="6" y="24"/>
                    <a:pt x="10" y="22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5"/>
                    <a:pt x="15" y="12"/>
                    <a:pt x="18" y="12"/>
                  </a:cubicBezTo>
                  <a:cubicBezTo>
                    <a:pt x="19" y="12"/>
                    <a:pt x="20" y="12"/>
                    <a:pt x="21" y="13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8" y="7"/>
                    <a:pt x="33" y="4"/>
                    <a:pt x="38" y="4"/>
                  </a:cubicBezTo>
                  <a:cubicBezTo>
                    <a:pt x="46" y="4"/>
                    <a:pt x="52" y="10"/>
                    <a:pt x="52" y="18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2" y="21"/>
                    <a:pt x="52" y="21"/>
                    <a:pt x="52" y="21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8" y="24"/>
                    <a:pt x="60" y="28"/>
                    <a:pt x="60" y="32"/>
                  </a:cubicBezTo>
                  <a:cubicBezTo>
                    <a:pt x="60" y="39"/>
                    <a:pt x="55" y="44"/>
                    <a:pt x="48" y="44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57" y="48"/>
                    <a:pt x="64" y="41"/>
                    <a:pt x="64" y="32"/>
                  </a:cubicBezTo>
                  <a:cubicBezTo>
                    <a:pt x="64" y="26"/>
                    <a:pt x="61" y="21"/>
                    <a:pt x="56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78" name="Freeform 280">
            <a:extLst>
              <a:ext uri="{FF2B5EF4-FFF2-40B4-BE49-F238E27FC236}">
                <a16:creationId xmlns:a16="http://schemas.microsoft.com/office/drawing/2014/main" id="{C97C0919-19F3-40B0-AC8E-6C1CFBAAA812}"/>
              </a:ext>
            </a:extLst>
          </p:cNvPr>
          <p:cNvSpPr>
            <a:spLocks noEditPoints="1"/>
          </p:cNvSpPr>
          <p:nvPr/>
        </p:nvSpPr>
        <p:spPr bwMode="auto">
          <a:xfrm>
            <a:off x="2300897" y="5274739"/>
            <a:ext cx="348513" cy="283888"/>
          </a:xfrm>
          <a:custGeom>
            <a:avLst/>
            <a:gdLst>
              <a:gd name="T0" fmla="*/ 56 w 64"/>
              <a:gd name="T1" fmla="*/ 12 h 52"/>
              <a:gd name="T2" fmla="*/ 46 w 64"/>
              <a:gd name="T3" fmla="*/ 12 h 52"/>
              <a:gd name="T4" fmla="*/ 45 w 64"/>
              <a:gd name="T5" fmla="*/ 4 h 52"/>
              <a:gd name="T6" fmla="*/ 40 w 64"/>
              <a:gd name="T7" fmla="*/ 0 h 52"/>
              <a:gd name="T8" fmla="*/ 24 w 64"/>
              <a:gd name="T9" fmla="*/ 0 h 52"/>
              <a:gd name="T10" fmla="*/ 19 w 64"/>
              <a:gd name="T11" fmla="*/ 4 h 52"/>
              <a:gd name="T12" fmla="*/ 18 w 64"/>
              <a:gd name="T13" fmla="*/ 12 h 52"/>
              <a:gd name="T14" fmla="*/ 8 w 64"/>
              <a:gd name="T15" fmla="*/ 12 h 52"/>
              <a:gd name="T16" fmla="*/ 0 w 64"/>
              <a:gd name="T17" fmla="*/ 20 h 52"/>
              <a:gd name="T18" fmla="*/ 0 w 64"/>
              <a:gd name="T19" fmla="*/ 44 h 52"/>
              <a:gd name="T20" fmla="*/ 8 w 64"/>
              <a:gd name="T21" fmla="*/ 52 h 52"/>
              <a:gd name="T22" fmla="*/ 56 w 64"/>
              <a:gd name="T23" fmla="*/ 52 h 52"/>
              <a:gd name="T24" fmla="*/ 64 w 64"/>
              <a:gd name="T25" fmla="*/ 44 h 52"/>
              <a:gd name="T26" fmla="*/ 64 w 64"/>
              <a:gd name="T27" fmla="*/ 20 h 52"/>
              <a:gd name="T28" fmla="*/ 56 w 64"/>
              <a:gd name="T29" fmla="*/ 12 h 52"/>
              <a:gd name="T30" fmla="*/ 23 w 64"/>
              <a:gd name="T31" fmla="*/ 5 h 52"/>
              <a:gd name="T32" fmla="*/ 24 w 64"/>
              <a:gd name="T33" fmla="*/ 4 h 52"/>
              <a:gd name="T34" fmla="*/ 40 w 64"/>
              <a:gd name="T35" fmla="*/ 4 h 52"/>
              <a:gd name="T36" fmla="*/ 41 w 64"/>
              <a:gd name="T37" fmla="*/ 5 h 52"/>
              <a:gd name="T38" fmla="*/ 42 w 64"/>
              <a:gd name="T39" fmla="*/ 12 h 52"/>
              <a:gd name="T40" fmla="*/ 22 w 64"/>
              <a:gd name="T41" fmla="*/ 12 h 52"/>
              <a:gd name="T42" fmla="*/ 23 w 64"/>
              <a:gd name="T43" fmla="*/ 5 h 52"/>
              <a:gd name="T44" fmla="*/ 44 w 64"/>
              <a:gd name="T45" fmla="*/ 36 h 52"/>
              <a:gd name="T46" fmla="*/ 36 w 64"/>
              <a:gd name="T47" fmla="*/ 36 h 52"/>
              <a:gd name="T48" fmla="*/ 36 w 64"/>
              <a:gd name="T49" fmla="*/ 44 h 52"/>
              <a:gd name="T50" fmla="*/ 28 w 64"/>
              <a:gd name="T51" fmla="*/ 44 h 52"/>
              <a:gd name="T52" fmla="*/ 28 w 64"/>
              <a:gd name="T53" fmla="*/ 36 h 52"/>
              <a:gd name="T54" fmla="*/ 20 w 64"/>
              <a:gd name="T55" fmla="*/ 36 h 52"/>
              <a:gd name="T56" fmla="*/ 20 w 64"/>
              <a:gd name="T57" fmla="*/ 28 h 52"/>
              <a:gd name="T58" fmla="*/ 28 w 64"/>
              <a:gd name="T59" fmla="*/ 28 h 52"/>
              <a:gd name="T60" fmla="*/ 28 w 64"/>
              <a:gd name="T61" fmla="*/ 20 h 52"/>
              <a:gd name="T62" fmla="*/ 36 w 64"/>
              <a:gd name="T63" fmla="*/ 20 h 52"/>
              <a:gd name="T64" fmla="*/ 36 w 64"/>
              <a:gd name="T65" fmla="*/ 28 h 52"/>
              <a:gd name="T66" fmla="*/ 44 w 64"/>
              <a:gd name="T67" fmla="*/ 28 h 52"/>
              <a:gd name="T68" fmla="*/ 44 w 64"/>
              <a:gd name="T69" fmla="*/ 36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4" h="52">
                <a:moveTo>
                  <a:pt x="56" y="12"/>
                </a:moveTo>
                <a:cubicBezTo>
                  <a:pt x="46" y="12"/>
                  <a:pt x="46" y="12"/>
                  <a:pt x="46" y="12"/>
                </a:cubicBezTo>
                <a:cubicBezTo>
                  <a:pt x="45" y="4"/>
                  <a:pt x="45" y="4"/>
                  <a:pt x="45" y="4"/>
                </a:cubicBezTo>
                <a:cubicBezTo>
                  <a:pt x="44" y="2"/>
                  <a:pt x="42" y="0"/>
                  <a:pt x="40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2" y="0"/>
                  <a:pt x="20" y="2"/>
                  <a:pt x="19" y="4"/>
                </a:cubicBezTo>
                <a:cubicBezTo>
                  <a:pt x="18" y="12"/>
                  <a:pt x="18" y="12"/>
                  <a:pt x="18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4" y="12"/>
                  <a:pt x="0" y="16"/>
                  <a:pt x="0" y="20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48"/>
                  <a:pt x="4" y="52"/>
                  <a:pt x="8" y="52"/>
                </a:cubicBezTo>
                <a:cubicBezTo>
                  <a:pt x="56" y="52"/>
                  <a:pt x="56" y="52"/>
                  <a:pt x="56" y="52"/>
                </a:cubicBezTo>
                <a:cubicBezTo>
                  <a:pt x="60" y="52"/>
                  <a:pt x="64" y="48"/>
                  <a:pt x="64" y="44"/>
                </a:cubicBezTo>
                <a:cubicBezTo>
                  <a:pt x="64" y="20"/>
                  <a:pt x="64" y="20"/>
                  <a:pt x="64" y="20"/>
                </a:cubicBezTo>
                <a:cubicBezTo>
                  <a:pt x="64" y="16"/>
                  <a:pt x="60" y="12"/>
                  <a:pt x="56" y="12"/>
                </a:cubicBezTo>
                <a:close/>
                <a:moveTo>
                  <a:pt x="23" y="5"/>
                </a:moveTo>
                <a:cubicBezTo>
                  <a:pt x="24" y="4"/>
                  <a:pt x="24" y="4"/>
                  <a:pt x="24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41" y="5"/>
                  <a:pt x="41" y="5"/>
                  <a:pt x="41" y="5"/>
                </a:cubicBezTo>
                <a:cubicBezTo>
                  <a:pt x="42" y="12"/>
                  <a:pt x="42" y="12"/>
                  <a:pt x="42" y="12"/>
                </a:cubicBezTo>
                <a:cubicBezTo>
                  <a:pt x="22" y="12"/>
                  <a:pt x="22" y="12"/>
                  <a:pt x="22" y="12"/>
                </a:cubicBezTo>
                <a:lnTo>
                  <a:pt x="23" y="5"/>
                </a:lnTo>
                <a:close/>
                <a:moveTo>
                  <a:pt x="44" y="36"/>
                </a:moveTo>
                <a:cubicBezTo>
                  <a:pt x="36" y="36"/>
                  <a:pt x="36" y="36"/>
                  <a:pt x="36" y="36"/>
                </a:cubicBezTo>
                <a:cubicBezTo>
                  <a:pt x="36" y="44"/>
                  <a:pt x="36" y="44"/>
                  <a:pt x="36" y="44"/>
                </a:cubicBezTo>
                <a:cubicBezTo>
                  <a:pt x="28" y="44"/>
                  <a:pt x="28" y="44"/>
                  <a:pt x="28" y="44"/>
                </a:cubicBezTo>
                <a:cubicBezTo>
                  <a:pt x="28" y="36"/>
                  <a:pt x="28" y="36"/>
                  <a:pt x="28" y="36"/>
                </a:cubicBezTo>
                <a:cubicBezTo>
                  <a:pt x="20" y="36"/>
                  <a:pt x="20" y="36"/>
                  <a:pt x="20" y="36"/>
                </a:cubicBezTo>
                <a:cubicBezTo>
                  <a:pt x="20" y="28"/>
                  <a:pt x="20" y="28"/>
                  <a:pt x="20" y="28"/>
                </a:cubicBezTo>
                <a:cubicBezTo>
                  <a:pt x="28" y="28"/>
                  <a:pt x="28" y="28"/>
                  <a:pt x="28" y="28"/>
                </a:cubicBezTo>
                <a:cubicBezTo>
                  <a:pt x="28" y="20"/>
                  <a:pt x="28" y="20"/>
                  <a:pt x="28" y="20"/>
                </a:cubicBezTo>
                <a:cubicBezTo>
                  <a:pt x="36" y="20"/>
                  <a:pt x="36" y="20"/>
                  <a:pt x="36" y="20"/>
                </a:cubicBezTo>
                <a:cubicBezTo>
                  <a:pt x="36" y="28"/>
                  <a:pt x="36" y="28"/>
                  <a:pt x="36" y="28"/>
                </a:cubicBezTo>
                <a:cubicBezTo>
                  <a:pt x="44" y="28"/>
                  <a:pt x="44" y="28"/>
                  <a:pt x="44" y="28"/>
                </a:cubicBezTo>
                <a:lnTo>
                  <a:pt x="44" y="3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79" name="Freeform 249">
            <a:extLst>
              <a:ext uri="{FF2B5EF4-FFF2-40B4-BE49-F238E27FC236}">
                <a16:creationId xmlns:a16="http://schemas.microsoft.com/office/drawing/2014/main" id="{301102DA-E7B0-4064-B7EB-39A02E92E714}"/>
              </a:ext>
            </a:extLst>
          </p:cNvPr>
          <p:cNvSpPr>
            <a:spLocks noEditPoints="1"/>
          </p:cNvSpPr>
          <p:nvPr/>
        </p:nvSpPr>
        <p:spPr bwMode="auto">
          <a:xfrm>
            <a:off x="5420486" y="5244999"/>
            <a:ext cx="404141" cy="343368"/>
          </a:xfrm>
          <a:custGeom>
            <a:avLst/>
            <a:gdLst>
              <a:gd name="T0" fmla="*/ 51 w 56"/>
              <a:gd name="T1" fmla="*/ 20 h 48"/>
              <a:gd name="T2" fmla="*/ 54 w 56"/>
              <a:gd name="T3" fmla="*/ 16 h 48"/>
              <a:gd name="T4" fmla="*/ 54 w 56"/>
              <a:gd name="T5" fmla="*/ 12 h 48"/>
              <a:gd name="T6" fmla="*/ 45 w 56"/>
              <a:gd name="T7" fmla="*/ 4 h 48"/>
              <a:gd name="T8" fmla="*/ 16 w 56"/>
              <a:gd name="T9" fmla="*/ 0 h 48"/>
              <a:gd name="T10" fmla="*/ 8 w 56"/>
              <a:gd name="T11" fmla="*/ 12 h 48"/>
              <a:gd name="T12" fmla="*/ 0 w 56"/>
              <a:gd name="T13" fmla="*/ 14 h 48"/>
              <a:gd name="T14" fmla="*/ 7 w 56"/>
              <a:gd name="T15" fmla="*/ 16 h 48"/>
              <a:gd name="T16" fmla="*/ 2 w 56"/>
              <a:gd name="T17" fmla="*/ 20 h 48"/>
              <a:gd name="T18" fmla="*/ 0 w 56"/>
              <a:gd name="T19" fmla="*/ 34 h 48"/>
              <a:gd name="T20" fmla="*/ 4 w 56"/>
              <a:gd name="T21" fmla="*/ 36 h 48"/>
              <a:gd name="T22" fmla="*/ 8 w 56"/>
              <a:gd name="T23" fmla="*/ 48 h 48"/>
              <a:gd name="T24" fmla="*/ 16 w 56"/>
              <a:gd name="T25" fmla="*/ 44 h 48"/>
              <a:gd name="T26" fmla="*/ 40 w 56"/>
              <a:gd name="T27" fmla="*/ 36 h 48"/>
              <a:gd name="T28" fmla="*/ 44 w 56"/>
              <a:gd name="T29" fmla="*/ 48 h 48"/>
              <a:gd name="T30" fmla="*/ 52 w 56"/>
              <a:gd name="T31" fmla="*/ 44 h 48"/>
              <a:gd name="T32" fmla="*/ 54 w 56"/>
              <a:gd name="T33" fmla="*/ 36 h 48"/>
              <a:gd name="T34" fmla="*/ 56 w 56"/>
              <a:gd name="T35" fmla="*/ 22 h 48"/>
              <a:gd name="T36" fmla="*/ 15 w 56"/>
              <a:gd name="T37" fmla="*/ 5 h 48"/>
              <a:gd name="T38" fmla="*/ 24 w 56"/>
              <a:gd name="T39" fmla="*/ 4 h 48"/>
              <a:gd name="T40" fmla="*/ 26 w 56"/>
              <a:gd name="T41" fmla="*/ 8 h 48"/>
              <a:gd name="T42" fmla="*/ 32 w 56"/>
              <a:gd name="T43" fmla="*/ 6 h 48"/>
              <a:gd name="T44" fmla="*/ 40 w 56"/>
              <a:gd name="T45" fmla="*/ 4 h 48"/>
              <a:gd name="T46" fmla="*/ 46 w 56"/>
              <a:gd name="T47" fmla="*/ 20 h 48"/>
              <a:gd name="T48" fmla="*/ 15 w 56"/>
              <a:gd name="T49" fmla="*/ 5 h 48"/>
              <a:gd name="T50" fmla="*/ 8 w 56"/>
              <a:gd name="T51" fmla="*/ 28 h 48"/>
              <a:gd name="T52" fmla="*/ 16 w 56"/>
              <a:gd name="T53" fmla="*/ 28 h 48"/>
              <a:gd name="T54" fmla="*/ 36 w 56"/>
              <a:gd name="T55" fmla="*/ 32 h 48"/>
              <a:gd name="T56" fmla="*/ 20 w 56"/>
              <a:gd name="T57" fmla="*/ 28 h 48"/>
              <a:gd name="T58" fmla="*/ 36 w 56"/>
              <a:gd name="T59" fmla="*/ 32 h 48"/>
              <a:gd name="T60" fmla="*/ 40 w 56"/>
              <a:gd name="T61" fmla="*/ 28 h 48"/>
              <a:gd name="T62" fmla="*/ 48 w 56"/>
              <a:gd name="T63" fmla="*/ 28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56" h="48">
                <a:moveTo>
                  <a:pt x="54" y="20"/>
                </a:moveTo>
                <a:cubicBezTo>
                  <a:pt x="51" y="20"/>
                  <a:pt x="51" y="20"/>
                  <a:pt x="51" y="20"/>
                </a:cubicBezTo>
                <a:cubicBezTo>
                  <a:pt x="49" y="16"/>
                  <a:pt x="49" y="16"/>
                  <a:pt x="49" y="16"/>
                </a:cubicBezTo>
                <a:cubicBezTo>
                  <a:pt x="54" y="16"/>
                  <a:pt x="54" y="16"/>
                  <a:pt x="54" y="16"/>
                </a:cubicBezTo>
                <a:cubicBezTo>
                  <a:pt x="55" y="16"/>
                  <a:pt x="56" y="15"/>
                  <a:pt x="56" y="14"/>
                </a:cubicBezTo>
                <a:cubicBezTo>
                  <a:pt x="56" y="13"/>
                  <a:pt x="55" y="12"/>
                  <a:pt x="54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5" y="4"/>
                  <a:pt x="45" y="4"/>
                  <a:pt x="45" y="4"/>
                </a:cubicBezTo>
                <a:cubicBezTo>
                  <a:pt x="45" y="2"/>
                  <a:pt x="42" y="0"/>
                  <a:pt x="40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4" y="0"/>
                  <a:pt x="11" y="2"/>
                  <a:pt x="11" y="4"/>
                </a:cubicBezTo>
                <a:cubicBezTo>
                  <a:pt x="8" y="12"/>
                  <a:pt x="8" y="12"/>
                  <a:pt x="8" y="12"/>
                </a:cubicBezTo>
                <a:cubicBezTo>
                  <a:pt x="2" y="12"/>
                  <a:pt x="2" y="12"/>
                  <a:pt x="2" y="12"/>
                </a:cubicBezTo>
                <a:cubicBezTo>
                  <a:pt x="1" y="12"/>
                  <a:pt x="0" y="13"/>
                  <a:pt x="0" y="14"/>
                </a:cubicBezTo>
                <a:cubicBezTo>
                  <a:pt x="0" y="15"/>
                  <a:pt x="1" y="16"/>
                  <a:pt x="2" y="16"/>
                </a:cubicBezTo>
                <a:cubicBezTo>
                  <a:pt x="7" y="16"/>
                  <a:pt x="7" y="16"/>
                  <a:pt x="7" y="16"/>
                </a:cubicBezTo>
                <a:cubicBezTo>
                  <a:pt x="5" y="20"/>
                  <a:pt x="5" y="20"/>
                  <a:pt x="5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1" y="20"/>
                  <a:pt x="0" y="21"/>
                  <a:pt x="0" y="22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35"/>
                  <a:pt x="1" y="36"/>
                  <a:pt x="2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44"/>
                  <a:pt x="4" y="44"/>
                  <a:pt x="4" y="44"/>
                </a:cubicBezTo>
                <a:cubicBezTo>
                  <a:pt x="4" y="46"/>
                  <a:pt x="6" y="48"/>
                  <a:pt x="8" y="48"/>
                </a:cubicBezTo>
                <a:cubicBezTo>
                  <a:pt x="12" y="48"/>
                  <a:pt x="12" y="48"/>
                  <a:pt x="12" y="48"/>
                </a:cubicBezTo>
                <a:cubicBezTo>
                  <a:pt x="14" y="48"/>
                  <a:pt x="16" y="46"/>
                  <a:pt x="16" y="44"/>
                </a:cubicBezTo>
                <a:cubicBezTo>
                  <a:pt x="16" y="36"/>
                  <a:pt x="16" y="36"/>
                  <a:pt x="16" y="36"/>
                </a:cubicBezTo>
                <a:cubicBezTo>
                  <a:pt x="40" y="36"/>
                  <a:pt x="40" y="36"/>
                  <a:pt x="40" y="36"/>
                </a:cubicBezTo>
                <a:cubicBezTo>
                  <a:pt x="40" y="44"/>
                  <a:pt x="40" y="44"/>
                  <a:pt x="40" y="44"/>
                </a:cubicBezTo>
                <a:cubicBezTo>
                  <a:pt x="40" y="46"/>
                  <a:pt x="42" y="48"/>
                  <a:pt x="44" y="48"/>
                </a:cubicBezTo>
                <a:cubicBezTo>
                  <a:pt x="48" y="48"/>
                  <a:pt x="48" y="48"/>
                  <a:pt x="48" y="48"/>
                </a:cubicBezTo>
                <a:cubicBezTo>
                  <a:pt x="50" y="48"/>
                  <a:pt x="52" y="46"/>
                  <a:pt x="52" y="44"/>
                </a:cubicBezTo>
                <a:cubicBezTo>
                  <a:pt x="52" y="36"/>
                  <a:pt x="52" y="36"/>
                  <a:pt x="52" y="36"/>
                </a:cubicBezTo>
                <a:cubicBezTo>
                  <a:pt x="54" y="36"/>
                  <a:pt x="54" y="36"/>
                  <a:pt x="54" y="36"/>
                </a:cubicBezTo>
                <a:cubicBezTo>
                  <a:pt x="55" y="36"/>
                  <a:pt x="56" y="35"/>
                  <a:pt x="56" y="34"/>
                </a:cubicBezTo>
                <a:cubicBezTo>
                  <a:pt x="56" y="22"/>
                  <a:pt x="56" y="22"/>
                  <a:pt x="56" y="22"/>
                </a:cubicBezTo>
                <a:cubicBezTo>
                  <a:pt x="56" y="21"/>
                  <a:pt x="55" y="20"/>
                  <a:pt x="54" y="20"/>
                </a:cubicBezTo>
                <a:close/>
                <a:moveTo>
                  <a:pt x="15" y="5"/>
                </a:moveTo>
                <a:cubicBezTo>
                  <a:pt x="15" y="5"/>
                  <a:pt x="16" y="4"/>
                  <a:pt x="16" y="4"/>
                </a:cubicBezTo>
                <a:cubicBezTo>
                  <a:pt x="24" y="4"/>
                  <a:pt x="24" y="4"/>
                  <a:pt x="24" y="4"/>
                </a:cubicBezTo>
                <a:cubicBezTo>
                  <a:pt x="24" y="6"/>
                  <a:pt x="24" y="6"/>
                  <a:pt x="24" y="6"/>
                </a:cubicBezTo>
                <a:cubicBezTo>
                  <a:pt x="24" y="7"/>
                  <a:pt x="25" y="8"/>
                  <a:pt x="26" y="8"/>
                </a:cubicBezTo>
                <a:cubicBezTo>
                  <a:pt x="30" y="8"/>
                  <a:pt x="30" y="8"/>
                  <a:pt x="30" y="8"/>
                </a:cubicBezTo>
                <a:cubicBezTo>
                  <a:pt x="31" y="8"/>
                  <a:pt x="32" y="7"/>
                  <a:pt x="32" y="6"/>
                </a:cubicBezTo>
                <a:cubicBezTo>
                  <a:pt x="32" y="4"/>
                  <a:pt x="32" y="4"/>
                  <a:pt x="32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4"/>
                  <a:pt x="41" y="5"/>
                  <a:pt x="41" y="5"/>
                </a:cubicBezTo>
                <a:cubicBezTo>
                  <a:pt x="46" y="20"/>
                  <a:pt x="46" y="20"/>
                  <a:pt x="46" y="20"/>
                </a:cubicBezTo>
                <a:cubicBezTo>
                  <a:pt x="10" y="20"/>
                  <a:pt x="10" y="20"/>
                  <a:pt x="10" y="20"/>
                </a:cubicBezTo>
                <a:lnTo>
                  <a:pt x="15" y="5"/>
                </a:lnTo>
                <a:close/>
                <a:moveTo>
                  <a:pt x="12" y="32"/>
                </a:moveTo>
                <a:cubicBezTo>
                  <a:pt x="10" y="32"/>
                  <a:pt x="8" y="30"/>
                  <a:pt x="8" y="28"/>
                </a:cubicBezTo>
                <a:cubicBezTo>
                  <a:pt x="8" y="26"/>
                  <a:pt x="10" y="24"/>
                  <a:pt x="12" y="24"/>
                </a:cubicBezTo>
                <a:cubicBezTo>
                  <a:pt x="14" y="24"/>
                  <a:pt x="16" y="26"/>
                  <a:pt x="16" y="28"/>
                </a:cubicBezTo>
                <a:cubicBezTo>
                  <a:pt x="16" y="30"/>
                  <a:pt x="14" y="32"/>
                  <a:pt x="12" y="32"/>
                </a:cubicBezTo>
                <a:close/>
                <a:moveTo>
                  <a:pt x="36" y="32"/>
                </a:moveTo>
                <a:cubicBezTo>
                  <a:pt x="20" y="32"/>
                  <a:pt x="20" y="32"/>
                  <a:pt x="20" y="32"/>
                </a:cubicBezTo>
                <a:cubicBezTo>
                  <a:pt x="20" y="28"/>
                  <a:pt x="20" y="28"/>
                  <a:pt x="20" y="28"/>
                </a:cubicBezTo>
                <a:cubicBezTo>
                  <a:pt x="36" y="28"/>
                  <a:pt x="36" y="28"/>
                  <a:pt x="36" y="28"/>
                </a:cubicBezTo>
                <a:lnTo>
                  <a:pt x="36" y="32"/>
                </a:lnTo>
                <a:close/>
                <a:moveTo>
                  <a:pt x="44" y="32"/>
                </a:moveTo>
                <a:cubicBezTo>
                  <a:pt x="42" y="32"/>
                  <a:pt x="40" y="30"/>
                  <a:pt x="40" y="28"/>
                </a:cubicBezTo>
                <a:cubicBezTo>
                  <a:pt x="40" y="26"/>
                  <a:pt x="42" y="24"/>
                  <a:pt x="44" y="24"/>
                </a:cubicBezTo>
                <a:cubicBezTo>
                  <a:pt x="46" y="24"/>
                  <a:pt x="48" y="26"/>
                  <a:pt x="48" y="28"/>
                </a:cubicBezTo>
                <a:cubicBezTo>
                  <a:pt x="48" y="30"/>
                  <a:pt x="46" y="32"/>
                  <a:pt x="44" y="3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280" name="Group 279">
            <a:extLst>
              <a:ext uri="{FF2B5EF4-FFF2-40B4-BE49-F238E27FC236}">
                <a16:creationId xmlns:a16="http://schemas.microsoft.com/office/drawing/2014/main" id="{EA6D1504-816F-4CF7-B806-D2841E3FD87D}"/>
              </a:ext>
            </a:extLst>
          </p:cNvPr>
          <p:cNvGrpSpPr/>
          <p:nvPr/>
        </p:nvGrpSpPr>
        <p:grpSpPr>
          <a:xfrm>
            <a:off x="3356734" y="5219621"/>
            <a:ext cx="381327" cy="394124"/>
            <a:chOff x="4054476" y="1160463"/>
            <a:chExt cx="236537" cy="244475"/>
          </a:xfrm>
          <a:solidFill>
            <a:schemeClr val="tx1"/>
          </a:solidFill>
        </p:grpSpPr>
        <p:sp>
          <p:nvSpPr>
            <p:cNvPr id="281" name="Freeform 58">
              <a:extLst>
                <a:ext uri="{FF2B5EF4-FFF2-40B4-BE49-F238E27FC236}">
                  <a16:creationId xmlns:a16="http://schemas.microsoft.com/office/drawing/2014/main" id="{98673882-5B81-4C8F-8B2F-E8A4AC6F1D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4963" y="1160463"/>
              <a:ext cx="146050" cy="146050"/>
            </a:xfrm>
            <a:custGeom>
              <a:avLst/>
              <a:gdLst>
                <a:gd name="T0" fmla="*/ 37 w 39"/>
                <a:gd name="T1" fmla="*/ 2 h 39"/>
                <a:gd name="T2" fmla="*/ 31 w 39"/>
                <a:gd name="T3" fmla="*/ 3 h 39"/>
                <a:gd name="T4" fmla="*/ 12 w 39"/>
                <a:gd name="T5" fmla="*/ 22 h 39"/>
                <a:gd name="T6" fmla="*/ 0 w 39"/>
                <a:gd name="T7" fmla="*/ 29 h 39"/>
                <a:gd name="T8" fmla="*/ 10 w 39"/>
                <a:gd name="T9" fmla="*/ 39 h 39"/>
                <a:gd name="T10" fmla="*/ 17 w 39"/>
                <a:gd name="T11" fmla="*/ 27 h 39"/>
                <a:gd name="T12" fmla="*/ 36 w 39"/>
                <a:gd name="T13" fmla="*/ 8 h 39"/>
                <a:gd name="T14" fmla="*/ 37 w 39"/>
                <a:gd name="T15" fmla="*/ 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39">
                  <a:moveTo>
                    <a:pt x="37" y="2"/>
                  </a:moveTo>
                  <a:cubicBezTo>
                    <a:pt x="34" y="0"/>
                    <a:pt x="31" y="3"/>
                    <a:pt x="31" y="3"/>
                  </a:cubicBezTo>
                  <a:cubicBezTo>
                    <a:pt x="31" y="3"/>
                    <a:pt x="15" y="19"/>
                    <a:pt x="12" y="22"/>
                  </a:cubicBezTo>
                  <a:cubicBezTo>
                    <a:pt x="9" y="25"/>
                    <a:pt x="0" y="29"/>
                    <a:pt x="0" y="29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39"/>
                    <a:pt x="14" y="30"/>
                    <a:pt x="17" y="27"/>
                  </a:cubicBezTo>
                  <a:cubicBezTo>
                    <a:pt x="20" y="24"/>
                    <a:pt x="36" y="8"/>
                    <a:pt x="36" y="8"/>
                  </a:cubicBezTo>
                  <a:cubicBezTo>
                    <a:pt x="36" y="8"/>
                    <a:pt x="39" y="5"/>
                    <a:pt x="3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82" name="Freeform 59">
              <a:extLst>
                <a:ext uri="{FF2B5EF4-FFF2-40B4-BE49-F238E27FC236}">
                  <a16:creationId xmlns:a16="http://schemas.microsoft.com/office/drawing/2014/main" id="{E74FE4E5-038D-40EB-92D5-E40CAEF00B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54476" y="1281113"/>
              <a:ext cx="115888" cy="123825"/>
            </a:xfrm>
            <a:custGeom>
              <a:avLst/>
              <a:gdLst>
                <a:gd name="T0" fmla="*/ 12 w 31"/>
                <a:gd name="T1" fmla="*/ 7 h 33"/>
                <a:gd name="T2" fmla="*/ 0 w 31"/>
                <a:gd name="T3" fmla="*/ 27 h 33"/>
                <a:gd name="T4" fmla="*/ 31 w 31"/>
                <a:gd name="T5" fmla="*/ 10 h 33"/>
                <a:gd name="T6" fmla="*/ 21 w 31"/>
                <a:gd name="T7" fmla="*/ 0 h 33"/>
                <a:gd name="T8" fmla="*/ 12 w 31"/>
                <a:gd name="T9" fmla="*/ 7 h 33"/>
                <a:gd name="T10" fmla="*/ 9 w 31"/>
                <a:gd name="T11" fmla="*/ 24 h 33"/>
                <a:gd name="T12" fmla="*/ 20 w 31"/>
                <a:gd name="T13" fmla="*/ 4 h 33"/>
                <a:gd name="T14" fmla="*/ 9 w 31"/>
                <a:gd name="T15" fmla="*/ 2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33">
                  <a:moveTo>
                    <a:pt x="12" y="7"/>
                  </a:moveTo>
                  <a:cubicBezTo>
                    <a:pt x="7" y="19"/>
                    <a:pt x="8" y="25"/>
                    <a:pt x="0" y="27"/>
                  </a:cubicBezTo>
                  <a:cubicBezTo>
                    <a:pt x="31" y="33"/>
                    <a:pt x="31" y="10"/>
                    <a:pt x="31" y="1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14" y="2"/>
                    <a:pt x="12" y="7"/>
                  </a:cubicBezTo>
                  <a:close/>
                  <a:moveTo>
                    <a:pt x="9" y="24"/>
                  </a:moveTo>
                  <a:cubicBezTo>
                    <a:pt x="11" y="21"/>
                    <a:pt x="15" y="8"/>
                    <a:pt x="20" y="4"/>
                  </a:cubicBezTo>
                  <a:cubicBezTo>
                    <a:pt x="23" y="7"/>
                    <a:pt x="20" y="17"/>
                    <a:pt x="9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83" name="Freeform 119">
            <a:extLst>
              <a:ext uri="{FF2B5EF4-FFF2-40B4-BE49-F238E27FC236}">
                <a16:creationId xmlns:a16="http://schemas.microsoft.com/office/drawing/2014/main" id="{30EB6222-E809-4268-949E-8E13907E4C57}"/>
              </a:ext>
            </a:extLst>
          </p:cNvPr>
          <p:cNvSpPr>
            <a:spLocks noEditPoints="1"/>
          </p:cNvSpPr>
          <p:nvPr/>
        </p:nvSpPr>
        <p:spPr bwMode="auto">
          <a:xfrm>
            <a:off x="4425058" y="5236335"/>
            <a:ext cx="360696" cy="360696"/>
          </a:xfrm>
          <a:custGeom>
            <a:avLst/>
            <a:gdLst>
              <a:gd name="T0" fmla="*/ 0 w 152"/>
              <a:gd name="T1" fmla="*/ 0 h 152"/>
              <a:gd name="T2" fmla="*/ 0 w 152"/>
              <a:gd name="T3" fmla="*/ 114 h 152"/>
              <a:gd name="T4" fmla="*/ 38 w 152"/>
              <a:gd name="T5" fmla="*/ 114 h 152"/>
              <a:gd name="T6" fmla="*/ 38 w 152"/>
              <a:gd name="T7" fmla="*/ 152 h 152"/>
              <a:gd name="T8" fmla="*/ 90 w 152"/>
              <a:gd name="T9" fmla="*/ 114 h 152"/>
              <a:gd name="T10" fmla="*/ 152 w 152"/>
              <a:gd name="T11" fmla="*/ 114 h 152"/>
              <a:gd name="T12" fmla="*/ 152 w 152"/>
              <a:gd name="T13" fmla="*/ 0 h 152"/>
              <a:gd name="T14" fmla="*/ 0 w 152"/>
              <a:gd name="T15" fmla="*/ 0 h 152"/>
              <a:gd name="T16" fmla="*/ 133 w 152"/>
              <a:gd name="T17" fmla="*/ 95 h 152"/>
              <a:gd name="T18" fmla="*/ 95 w 152"/>
              <a:gd name="T19" fmla="*/ 95 h 152"/>
              <a:gd name="T20" fmla="*/ 57 w 152"/>
              <a:gd name="T21" fmla="*/ 124 h 152"/>
              <a:gd name="T22" fmla="*/ 57 w 152"/>
              <a:gd name="T23" fmla="*/ 95 h 152"/>
              <a:gd name="T24" fmla="*/ 19 w 152"/>
              <a:gd name="T25" fmla="*/ 95 h 152"/>
              <a:gd name="T26" fmla="*/ 19 w 152"/>
              <a:gd name="T27" fmla="*/ 19 h 152"/>
              <a:gd name="T28" fmla="*/ 133 w 152"/>
              <a:gd name="T29" fmla="*/ 19 h 152"/>
              <a:gd name="T30" fmla="*/ 133 w 152"/>
              <a:gd name="T31" fmla="*/ 95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52" h="152">
                <a:moveTo>
                  <a:pt x="0" y="0"/>
                </a:moveTo>
                <a:lnTo>
                  <a:pt x="0" y="114"/>
                </a:lnTo>
                <a:lnTo>
                  <a:pt x="38" y="114"/>
                </a:lnTo>
                <a:lnTo>
                  <a:pt x="38" y="152"/>
                </a:lnTo>
                <a:lnTo>
                  <a:pt x="90" y="114"/>
                </a:lnTo>
                <a:lnTo>
                  <a:pt x="152" y="114"/>
                </a:lnTo>
                <a:lnTo>
                  <a:pt x="152" y="0"/>
                </a:lnTo>
                <a:lnTo>
                  <a:pt x="0" y="0"/>
                </a:lnTo>
                <a:close/>
                <a:moveTo>
                  <a:pt x="133" y="95"/>
                </a:moveTo>
                <a:lnTo>
                  <a:pt x="95" y="95"/>
                </a:lnTo>
                <a:lnTo>
                  <a:pt x="57" y="124"/>
                </a:lnTo>
                <a:lnTo>
                  <a:pt x="57" y="95"/>
                </a:lnTo>
                <a:lnTo>
                  <a:pt x="19" y="95"/>
                </a:lnTo>
                <a:lnTo>
                  <a:pt x="19" y="19"/>
                </a:lnTo>
                <a:lnTo>
                  <a:pt x="133" y="19"/>
                </a:lnTo>
                <a:lnTo>
                  <a:pt x="133" y="9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84" name="Freeform 48">
            <a:extLst>
              <a:ext uri="{FF2B5EF4-FFF2-40B4-BE49-F238E27FC236}">
                <a16:creationId xmlns:a16="http://schemas.microsoft.com/office/drawing/2014/main" id="{10C8068C-66F5-4DD5-AA43-85F6DFAB0A72}"/>
              </a:ext>
            </a:extLst>
          </p:cNvPr>
          <p:cNvSpPr>
            <a:spLocks noEditPoints="1"/>
          </p:cNvSpPr>
          <p:nvPr/>
        </p:nvSpPr>
        <p:spPr bwMode="auto">
          <a:xfrm>
            <a:off x="6435555" y="5216671"/>
            <a:ext cx="403984" cy="400024"/>
          </a:xfrm>
          <a:custGeom>
            <a:avLst/>
            <a:gdLst>
              <a:gd name="T0" fmla="*/ 126 w 129"/>
              <a:gd name="T1" fmla="*/ 2 h 128"/>
              <a:gd name="T2" fmla="*/ 121 w 129"/>
              <a:gd name="T3" fmla="*/ 0 h 128"/>
              <a:gd name="T4" fmla="*/ 120 w 129"/>
              <a:gd name="T5" fmla="*/ 0 h 128"/>
              <a:gd name="T6" fmla="*/ 52 w 129"/>
              <a:gd name="T7" fmla="*/ 12 h 128"/>
              <a:gd name="T8" fmla="*/ 45 w 129"/>
              <a:gd name="T9" fmla="*/ 20 h 128"/>
              <a:gd name="T10" fmla="*/ 45 w 129"/>
              <a:gd name="T11" fmla="*/ 28 h 128"/>
              <a:gd name="T12" fmla="*/ 45 w 129"/>
              <a:gd name="T13" fmla="*/ 32 h 128"/>
              <a:gd name="T14" fmla="*/ 45 w 129"/>
              <a:gd name="T15" fmla="*/ 89 h 128"/>
              <a:gd name="T16" fmla="*/ 30 w 129"/>
              <a:gd name="T17" fmla="*/ 84 h 128"/>
              <a:gd name="T18" fmla="*/ 20 w 129"/>
              <a:gd name="T19" fmla="*/ 86 h 128"/>
              <a:gd name="T20" fmla="*/ 3 w 129"/>
              <a:gd name="T21" fmla="*/ 100 h 128"/>
              <a:gd name="T22" fmla="*/ 2 w 129"/>
              <a:gd name="T23" fmla="*/ 115 h 128"/>
              <a:gd name="T24" fmla="*/ 24 w 129"/>
              <a:gd name="T25" fmla="*/ 128 h 128"/>
              <a:gd name="T26" fmla="*/ 34 w 129"/>
              <a:gd name="T27" fmla="*/ 126 h 128"/>
              <a:gd name="T28" fmla="*/ 51 w 129"/>
              <a:gd name="T29" fmla="*/ 112 h 128"/>
              <a:gd name="T30" fmla="*/ 53 w 129"/>
              <a:gd name="T31" fmla="*/ 104 h 128"/>
              <a:gd name="T32" fmla="*/ 53 w 129"/>
              <a:gd name="T33" fmla="*/ 104 h 128"/>
              <a:gd name="T34" fmla="*/ 53 w 129"/>
              <a:gd name="T35" fmla="*/ 40 h 128"/>
              <a:gd name="T36" fmla="*/ 54 w 129"/>
              <a:gd name="T37" fmla="*/ 40 h 128"/>
              <a:gd name="T38" fmla="*/ 121 w 129"/>
              <a:gd name="T39" fmla="*/ 28 h 128"/>
              <a:gd name="T40" fmla="*/ 121 w 129"/>
              <a:gd name="T41" fmla="*/ 77 h 128"/>
              <a:gd name="T42" fmla="*/ 106 w 129"/>
              <a:gd name="T43" fmla="*/ 72 h 128"/>
              <a:gd name="T44" fmla="*/ 96 w 129"/>
              <a:gd name="T45" fmla="*/ 74 h 128"/>
              <a:gd name="T46" fmla="*/ 79 w 129"/>
              <a:gd name="T47" fmla="*/ 88 h 128"/>
              <a:gd name="T48" fmla="*/ 78 w 129"/>
              <a:gd name="T49" fmla="*/ 103 h 128"/>
              <a:gd name="T50" fmla="*/ 100 w 129"/>
              <a:gd name="T51" fmla="*/ 116 h 128"/>
              <a:gd name="T52" fmla="*/ 110 w 129"/>
              <a:gd name="T53" fmla="*/ 114 h 128"/>
              <a:gd name="T54" fmla="*/ 127 w 129"/>
              <a:gd name="T55" fmla="*/ 100 h 128"/>
              <a:gd name="T56" fmla="*/ 129 w 129"/>
              <a:gd name="T57" fmla="*/ 92 h 128"/>
              <a:gd name="T58" fmla="*/ 129 w 129"/>
              <a:gd name="T59" fmla="*/ 92 h 128"/>
              <a:gd name="T60" fmla="*/ 129 w 129"/>
              <a:gd name="T61" fmla="*/ 20 h 128"/>
              <a:gd name="T62" fmla="*/ 129 w 129"/>
              <a:gd name="T63" fmla="*/ 16 h 128"/>
              <a:gd name="T64" fmla="*/ 129 w 129"/>
              <a:gd name="T65" fmla="*/ 8 h 128"/>
              <a:gd name="T66" fmla="*/ 126 w 129"/>
              <a:gd name="T67" fmla="*/ 2 h 128"/>
              <a:gd name="T68" fmla="*/ 32 w 129"/>
              <a:gd name="T69" fmla="*/ 119 h 128"/>
              <a:gd name="T70" fmla="*/ 10 w 129"/>
              <a:gd name="T71" fmla="*/ 112 h 128"/>
              <a:gd name="T72" fmla="*/ 22 w 129"/>
              <a:gd name="T73" fmla="*/ 93 h 128"/>
              <a:gd name="T74" fmla="*/ 44 w 129"/>
              <a:gd name="T75" fmla="*/ 100 h 128"/>
              <a:gd name="T76" fmla="*/ 32 w 129"/>
              <a:gd name="T77" fmla="*/ 119 h 128"/>
              <a:gd name="T78" fmla="*/ 108 w 129"/>
              <a:gd name="T79" fmla="*/ 107 h 128"/>
              <a:gd name="T80" fmla="*/ 85 w 129"/>
              <a:gd name="T81" fmla="*/ 100 h 128"/>
              <a:gd name="T82" fmla="*/ 98 w 129"/>
              <a:gd name="T83" fmla="*/ 81 h 128"/>
              <a:gd name="T84" fmla="*/ 120 w 129"/>
              <a:gd name="T85" fmla="*/ 88 h 128"/>
              <a:gd name="T86" fmla="*/ 108 w 129"/>
              <a:gd name="T87" fmla="*/ 107 h 128"/>
              <a:gd name="T88" fmla="*/ 121 w 129"/>
              <a:gd name="T89" fmla="*/ 20 h 128"/>
              <a:gd name="T90" fmla="*/ 53 w 129"/>
              <a:gd name="T91" fmla="*/ 32 h 128"/>
              <a:gd name="T92" fmla="*/ 53 w 129"/>
              <a:gd name="T93" fmla="*/ 28 h 128"/>
              <a:gd name="T94" fmla="*/ 53 w 129"/>
              <a:gd name="T95" fmla="*/ 20 h 128"/>
              <a:gd name="T96" fmla="*/ 121 w 129"/>
              <a:gd name="T97" fmla="*/ 8 h 128"/>
              <a:gd name="T98" fmla="*/ 121 w 129"/>
              <a:gd name="T99" fmla="*/ 16 h 128"/>
              <a:gd name="T100" fmla="*/ 121 w 129"/>
              <a:gd name="T101" fmla="*/ 2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29" h="128">
                <a:moveTo>
                  <a:pt x="126" y="2"/>
                </a:moveTo>
                <a:cubicBezTo>
                  <a:pt x="125" y="1"/>
                  <a:pt x="123" y="0"/>
                  <a:pt x="121" y="0"/>
                </a:cubicBezTo>
                <a:cubicBezTo>
                  <a:pt x="121" y="0"/>
                  <a:pt x="120" y="0"/>
                  <a:pt x="120" y="0"/>
                </a:cubicBezTo>
                <a:cubicBezTo>
                  <a:pt x="52" y="12"/>
                  <a:pt x="52" y="12"/>
                  <a:pt x="52" y="12"/>
                </a:cubicBezTo>
                <a:cubicBezTo>
                  <a:pt x="48" y="13"/>
                  <a:pt x="45" y="16"/>
                  <a:pt x="45" y="20"/>
                </a:cubicBezTo>
                <a:cubicBezTo>
                  <a:pt x="45" y="28"/>
                  <a:pt x="45" y="28"/>
                  <a:pt x="45" y="28"/>
                </a:cubicBezTo>
                <a:cubicBezTo>
                  <a:pt x="45" y="32"/>
                  <a:pt x="45" y="32"/>
                  <a:pt x="45" y="32"/>
                </a:cubicBezTo>
                <a:cubicBezTo>
                  <a:pt x="45" y="89"/>
                  <a:pt x="45" y="89"/>
                  <a:pt x="45" y="89"/>
                </a:cubicBezTo>
                <a:cubicBezTo>
                  <a:pt x="41" y="86"/>
                  <a:pt x="36" y="84"/>
                  <a:pt x="30" y="84"/>
                </a:cubicBezTo>
                <a:cubicBezTo>
                  <a:pt x="26" y="84"/>
                  <a:pt x="23" y="85"/>
                  <a:pt x="20" y="86"/>
                </a:cubicBezTo>
                <a:cubicBezTo>
                  <a:pt x="12" y="88"/>
                  <a:pt x="6" y="93"/>
                  <a:pt x="3" y="100"/>
                </a:cubicBezTo>
                <a:cubicBezTo>
                  <a:pt x="1" y="104"/>
                  <a:pt x="0" y="110"/>
                  <a:pt x="2" y="115"/>
                </a:cubicBezTo>
                <a:cubicBezTo>
                  <a:pt x="5" y="123"/>
                  <a:pt x="14" y="128"/>
                  <a:pt x="24" y="128"/>
                </a:cubicBezTo>
                <a:cubicBezTo>
                  <a:pt x="28" y="128"/>
                  <a:pt x="31" y="127"/>
                  <a:pt x="34" y="126"/>
                </a:cubicBezTo>
                <a:cubicBezTo>
                  <a:pt x="42" y="124"/>
                  <a:pt x="48" y="119"/>
                  <a:pt x="51" y="112"/>
                </a:cubicBezTo>
                <a:cubicBezTo>
                  <a:pt x="52" y="110"/>
                  <a:pt x="53" y="107"/>
                  <a:pt x="53" y="104"/>
                </a:cubicBezTo>
                <a:cubicBezTo>
                  <a:pt x="53" y="104"/>
                  <a:pt x="53" y="104"/>
                  <a:pt x="53" y="104"/>
                </a:cubicBezTo>
                <a:cubicBezTo>
                  <a:pt x="53" y="40"/>
                  <a:pt x="53" y="40"/>
                  <a:pt x="53" y="40"/>
                </a:cubicBezTo>
                <a:cubicBezTo>
                  <a:pt x="53" y="40"/>
                  <a:pt x="54" y="40"/>
                  <a:pt x="54" y="40"/>
                </a:cubicBezTo>
                <a:cubicBezTo>
                  <a:pt x="121" y="28"/>
                  <a:pt x="121" y="28"/>
                  <a:pt x="121" y="28"/>
                </a:cubicBezTo>
                <a:cubicBezTo>
                  <a:pt x="121" y="77"/>
                  <a:pt x="121" y="77"/>
                  <a:pt x="121" y="77"/>
                </a:cubicBezTo>
                <a:cubicBezTo>
                  <a:pt x="117" y="74"/>
                  <a:pt x="112" y="72"/>
                  <a:pt x="106" y="72"/>
                </a:cubicBezTo>
                <a:cubicBezTo>
                  <a:pt x="102" y="72"/>
                  <a:pt x="99" y="73"/>
                  <a:pt x="96" y="74"/>
                </a:cubicBezTo>
                <a:cubicBezTo>
                  <a:pt x="88" y="76"/>
                  <a:pt x="82" y="81"/>
                  <a:pt x="79" y="88"/>
                </a:cubicBezTo>
                <a:cubicBezTo>
                  <a:pt x="77" y="92"/>
                  <a:pt x="76" y="98"/>
                  <a:pt x="78" y="103"/>
                </a:cubicBezTo>
                <a:cubicBezTo>
                  <a:pt x="81" y="111"/>
                  <a:pt x="90" y="116"/>
                  <a:pt x="100" y="116"/>
                </a:cubicBezTo>
                <a:cubicBezTo>
                  <a:pt x="104" y="116"/>
                  <a:pt x="107" y="115"/>
                  <a:pt x="110" y="114"/>
                </a:cubicBezTo>
                <a:cubicBezTo>
                  <a:pt x="118" y="112"/>
                  <a:pt x="124" y="107"/>
                  <a:pt x="127" y="100"/>
                </a:cubicBezTo>
                <a:cubicBezTo>
                  <a:pt x="128" y="98"/>
                  <a:pt x="129" y="95"/>
                  <a:pt x="129" y="92"/>
                </a:cubicBezTo>
                <a:cubicBezTo>
                  <a:pt x="129" y="92"/>
                  <a:pt x="129" y="92"/>
                  <a:pt x="129" y="92"/>
                </a:cubicBezTo>
                <a:cubicBezTo>
                  <a:pt x="129" y="20"/>
                  <a:pt x="129" y="20"/>
                  <a:pt x="129" y="20"/>
                </a:cubicBezTo>
                <a:cubicBezTo>
                  <a:pt x="129" y="16"/>
                  <a:pt x="129" y="16"/>
                  <a:pt x="129" y="16"/>
                </a:cubicBezTo>
                <a:cubicBezTo>
                  <a:pt x="129" y="8"/>
                  <a:pt x="129" y="8"/>
                  <a:pt x="129" y="8"/>
                </a:cubicBezTo>
                <a:cubicBezTo>
                  <a:pt x="129" y="6"/>
                  <a:pt x="128" y="3"/>
                  <a:pt x="126" y="2"/>
                </a:cubicBezTo>
                <a:close/>
                <a:moveTo>
                  <a:pt x="32" y="119"/>
                </a:moveTo>
                <a:cubicBezTo>
                  <a:pt x="22" y="122"/>
                  <a:pt x="12" y="119"/>
                  <a:pt x="10" y="112"/>
                </a:cubicBezTo>
                <a:cubicBezTo>
                  <a:pt x="7" y="105"/>
                  <a:pt x="13" y="96"/>
                  <a:pt x="22" y="93"/>
                </a:cubicBezTo>
                <a:cubicBezTo>
                  <a:pt x="32" y="90"/>
                  <a:pt x="42" y="93"/>
                  <a:pt x="44" y="100"/>
                </a:cubicBezTo>
                <a:cubicBezTo>
                  <a:pt x="47" y="107"/>
                  <a:pt x="41" y="116"/>
                  <a:pt x="32" y="119"/>
                </a:cubicBezTo>
                <a:close/>
                <a:moveTo>
                  <a:pt x="108" y="107"/>
                </a:moveTo>
                <a:cubicBezTo>
                  <a:pt x="98" y="110"/>
                  <a:pt x="88" y="107"/>
                  <a:pt x="85" y="100"/>
                </a:cubicBezTo>
                <a:cubicBezTo>
                  <a:pt x="83" y="93"/>
                  <a:pt x="88" y="84"/>
                  <a:pt x="98" y="81"/>
                </a:cubicBezTo>
                <a:cubicBezTo>
                  <a:pt x="108" y="78"/>
                  <a:pt x="118" y="81"/>
                  <a:pt x="120" y="88"/>
                </a:cubicBezTo>
                <a:cubicBezTo>
                  <a:pt x="123" y="95"/>
                  <a:pt x="117" y="104"/>
                  <a:pt x="108" y="107"/>
                </a:cubicBezTo>
                <a:close/>
                <a:moveTo>
                  <a:pt x="121" y="20"/>
                </a:moveTo>
                <a:cubicBezTo>
                  <a:pt x="53" y="32"/>
                  <a:pt x="53" y="32"/>
                  <a:pt x="53" y="32"/>
                </a:cubicBezTo>
                <a:cubicBezTo>
                  <a:pt x="53" y="28"/>
                  <a:pt x="53" y="28"/>
                  <a:pt x="53" y="28"/>
                </a:cubicBezTo>
                <a:cubicBezTo>
                  <a:pt x="53" y="20"/>
                  <a:pt x="53" y="20"/>
                  <a:pt x="53" y="20"/>
                </a:cubicBezTo>
                <a:cubicBezTo>
                  <a:pt x="121" y="8"/>
                  <a:pt x="121" y="8"/>
                  <a:pt x="121" y="8"/>
                </a:cubicBezTo>
                <a:cubicBezTo>
                  <a:pt x="121" y="16"/>
                  <a:pt x="121" y="16"/>
                  <a:pt x="121" y="16"/>
                </a:cubicBezTo>
                <a:lnTo>
                  <a:pt x="121" y="2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285" name="Group 284">
            <a:extLst>
              <a:ext uri="{FF2B5EF4-FFF2-40B4-BE49-F238E27FC236}">
                <a16:creationId xmlns:a16="http://schemas.microsoft.com/office/drawing/2014/main" id="{AC7F0AAC-CEB5-4605-9F40-881B96D40010}"/>
              </a:ext>
            </a:extLst>
          </p:cNvPr>
          <p:cNvGrpSpPr/>
          <p:nvPr/>
        </p:nvGrpSpPr>
        <p:grpSpPr>
          <a:xfrm>
            <a:off x="7524800" y="5268545"/>
            <a:ext cx="364642" cy="296276"/>
            <a:chOff x="1588" y="1588"/>
            <a:chExt cx="8399462" cy="6824662"/>
          </a:xfrm>
          <a:solidFill>
            <a:schemeClr val="tx1"/>
          </a:solidFill>
        </p:grpSpPr>
        <p:sp>
          <p:nvSpPr>
            <p:cNvPr id="286" name="Freeform 15">
              <a:extLst>
                <a:ext uri="{FF2B5EF4-FFF2-40B4-BE49-F238E27FC236}">
                  <a16:creationId xmlns:a16="http://schemas.microsoft.com/office/drawing/2014/main" id="{D13F8539-CD1F-45B0-84C7-6920F4B081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30388" y="2100263"/>
              <a:ext cx="3157537" cy="3151187"/>
            </a:xfrm>
            <a:custGeom>
              <a:avLst/>
              <a:gdLst>
                <a:gd name="T0" fmla="*/ 421 w 841"/>
                <a:gd name="T1" fmla="*/ 70 h 839"/>
                <a:gd name="T2" fmla="*/ 771 w 841"/>
                <a:gd name="T3" fmla="*/ 420 h 839"/>
                <a:gd name="T4" fmla="*/ 421 w 841"/>
                <a:gd name="T5" fmla="*/ 769 h 839"/>
                <a:gd name="T6" fmla="*/ 70 w 841"/>
                <a:gd name="T7" fmla="*/ 420 h 839"/>
                <a:gd name="T8" fmla="*/ 421 w 841"/>
                <a:gd name="T9" fmla="*/ 70 h 839"/>
                <a:gd name="T10" fmla="*/ 421 w 841"/>
                <a:gd name="T11" fmla="*/ 0 h 839"/>
                <a:gd name="T12" fmla="*/ 0 w 841"/>
                <a:gd name="T13" fmla="*/ 420 h 839"/>
                <a:gd name="T14" fmla="*/ 421 w 841"/>
                <a:gd name="T15" fmla="*/ 839 h 839"/>
                <a:gd name="T16" fmla="*/ 841 w 841"/>
                <a:gd name="T17" fmla="*/ 420 h 839"/>
                <a:gd name="T18" fmla="*/ 421 w 841"/>
                <a:gd name="T19" fmla="*/ 0 h 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1" h="839">
                  <a:moveTo>
                    <a:pt x="421" y="70"/>
                  </a:moveTo>
                  <a:cubicBezTo>
                    <a:pt x="614" y="70"/>
                    <a:pt x="771" y="227"/>
                    <a:pt x="771" y="420"/>
                  </a:cubicBezTo>
                  <a:cubicBezTo>
                    <a:pt x="771" y="613"/>
                    <a:pt x="614" y="769"/>
                    <a:pt x="421" y="769"/>
                  </a:cubicBezTo>
                  <a:cubicBezTo>
                    <a:pt x="227" y="769"/>
                    <a:pt x="70" y="613"/>
                    <a:pt x="70" y="420"/>
                  </a:cubicBezTo>
                  <a:cubicBezTo>
                    <a:pt x="70" y="227"/>
                    <a:pt x="227" y="70"/>
                    <a:pt x="421" y="70"/>
                  </a:cubicBezTo>
                  <a:moveTo>
                    <a:pt x="421" y="0"/>
                  </a:moveTo>
                  <a:cubicBezTo>
                    <a:pt x="189" y="0"/>
                    <a:pt x="0" y="188"/>
                    <a:pt x="0" y="420"/>
                  </a:cubicBezTo>
                  <a:cubicBezTo>
                    <a:pt x="0" y="651"/>
                    <a:pt x="189" y="839"/>
                    <a:pt x="421" y="839"/>
                  </a:cubicBezTo>
                  <a:cubicBezTo>
                    <a:pt x="652" y="839"/>
                    <a:pt x="841" y="651"/>
                    <a:pt x="841" y="420"/>
                  </a:cubicBezTo>
                  <a:cubicBezTo>
                    <a:pt x="841" y="188"/>
                    <a:pt x="652" y="0"/>
                    <a:pt x="42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87" name="Freeform 16">
              <a:extLst>
                <a:ext uri="{FF2B5EF4-FFF2-40B4-BE49-F238E27FC236}">
                  <a16:creationId xmlns:a16="http://schemas.microsoft.com/office/drawing/2014/main" id="{D92C194F-10C3-40CB-B673-DC18A159F0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613" y="2757488"/>
              <a:ext cx="1050925" cy="1052512"/>
            </a:xfrm>
            <a:custGeom>
              <a:avLst/>
              <a:gdLst>
                <a:gd name="T0" fmla="*/ 35 w 280"/>
                <a:gd name="T1" fmla="*/ 280 h 280"/>
                <a:gd name="T2" fmla="*/ 0 w 280"/>
                <a:gd name="T3" fmla="*/ 245 h 280"/>
                <a:gd name="T4" fmla="*/ 246 w 280"/>
                <a:gd name="T5" fmla="*/ 0 h 280"/>
                <a:gd name="T6" fmla="*/ 280 w 280"/>
                <a:gd name="T7" fmla="*/ 35 h 280"/>
                <a:gd name="T8" fmla="*/ 246 w 280"/>
                <a:gd name="T9" fmla="*/ 70 h 280"/>
                <a:gd name="T10" fmla="*/ 70 w 280"/>
                <a:gd name="T11" fmla="*/ 245 h 280"/>
                <a:gd name="T12" fmla="*/ 35 w 280"/>
                <a:gd name="T13" fmla="*/ 28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0" h="280">
                  <a:moveTo>
                    <a:pt x="35" y="280"/>
                  </a:moveTo>
                  <a:cubicBezTo>
                    <a:pt x="16" y="280"/>
                    <a:pt x="0" y="264"/>
                    <a:pt x="0" y="245"/>
                  </a:cubicBezTo>
                  <a:cubicBezTo>
                    <a:pt x="0" y="110"/>
                    <a:pt x="110" y="0"/>
                    <a:pt x="246" y="0"/>
                  </a:cubicBezTo>
                  <a:cubicBezTo>
                    <a:pt x="265" y="0"/>
                    <a:pt x="280" y="16"/>
                    <a:pt x="280" y="35"/>
                  </a:cubicBezTo>
                  <a:cubicBezTo>
                    <a:pt x="280" y="54"/>
                    <a:pt x="265" y="70"/>
                    <a:pt x="246" y="70"/>
                  </a:cubicBezTo>
                  <a:cubicBezTo>
                    <a:pt x="149" y="70"/>
                    <a:pt x="70" y="148"/>
                    <a:pt x="70" y="245"/>
                  </a:cubicBezTo>
                  <a:cubicBezTo>
                    <a:pt x="70" y="264"/>
                    <a:pt x="55" y="280"/>
                    <a:pt x="35" y="2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88" name="Freeform 17">
              <a:extLst>
                <a:ext uri="{FF2B5EF4-FFF2-40B4-BE49-F238E27FC236}">
                  <a16:creationId xmlns:a16="http://schemas.microsoft.com/office/drawing/2014/main" id="{BE12FA94-9694-4F6F-B35A-E2FE19D1FC1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8" y="1588"/>
              <a:ext cx="8399462" cy="6824662"/>
            </a:xfrm>
            <a:custGeom>
              <a:avLst/>
              <a:gdLst>
                <a:gd name="T0" fmla="*/ 1825 w 2237"/>
                <a:gd name="T1" fmla="*/ 140 h 1817"/>
                <a:gd name="T2" fmla="*/ 1887 w 2237"/>
                <a:gd name="T3" fmla="*/ 202 h 1817"/>
                <a:gd name="T4" fmla="*/ 1887 w 2237"/>
                <a:gd name="T5" fmla="*/ 350 h 1817"/>
                <a:gd name="T6" fmla="*/ 2097 w 2237"/>
                <a:gd name="T7" fmla="*/ 520 h 1817"/>
                <a:gd name="T8" fmla="*/ 2097 w 2237"/>
                <a:gd name="T9" fmla="*/ 1507 h 1817"/>
                <a:gd name="T10" fmla="*/ 1920 w 2237"/>
                <a:gd name="T11" fmla="*/ 1678 h 1817"/>
                <a:gd name="T12" fmla="*/ 316 w 2237"/>
                <a:gd name="T13" fmla="*/ 1678 h 1817"/>
                <a:gd name="T14" fmla="*/ 140 w 2237"/>
                <a:gd name="T15" fmla="*/ 1507 h 1817"/>
                <a:gd name="T16" fmla="*/ 140 w 2237"/>
                <a:gd name="T17" fmla="*/ 520 h 1817"/>
                <a:gd name="T18" fmla="*/ 316 w 2237"/>
                <a:gd name="T19" fmla="*/ 349 h 1817"/>
                <a:gd name="T20" fmla="*/ 1258 w 2237"/>
                <a:gd name="T21" fmla="*/ 349 h 1817"/>
                <a:gd name="T22" fmla="*/ 1258 w 2237"/>
                <a:gd name="T23" fmla="*/ 202 h 1817"/>
                <a:gd name="T24" fmla="*/ 1320 w 2237"/>
                <a:gd name="T25" fmla="*/ 140 h 1817"/>
                <a:gd name="T26" fmla="*/ 1825 w 2237"/>
                <a:gd name="T27" fmla="*/ 140 h 1817"/>
                <a:gd name="T28" fmla="*/ 1825 w 2237"/>
                <a:gd name="T29" fmla="*/ 0 h 1817"/>
                <a:gd name="T30" fmla="*/ 1825 w 2237"/>
                <a:gd name="T31" fmla="*/ 0 h 1817"/>
                <a:gd name="T32" fmla="*/ 1320 w 2237"/>
                <a:gd name="T33" fmla="*/ 0 h 1817"/>
                <a:gd name="T34" fmla="*/ 1118 w 2237"/>
                <a:gd name="T35" fmla="*/ 202 h 1817"/>
                <a:gd name="T36" fmla="*/ 1118 w 2237"/>
                <a:gd name="T37" fmla="*/ 209 h 1817"/>
                <a:gd name="T38" fmla="*/ 316 w 2237"/>
                <a:gd name="T39" fmla="*/ 209 h 1817"/>
                <a:gd name="T40" fmla="*/ 0 w 2237"/>
                <a:gd name="T41" fmla="*/ 520 h 1817"/>
                <a:gd name="T42" fmla="*/ 0 w 2237"/>
                <a:gd name="T43" fmla="*/ 1507 h 1817"/>
                <a:gd name="T44" fmla="*/ 316 w 2237"/>
                <a:gd name="T45" fmla="*/ 1817 h 1817"/>
                <a:gd name="T46" fmla="*/ 1920 w 2237"/>
                <a:gd name="T47" fmla="*/ 1817 h 1817"/>
                <a:gd name="T48" fmla="*/ 2237 w 2237"/>
                <a:gd name="T49" fmla="*/ 1507 h 1817"/>
                <a:gd name="T50" fmla="*/ 2237 w 2237"/>
                <a:gd name="T51" fmla="*/ 520 h 1817"/>
                <a:gd name="T52" fmla="*/ 2027 w 2237"/>
                <a:gd name="T53" fmla="*/ 232 h 1817"/>
                <a:gd name="T54" fmla="*/ 2027 w 2237"/>
                <a:gd name="T55" fmla="*/ 202 h 1817"/>
                <a:gd name="T56" fmla="*/ 1825 w 2237"/>
                <a:gd name="T57" fmla="*/ 0 h 1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37" h="1817">
                  <a:moveTo>
                    <a:pt x="1825" y="140"/>
                  </a:moveTo>
                  <a:cubicBezTo>
                    <a:pt x="1859" y="140"/>
                    <a:pt x="1887" y="167"/>
                    <a:pt x="1887" y="202"/>
                  </a:cubicBezTo>
                  <a:cubicBezTo>
                    <a:pt x="1887" y="350"/>
                    <a:pt x="1887" y="350"/>
                    <a:pt x="1887" y="350"/>
                  </a:cubicBezTo>
                  <a:cubicBezTo>
                    <a:pt x="2027" y="350"/>
                    <a:pt x="2097" y="428"/>
                    <a:pt x="2097" y="520"/>
                  </a:cubicBezTo>
                  <a:cubicBezTo>
                    <a:pt x="2097" y="1507"/>
                    <a:pt x="2097" y="1507"/>
                    <a:pt x="2097" y="1507"/>
                  </a:cubicBezTo>
                  <a:cubicBezTo>
                    <a:pt x="2097" y="1601"/>
                    <a:pt x="2018" y="1678"/>
                    <a:pt x="1920" y="1678"/>
                  </a:cubicBezTo>
                  <a:cubicBezTo>
                    <a:pt x="316" y="1678"/>
                    <a:pt x="316" y="1678"/>
                    <a:pt x="316" y="1678"/>
                  </a:cubicBezTo>
                  <a:cubicBezTo>
                    <a:pt x="219" y="1678"/>
                    <a:pt x="140" y="1601"/>
                    <a:pt x="140" y="1507"/>
                  </a:cubicBezTo>
                  <a:cubicBezTo>
                    <a:pt x="140" y="520"/>
                    <a:pt x="140" y="520"/>
                    <a:pt x="140" y="520"/>
                  </a:cubicBezTo>
                  <a:cubicBezTo>
                    <a:pt x="140" y="426"/>
                    <a:pt x="219" y="349"/>
                    <a:pt x="316" y="349"/>
                  </a:cubicBezTo>
                  <a:cubicBezTo>
                    <a:pt x="1258" y="349"/>
                    <a:pt x="1258" y="349"/>
                    <a:pt x="1258" y="349"/>
                  </a:cubicBezTo>
                  <a:cubicBezTo>
                    <a:pt x="1258" y="202"/>
                    <a:pt x="1258" y="202"/>
                    <a:pt x="1258" y="202"/>
                  </a:cubicBezTo>
                  <a:cubicBezTo>
                    <a:pt x="1258" y="168"/>
                    <a:pt x="1286" y="140"/>
                    <a:pt x="1320" y="140"/>
                  </a:cubicBezTo>
                  <a:cubicBezTo>
                    <a:pt x="1825" y="140"/>
                    <a:pt x="1825" y="140"/>
                    <a:pt x="1825" y="140"/>
                  </a:cubicBezTo>
                  <a:moveTo>
                    <a:pt x="1825" y="0"/>
                  </a:moveTo>
                  <a:cubicBezTo>
                    <a:pt x="1825" y="0"/>
                    <a:pt x="1825" y="0"/>
                    <a:pt x="1825" y="0"/>
                  </a:cubicBezTo>
                  <a:cubicBezTo>
                    <a:pt x="1320" y="0"/>
                    <a:pt x="1320" y="0"/>
                    <a:pt x="1320" y="0"/>
                  </a:cubicBezTo>
                  <a:cubicBezTo>
                    <a:pt x="1209" y="0"/>
                    <a:pt x="1118" y="90"/>
                    <a:pt x="1118" y="202"/>
                  </a:cubicBezTo>
                  <a:cubicBezTo>
                    <a:pt x="1118" y="209"/>
                    <a:pt x="1118" y="209"/>
                    <a:pt x="1118" y="209"/>
                  </a:cubicBezTo>
                  <a:cubicBezTo>
                    <a:pt x="316" y="209"/>
                    <a:pt x="316" y="209"/>
                    <a:pt x="316" y="209"/>
                  </a:cubicBezTo>
                  <a:cubicBezTo>
                    <a:pt x="142" y="209"/>
                    <a:pt x="0" y="349"/>
                    <a:pt x="0" y="520"/>
                  </a:cubicBezTo>
                  <a:cubicBezTo>
                    <a:pt x="0" y="1507"/>
                    <a:pt x="0" y="1507"/>
                    <a:pt x="0" y="1507"/>
                  </a:cubicBezTo>
                  <a:cubicBezTo>
                    <a:pt x="0" y="1678"/>
                    <a:pt x="142" y="1817"/>
                    <a:pt x="316" y="1817"/>
                  </a:cubicBezTo>
                  <a:cubicBezTo>
                    <a:pt x="1920" y="1817"/>
                    <a:pt x="1920" y="1817"/>
                    <a:pt x="1920" y="1817"/>
                  </a:cubicBezTo>
                  <a:cubicBezTo>
                    <a:pt x="2095" y="1817"/>
                    <a:pt x="2237" y="1678"/>
                    <a:pt x="2237" y="1507"/>
                  </a:cubicBezTo>
                  <a:cubicBezTo>
                    <a:pt x="2237" y="520"/>
                    <a:pt x="2237" y="520"/>
                    <a:pt x="2237" y="520"/>
                  </a:cubicBezTo>
                  <a:cubicBezTo>
                    <a:pt x="2237" y="404"/>
                    <a:pt x="2170" y="280"/>
                    <a:pt x="2027" y="232"/>
                  </a:cubicBezTo>
                  <a:cubicBezTo>
                    <a:pt x="2027" y="202"/>
                    <a:pt x="2027" y="202"/>
                    <a:pt x="2027" y="202"/>
                  </a:cubicBezTo>
                  <a:cubicBezTo>
                    <a:pt x="2027" y="90"/>
                    <a:pt x="1936" y="0"/>
                    <a:pt x="182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89" name="Rectangle 18">
              <a:extLst>
                <a:ext uri="{FF2B5EF4-FFF2-40B4-BE49-F238E27FC236}">
                  <a16:creationId xmlns:a16="http://schemas.microsoft.com/office/drawing/2014/main" id="{3C709700-DF47-4724-88BA-38CEB2DD92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7925" y="785813"/>
              <a:ext cx="1836737" cy="7889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290" name="Group 289">
            <a:extLst>
              <a:ext uri="{FF2B5EF4-FFF2-40B4-BE49-F238E27FC236}">
                <a16:creationId xmlns:a16="http://schemas.microsoft.com/office/drawing/2014/main" id="{C831BBA1-03C0-4DE9-8081-9BF86359B973}"/>
              </a:ext>
            </a:extLst>
          </p:cNvPr>
          <p:cNvGrpSpPr/>
          <p:nvPr/>
        </p:nvGrpSpPr>
        <p:grpSpPr>
          <a:xfrm>
            <a:off x="8588049" y="5191150"/>
            <a:ext cx="338999" cy="451067"/>
            <a:chOff x="7913688" y="-280988"/>
            <a:chExt cx="1733550" cy="2306638"/>
          </a:xfrm>
          <a:solidFill>
            <a:schemeClr val="tx1"/>
          </a:solidFill>
        </p:grpSpPr>
        <p:sp>
          <p:nvSpPr>
            <p:cNvPr id="291" name="Freeform 29">
              <a:extLst>
                <a:ext uri="{FF2B5EF4-FFF2-40B4-BE49-F238E27FC236}">
                  <a16:creationId xmlns:a16="http://schemas.microsoft.com/office/drawing/2014/main" id="{09F17AA4-82AD-494B-8715-BA0C3880ADAA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5313" y="1317625"/>
              <a:ext cx="1155700" cy="71438"/>
            </a:xfrm>
            <a:custGeom>
              <a:avLst/>
              <a:gdLst>
                <a:gd name="T0" fmla="*/ 9 w 306"/>
                <a:gd name="T1" fmla="*/ 0 h 19"/>
                <a:gd name="T2" fmla="*/ 0 w 306"/>
                <a:gd name="T3" fmla="*/ 10 h 19"/>
                <a:gd name="T4" fmla="*/ 9 w 306"/>
                <a:gd name="T5" fmla="*/ 19 h 19"/>
                <a:gd name="T6" fmla="*/ 297 w 306"/>
                <a:gd name="T7" fmla="*/ 19 h 19"/>
                <a:gd name="T8" fmla="*/ 306 w 306"/>
                <a:gd name="T9" fmla="*/ 10 h 19"/>
                <a:gd name="T10" fmla="*/ 297 w 306"/>
                <a:gd name="T11" fmla="*/ 0 h 19"/>
                <a:gd name="T12" fmla="*/ 9 w 306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6" h="19">
                  <a:moveTo>
                    <a:pt x="9" y="0"/>
                  </a:moveTo>
                  <a:cubicBezTo>
                    <a:pt x="4" y="0"/>
                    <a:pt x="0" y="5"/>
                    <a:pt x="0" y="10"/>
                  </a:cubicBezTo>
                  <a:cubicBezTo>
                    <a:pt x="0" y="15"/>
                    <a:pt x="4" y="19"/>
                    <a:pt x="9" y="19"/>
                  </a:cubicBezTo>
                  <a:cubicBezTo>
                    <a:pt x="297" y="19"/>
                    <a:pt x="297" y="19"/>
                    <a:pt x="297" y="19"/>
                  </a:cubicBezTo>
                  <a:cubicBezTo>
                    <a:pt x="302" y="19"/>
                    <a:pt x="306" y="15"/>
                    <a:pt x="306" y="10"/>
                  </a:cubicBezTo>
                  <a:cubicBezTo>
                    <a:pt x="306" y="5"/>
                    <a:pt x="302" y="0"/>
                    <a:pt x="297" y="0"/>
                  </a:cubicBez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92" name="Freeform 30">
              <a:extLst>
                <a:ext uri="{FF2B5EF4-FFF2-40B4-BE49-F238E27FC236}">
                  <a16:creationId xmlns:a16="http://schemas.microsoft.com/office/drawing/2014/main" id="{BB141FD7-1962-4198-9164-8C896A99FB48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5313" y="1535112"/>
              <a:ext cx="1155700" cy="71438"/>
            </a:xfrm>
            <a:custGeom>
              <a:avLst/>
              <a:gdLst>
                <a:gd name="T0" fmla="*/ 297 w 306"/>
                <a:gd name="T1" fmla="*/ 0 h 19"/>
                <a:gd name="T2" fmla="*/ 9 w 306"/>
                <a:gd name="T3" fmla="*/ 0 h 19"/>
                <a:gd name="T4" fmla="*/ 0 w 306"/>
                <a:gd name="T5" fmla="*/ 9 h 19"/>
                <a:gd name="T6" fmla="*/ 9 w 306"/>
                <a:gd name="T7" fmla="*/ 19 h 19"/>
                <a:gd name="T8" fmla="*/ 297 w 306"/>
                <a:gd name="T9" fmla="*/ 19 h 19"/>
                <a:gd name="T10" fmla="*/ 306 w 306"/>
                <a:gd name="T11" fmla="*/ 9 h 19"/>
                <a:gd name="T12" fmla="*/ 297 w 306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6" h="19">
                  <a:moveTo>
                    <a:pt x="297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5"/>
                    <a:pt x="4" y="19"/>
                    <a:pt x="9" y="19"/>
                  </a:cubicBezTo>
                  <a:cubicBezTo>
                    <a:pt x="297" y="19"/>
                    <a:pt x="297" y="19"/>
                    <a:pt x="297" y="19"/>
                  </a:cubicBezTo>
                  <a:cubicBezTo>
                    <a:pt x="302" y="19"/>
                    <a:pt x="306" y="15"/>
                    <a:pt x="306" y="9"/>
                  </a:cubicBezTo>
                  <a:cubicBezTo>
                    <a:pt x="306" y="4"/>
                    <a:pt x="302" y="0"/>
                    <a:pt x="29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93" name="Freeform 31">
              <a:extLst>
                <a:ext uri="{FF2B5EF4-FFF2-40B4-BE49-F238E27FC236}">
                  <a16:creationId xmlns:a16="http://schemas.microsoft.com/office/drawing/2014/main" id="{E23A078F-A7BA-471C-BB2A-544367E33C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13688" y="-280988"/>
              <a:ext cx="1733550" cy="2306638"/>
            </a:xfrm>
            <a:custGeom>
              <a:avLst/>
              <a:gdLst>
                <a:gd name="T0" fmla="*/ 353 w 459"/>
                <a:gd name="T1" fmla="*/ 12 h 612"/>
                <a:gd name="T2" fmla="*/ 325 w 459"/>
                <a:gd name="T3" fmla="*/ 0 h 612"/>
                <a:gd name="T4" fmla="*/ 57 w 459"/>
                <a:gd name="T5" fmla="*/ 0 h 612"/>
                <a:gd name="T6" fmla="*/ 0 w 459"/>
                <a:gd name="T7" fmla="*/ 57 h 612"/>
                <a:gd name="T8" fmla="*/ 0 w 459"/>
                <a:gd name="T9" fmla="*/ 555 h 612"/>
                <a:gd name="T10" fmla="*/ 57 w 459"/>
                <a:gd name="T11" fmla="*/ 612 h 612"/>
                <a:gd name="T12" fmla="*/ 402 w 459"/>
                <a:gd name="T13" fmla="*/ 612 h 612"/>
                <a:gd name="T14" fmla="*/ 459 w 459"/>
                <a:gd name="T15" fmla="*/ 555 h 612"/>
                <a:gd name="T16" fmla="*/ 459 w 459"/>
                <a:gd name="T17" fmla="*/ 153 h 612"/>
                <a:gd name="T18" fmla="*/ 353 w 459"/>
                <a:gd name="T19" fmla="*/ 12 h 612"/>
                <a:gd name="T20" fmla="*/ 344 w 459"/>
                <a:gd name="T21" fmla="*/ 59 h 612"/>
                <a:gd name="T22" fmla="*/ 409 w 459"/>
                <a:gd name="T23" fmla="*/ 134 h 612"/>
                <a:gd name="T24" fmla="*/ 344 w 459"/>
                <a:gd name="T25" fmla="*/ 134 h 612"/>
                <a:gd name="T26" fmla="*/ 344 w 459"/>
                <a:gd name="T27" fmla="*/ 59 h 612"/>
                <a:gd name="T28" fmla="*/ 421 w 459"/>
                <a:gd name="T29" fmla="*/ 555 h 612"/>
                <a:gd name="T30" fmla="*/ 402 w 459"/>
                <a:gd name="T31" fmla="*/ 574 h 612"/>
                <a:gd name="T32" fmla="*/ 57 w 459"/>
                <a:gd name="T33" fmla="*/ 574 h 612"/>
                <a:gd name="T34" fmla="*/ 38 w 459"/>
                <a:gd name="T35" fmla="*/ 555 h 612"/>
                <a:gd name="T36" fmla="*/ 38 w 459"/>
                <a:gd name="T37" fmla="*/ 57 h 612"/>
                <a:gd name="T38" fmla="*/ 57 w 459"/>
                <a:gd name="T39" fmla="*/ 38 h 612"/>
                <a:gd name="T40" fmla="*/ 306 w 459"/>
                <a:gd name="T41" fmla="*/ 38 h 612"/>
                <a:gd name="T42" fmla="*/ 306 w 459"/>
                <a:gd name="T43" fmla="*/ 172 h 612"/>
                <a:gd name="T44" fmla="*/ 421 w 459"/>
                <a:gd name="T45" fmla="*/ 172 h 612"/>
                <a:gd name="T46" fmla="*/ 421 w 459"/>
                <a:gd name="T47" fmla="*/ 555 h 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59" h="612">
                  <a:moveTo>
                    <a:pt x="353" y="12"/>
                  </a:moveTo>
                  <a:cubicBezTo>
                    <a:pt x="346" y="4"/>
                    <a:pt x="336" y="0"/>
                    <a:pt x="325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26" y="0"/>
                    <a:pt x="0" y="25"/>
                    <a:pt x="0" y="57"/>
                  </a:cubicBezTo>
                  <a:cubicBezTo>
                    <a:pt x="0" y="555"/>
                    <a:pt x="0" y="555"/>
                    <a:pt x="0" y="555"/>
                  </a:cubicBezTo>
                  <a:cubicBezTo>
                    <a:pt x="0" y="587"/>
                    <a:pt x="26" y="612"/>
                    <a:pt x="57" y="612"/>
                  </a:cubicBezTo>
                  <a:cubicBezTo>
                    <a:pt x="402" y="612"/>
                    <a:pt x="402" y="612"/>
                    <a:pt x="402" y="612"/>
                  </a:cubicBezTo>
                  <a:cubicBezTo>
                    <a:pt x="434" y="612"/>
                    <a:pt x="459" y="587"/>
                    <a:pt x="459" y="555"/>
                  </a:cubicBezTo>
                  <a:cubicBezTo>
                    <a:pt x="459" y="153"/>
                    <a:pt x="459" y="153"/>
                    <a:pt x="459" y="153"/>
                  </a:cubicBezTo>
                  <a:cubicBezTo>
                    <a:pt x="459" y="138"/>
                    <a:pt x="459" y="127"/>
                    <a:pt x="353" y="12"/>
                  </a:cubicBezTo>
                  <a:close/>
                  <a:moveTo>
                    <a:pt x="344" y="59"/>
                  </a:moveTo>
                  <a:cubicBezTo>
                    <a:pt x="364" y="80"/>
                    <a:pt x="392" y="113"/>
                    <a:pt x="409" y="134"/>
                  </a:cubicBezTo>
                  <a:cubicBezTo>
                    <a:pt x="344" y="134"/>
                    <a:pt x="344" y="134"/>
                    <a:pt x="344" y="134"/>
                  </a:cubicBezTo>
                  <a:lnTo>
                    <a:pt x="344" y="59"/>
                  </a:lnTo>
                  <a:close/>
                  <a:moveTo>
                    <a:pt x="421" y="555"/>
                  </a:moveTo>
                  <a:cubicBezTo>
                    <a:pt x="421" y="566"/>
                    <a:pt x="412" y="574"/>
                    <a:pt x="402" y="574"/>
                  </a:cubicBezTo>
                  <a:cubicBezTo>
                    <a:pt x="57" y="574"/>
                    <a:pt x="57" y="574"/>
                    <a:pt x="57" y="574"/>
                  </a:cubicBezTo>
                  <a:cubicBezTo>
                    <a:pt x="47" y="574"/>
                    <a:pt x="38" y="566"/>
                    <a:pt x="38" y="555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8" y="47"/>
                    <a:pt x="47" y="38"/>
                    <a:pt x="57" y="38"/>
                  </a:cubicBezTo>
                  <a:cubicBezTo>
                    <a:pt x="306" y="38"/>
                    <a:pt x="306" y="38"/>
                    <a:pt x="306" y="38"/>
                  </a:cubicBezTo>
                  <a:cubicBezTo>
                    <a:pt x="306" y="172"/>
                    <a:pt x="306" y="172"/>
                    <a:pt x="306" y="172"/>
                  </a:cubicBezTo>
                  <a:cubicBezTo>
                    <a:pt x="421" y="172"/>
                    <a:pt x="421" y="172"/>
                    <a:pt x="421" y="172"/>
                  </a:cubicBezTo>
                  <a:lnTo>
                    <a:pt x="421" y="5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94" name="Freeform 32">
              <a:extLst>
                <a:ext uri="{FF2B5EF4-FFF2-40B4-BE49-F238E27FC236}">
                  <a16:creationId xmlns:a16="http://schemas.microsoft.com/office/drawing/2014/main" id="{EDD82BEF-148D-44E7-9920-5743DD035A75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9438" y="77787"/>
              <a:ext cx="725488" cy="146050"/>
            </a:xfrm>
            <a:custGeom>
              <a:avLst/>
              <a:gdLst>
                <a:gd name="T0" fmla="*/ 19 w 192"/>
                <a:gd name="T1" fmla="*/ 39 h 39"/>
                <a:gd name="T2" fmla="*/ 173 w 192"/>
                <a:gd name="T3" fmla="*/ 39 h 39"/>
                <a:gd name="T4" fmla="*/ 192 w 192"/>
                <a:gd name="T5" fmla="*/ 20 h 39"/>
                <a:gd name="T6" fmla="*/ 173 w 192"/>
                <a:gd name="T7" fmla="*/ 0 h 39"/>
                <a:gd name="T8" fmla="*/ 19 w 192"/>
                <a:gd name="T9" fmla="*/ 0 h 39"/>
                <a:gd name="T10" fmla="*/ 0 w 192"/>
                <a:gd name="T11" fmla="*/ 20 h 39"/>
                <a:gd name="T12" fmla="*/ 19 w 192"/>
                <a:gd name="T13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39">
                  <a:moveTo>
                    <a:pt x="19" y="39"/>
                  </a:moveTo>
                  <a:cubicBezTo>
                    <a:pt x="173" y="39"/>
                    <a:pt x="173" y="39"/>
                    <a:pt x="173" y="39"/>
                  </a:cubicBezTo>
                  <a:cubicBezTo>
                    <a:pt x="183" y="39"/>
                    <a:pt x="192" y="30"/>
                    <a:pt x="192" y="20"/>
                  </a:cubicBezTo>
                  <a:cubicBezTo>
                    <a:pt x="192" y="9"/>
                    <a:pt x="183" y="0"/>
                    <a:pt x="173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0"/>
                    <a:pt x="9" y="39"/>
                    <a:pt x="19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95" name="Freeform 33">
              <a:extLst>
                <a:ext uri="{FF2B5EF4-FFF2-40B4-BE49-F238E27FC236}">
                  <a16:creationId xmlns:a16="http://schemas.microsoft.com/office/drawing/2014/main" id="{26DDDE10-083C-46F0-B982-E4F73287AB6D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9438" y="438150"/>
              <a:ext cx="725488" cy="73025"/>
            </a:xfrm>
            <a:custGeom>
              <a:avLst/>
              <a:gdLst>
                <a:gd name="T0" fmla="*/ 10 w 192"/>
                <a:gd name="T1" fmla="*/ 19 h 19"/>
                <a:gd name="T2" fmla="*/ 182 w 192"/>
                <a:gd name="T3" fmla="*/ 19 h 19"/>
                <a:gd name="T4" fmla="*/ 192 w 192"/>
                <a:gd name="T5" fmla="*/ 10 h 19"/>
                <a:gd name="T6" fmla="*/ 182 w 192"/>
                <a:gd name="T7" fmla="*/ 0 h 19"/>
                <a:gd name="T8" fmla="*/ 10 w 192"/>
                <a:gd name="T9" fmla="*/ 0 h 19"/>
                <a:gd name="T10" fmla="*/ 0 w 192"/>
                <a:gd name="T11" fmla="*/ 10 h 19"/>
                <a:gd name="T12" fmla="*/ 10 w 192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19">
                  <a:moveTo>
                    <a:pt x="10" y="19"/>
                  </a:moveTo>
                  <a:cubicBezTo>
                    <a:pt x="182" y="19"/>
                    <a:pt x="182" y="19"/>
                    <a:pt x="182" y="19"/>
                  </a:cubicBezTo>
                  <a:cubicBezTo>
                    <a:pt x="188" y="19"/>
                    <a:pt x="192" y="15"/>
                    <a:pt x="192" y="10"/>
                  </a:cubicBezTo>
                  <a:cubicBezTo>
                    <a:pt x="192" y="4"/>
                    <a:pt x="188" y="0"/>
                    <a:pt x="182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15"/>
                    <a:pt x="5" y="19"/>
                    <a:pt x="1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96" name="Freeform 34">
              <a:extLst>
                <a:ext uri="{FF2B5EF4-FFF2-40B4-BE49-F238E27FC236}">
                  <a16:creationId xmlns:a16="http://schemas.microsoft.com/office/drawing/2014/main" id="{9B04D893-1D55-44F0-B7EA-735A7CC2DBF3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9438" y="657225"/>
              <a:ext cx="1160463" cy="71438"/>
            </a:xfrm>
            <a:custGeom>
              <a:avLst/>
              <a:gdLst>
                <a:gd name="T0" fmla="*/ 0 w 307"/>
                <a:gd name="T1" fmla="*/ 9 h 19"/>
                <a:gd name="T2" fmla="*/ 10 w 307"/>
                <a:gd name="T3" fmla="*/ 19 h 19"/>
                <a:gd name="T4" fmla="*/ 297 w 307"/>
                <a:gd name="T5" fmla="*/ 19 h 19"/>
                <a:gd name="T6" fmla="*/ 307 w 307"/>
                <a:gd name="T7" fmla="*/ 9 h 19"/>
                <a:gd name="T8" fmla="*/ 297 w 307"/>
                <a:gd name="T9" fmla="*/ 0 h 19"/>
                <a:gd name="T10" fmla="*/ 10 w 307"/>
                <a:gd name="T11" fmla="*/ 0 h 19"/>
                <a:gd name="T12" fmla="*/ 0 w 307"/>
                <a:gd name="T13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7" h="19">
                  <a:moveTo>
                    <a:pt x="0" y="9"/>
                  </a:moveTo>
                  <a:cubicBezTo>
                    <a:pt x="0" y="14"/>
                    <a:pt x="5" y="19"/>
                    <a:pt x="10" y="19"/>
                  </a:cubicBezTo>
                  <a:cubicBezTo>
                    <a:pt x="297" y="19"/>
                    <a:pt x="297" y="19"/>
                    <a:pt x="297" y="19"/>
                  </a:cubicBezTo>
                  <a:cubicBezTo>
                    <a:pt x="302" y="19"/>
                    <a:pt x="307" y="14"/>
                    <a:pt x="307" y="9"/>
                  </a:cubicBezTo>
                  <a:cubicBezTo>
                    <a:pt x="307" y="4"/>
                    <a:pt x="302" y="0"/>
                    <a:pt x="297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97" name="Freeform 35">
              <a:extLst>
                <a:ext uri="{FF2B5EF4-FFF2-40B4-BE49-F238E27FC236}">
                  <a16:creationId xmlns:a16="http://schemas.microsoft.com/office/drawing/2014/main" id="{ECAB48D7-C77A-415A-98B8-D77EF061729D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9438" y="1087437"/>
              <a:ext cx="1160463" cy="74613"/>
            </a:xfrm>
            <a:custGeom>
              <a:avLst/>
              <a:gdLst>
                <a:gd name="T0" fmla="*/ 297 w 307"/>
                <a:gd name="T1" fmla="*/ 20 h 20"/>
                <a:gd name="T2" fmla="*/ 307 w 307"/>
                <a:gd name="T3" fmla="*/ 10 h 20"/>
                <a:gd name="T4" fmla="*/ 297 w 307"/>
                <a:gd name="T5" fmla="*/ 0 h 20"/>
                <a:gd name="T6" fmla="*/ 10 w 307"/>
                <a:gd name="T7" fmla="*/ 0 h 20"/>
                <a:gd name="T8" fmla="*/ 0 w 307"/>
                <a:gd name="T9" fmla="*/ 10 h 20"/>
                <a:gd name="T10" fmla="*/ 10 w 307"/>
                <a:gd name="T11" fmla="*/ 20 h 20"/>
                <a:gd name="T12" fmla="*/ 297 w 307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7" h="20">
                  <a:moveTo>
                    <a:pt x="297" y="20"/>
                  </a:moveTo>
                  <a:cubicBezTo>
                    <a:pt x="302" y="20"/>
                    <a:pt x="307" y="15"/>
                    <a:pt x="307" y="10"/>
                  </a:cubicBezTo>
                  <a:cubicBezTo>
                    <a:pt x="307" y="5"/>
                    <a:pt x="302" y="0"/>
                    <a:pt x="297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5"/>
                    <a:pt x="0" y="10"/>
                  </a:cubicBezTo>
                  <a:cubicBezTo>
                    <a:pt x="0" y="15"/>
                    <a:pt x="5" y="20"/>
                    <a:pt x="10" y="20"/>
                  </a:cubicBezTo>
                  <a:lnTo>
                    <a:pt x="297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98" name="Freeform 36">
              <a:extLst>
                <a:ext uri="{FF2B5EF4-FFF2-40B4-BE49-F238E27FC236}">
                  <a16:creationId xmlns:a16="http://schemas.microsoft.com/office/drawing/2014/main" id="{3912889A-9B98-4BD0-8DDC-7C6DCC5A401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9438" y="871537"/>
              <a:ext cx="1089025" cy="73025"/>
            </a:xfrm>
            <a:custGeom>
              <a:avLst/>
              <a:gdLst>
                <a:gd name="T0" fmla="*/ 10 w 288"/>
                <a:gd name="T1" fmla="*/ 19 h 19"/>
                <a:gd name="T2" fmla="*/ 278 w 288"/>
                <a:gd name="T3" fmla="*/ 19 h 19"/>
                <a:gd name="T4" fmla="*/ 288 w 288"/>
                <a:gd name="T5" fmla="*/ 10 h 19"/>
                <a:gd name="T6" fmla="*/ 278 w 288"/>
                <a:gd name="T7" fmla="*/ 0 h 19"/>
                <a:gd name="T8" fmla="*/ 10 w 288"/>
                <a:gd name="T9" fmla="*/ 0 h 19"/>
                <a:gd name="T10" fmla="*/ 0 w 288"/>
                <a:gd name="T11" fmla="*/ 10 h 19"/>
                <a:gd name="T12" fmla="*/ 10 w 288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8" h="19">
                  <a:moveTo>
                    <a:pt x="10" y="19"/>
                  </a:moveTo>
                  <a:cubicBezTo>
                    <a:pt x="278" y="19"/>
                    <a:pt x="278" y="19"/>
                    <a:pt x="278" y="19"/>
                  </a:cubicBezTo>
                  <a:cubicBezTo>
                    <a:pt x="283" y="19"/>
                    <a:pt x="288" y="15"/>
                    <a:pt x="288" y="10"/>
                  </a:cubicBezTo>
                  <a:cubicBezTo>
                    <a:pt x="288" y="4"/>
                    <a:pt x="283" y="0"/>
                    <a:pt x="278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15"/>
                    <a:pt x="5" y="19"/>
                    <a:pt x="1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99" name="Freeform 300">
            <a:extLst>
              <a:ext uri="{FF2B5EF4-FFF2-40B4-BE49-F238E27FC236}">
                <a16:creationId xmlns:a16="http://schemas.microsoft.com/office/drawing/2014/main" id="{703017D4-A8A0-4577-A3AF-180101E5FD43}"/>
              </a:ext>
            </a:extLst>
          </p:cNvPr>
          <p:cNvSpPr>
            <a:spLocks noEditPoints="1"/>
          </p:cNvSpPr>
          <p:nvPr/>
        </p:nvSpPr>
        <p:spPr bwMode="auto">
          <a:xfrm>
            <a:off x="9522616" y="5210433"/>
            <a:ext cx="411143" cy="412500"/>
          </a:xfrm>
          <a:custGeom>
            <a:avLst/>
            <a:gdLst>
              <a:gd name="T0" fmla="*/ 114 w 128"/>
              <a:gd name="T1" fmla="*/ 29 h 128"/>
              <a:gd name="T2" fmla="*/ 112 w 128"/>
              <a:gd name="T3" fmla="*/ 8 h 128"/>
              <a:gd name="T4" fmla="*/ 24 w 128"/>
              <a:gd name="T5" fmla="*/ 0 h 128"/>
              <a:gd name="T6" fmla="*/ 16 w 128"/>
              <a:gd name="T7" fmla="*/ 27 h 128"/>
              <a:gd name="T8" fmla="*/ 2 w 128"/>
              <a:gd name="T9" fmla="*/ 45 h 128"/>
              <a:gd name="T10" fmla="*/ 0 w 128"/>
              <a:gd name="T11" fmla="*/ 56 h 128"/>
              <a:gd name="T12" fmla="*/ 12 w 128"/>
              <a:gd name="T13" fmla="*/ 68 h 128"/>
              <a:gd name="T14" fmla="*/ 20 w 128"/>
              <a:gd name="T15" fmla="*/ 128 h 128"/>
              <a:gd name="T16" fmla="*/ 116 w 128"/>
              <a:gd name="T17" fmla="*/ 120 h 128"/>
              <a:gd name="T18" fmla="*/ 116 w 128"/>
              <a:gd name="T19" fmla="*/ 68 h 128"/>
              <a:gd name="T20" fmla="*/ 128 w 128"/>
              <a:gd name="T21" fmla="*/ 52 h 128"/>
              <a:gd name="T22" fmla="*/ 104 w 128"/>
              <a:gd name="T23" fmla="*/ 8 h 128"/>
              <a:gd name="T24" fmla="*/ 24 w 128"/>
              <a:gd name="T25" fmla="*/ 24 h 128"/>
              <a:gd name="T26" fmla="*/ 24 w 128"/>
              <a:gd name="T27" fmla="*/ 8 h 128"/>
              <a:gd name="T28" fmla="*/ 41 w 128"/>
              <a:gd name="T29" fmla="*/ 60 h 128"/>
              <a:gd name="T30" fmla="*/ 40 w 128"/>
              <a:gd name="T31" fmla="*/ 32 h 128"/>
              <a:gd name="T32" fmla="*/ 41 w 128"/>
              <a:gd name="T33" fmla="*/ 60 h 128"/>
              <a:gd name="T34" fmla="*/ 62 w 128"/>
              <a:gd name="T35" fmla="*/ 32 h 128"/>
              <a:gd name="T36" fmla="*/ 45 w 128"/>
              <a:gd name="T37" fmla="*/ 60 h 128"/>
              <a:gd name="T38" fmla="*/ 66 w 128"/>
              <a:gd name="T39" fmla="*/ 32 h 128"/>
              <a:gd name="T40" fmla="*/ 83 w 128"/>
              <a:gd name="T41" fmla="*/ 60 h 128"/>
              <a:gd name="T42" fmla="*/ 66 w 128"/>
              <a:gd name="T43" fmla="*/ 32 h 128"/>
              <a:gd name="T44" fmla="*/ 88 w 128"/>
              <a:gd name="T45" fmla="*/ 32 h 128"/>
              <a:gd name="T46" fmla="*/ 87 w 128"/>
              <a:gd name="T47" fmla="*/ 60 h 128"/>
              <a:gd name="T48" fmla="*/ 8 w 128"/>
              <a:gd name="T49" fmla="*/ 56 h 128"/>
              <a:gd name="T50" fmla="*/ 9 w 128"/>
              <a:gd name="T51" fmla="*/ 50 h 128"/>
              <a:gd name="T52" fmla="*/ 24 w 128"/>
              <a:gd name="T53" fmla="*/ 32 h 128"/>
              <a:gd name="T54" fmla="*/ 19 w 128"/>
              <a:gd name="T55" fmla="*/ 60 h 128"/>
              <a:gd name="T56" fmla="*/ 8 w 128"/>
              <a:gd name="T57" fmla="*/ 56 h 128"/>
              <a:gd name="T58" fmla="*/ 50 w 128"/>
              <a:gd name="T59" fmla="*/ 120 h 128"/>
              <a:gd name="T60" fmla="*/ 80 w 128"/>
              <a:gd name="T61" fmla="*/ 80 h 128"/>
              <a:gd name="T62" fmla="*/ 108 w 128"/>
              <a:gd name="T63" fmla="*/ 120 h 128"/>
              <a:gd name="T64" fmla="*/ 84 w 128"/>
              <a:gd name="T65" fmla="*/ 80 h 128"/>
              <a:gd name="T66" fmla="*/ 50 w 128"/>
              <a:gd name="T67" fmla="*/ 76 h 128"/>
              <a:gd name="T68" fmla="*/ 46 w 128"/>
              <a:gd name="T69" fmla="*/ 120 h 128"/>
              <a:gd name="T70" fmla="*/ 20 w 128"/>
              <a:gd name="T71" fmla="*/ 68 h 128"/>
              <a:gd name="T72" fmla="*/ 108 w 128"/>
              <a:gd name="T73" fmla="*/ 120 h 128"/>
              <a:gd name="T74" fmla="*/ 116 w 128"/>
              <a:gd name="T75" fmla="*/ 60 h 128"/>
              <a:gd name="T76" fmla="*/ 93 w 128"/>
              <a:gd name="T77" fmla="*/ 32 h 128"/>
              <a:gd name="T78" fmla="*/ 104 w 128"/>
              <a:gd name="T79" fmla="*/ 32 h 128"/>
              <a:gd name="T80" fmla="*/ 119 w 128"/>
              <a:gd name="T81" fmla="*/ 50 h 128"/>
              <a:gd name="T82" fmla="*/ 120 w 128"/>
              <a:gd name="T83" fmla="*/ 56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28" h="128">
                <a:moveTo>
                  <a:pt x="126" y="45"/>
                </a:moveTo>
                <a:cubicBezTo>
                  <a:pt x="114" y="29"/>
                  <a:pt x="114" y="29"/>
                  <a:pt x="114" y="29"/>
                </a:cubicBezTo>
                <a:cubicBezTo>
                  <a:pt x="113" y="28"/>
                  <a:pt x="113" y="28"/>
                  <a:pt x="112" y="27"/>
                </a:cubicBezTo>
                <a:cubicBezTo>
                  <a:pt x="112" y="8"/>
                  <a:pt x="112" y="8"/>
                  <a:pt x="112" y="8"/>
                </a:cubicBezTo>
                <a:cubicBezTo>
                  <a:pt x="112" y="4"/>
                  <a:pt x="108" y="0"/>
                  <a:pt x="104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0" y="0"/>
                  <a:pt x="16" y="4"/>
                  <a:pt x="16" y="8"/>
                </a:cubicBezTo>
                <a:cubicBezTo>
                  <a:pt x="16" y="27"/>
                  <a:pt x="16" y="27"/>
                  <a:pt x="16" y="27"/>
                </a:cubicBezTo>
                <a:cubicBezTo>
                  <a:pt x="15" y="28"/>
                  <a:pt x="15" y="28"/>
                  <a:pt x="14" y="29"/>
                </a:cubicBezTo>
                <a:cubicBezTo>
                  <a:pt x="2" y="45"/>
                  <a:pt x="2" y="45"/>
                  <a:pt x="2" y="45"/>
                </a:cubicBezTo>
                <a:cubicBezTo>
                  <a:pt x="1" y="47"/>
                  <a:pt x="0" y="49"/>
                  <a:pt x="0" y="52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3"/>
                  <a:pt x="5" y="68"/>
                  <a:pt x="12" y="68"/>
                </a:cubicBezTo>
                <a:cubicBezTo>
                  <a:pt x="12" y="68"/>
                  <a:pt x="12" y="68"/>
                  <a:pt x="12" y="68"/>
                </a:cubicBezTo>
                <a:cubicBezTo>
                  <a:pt x="12" y="120"/>
                  <a:pt x="12" y="120"/>
                  <a:pt x="12" y="120"/>
                </a:cubicBezTo>
                <a:cubicBezTo>
                  <a:pt x="12" y="124"/>
                  <a:pt x="16" y="128"/>
                  <a:pt x="20" y="128"/>
                </a:cubicBezTo>
                <a:cubicBezTo>
                  <a:pt x="108" y="128"/>
                  <a:pt x="108" y="128"/>
                  <a:pt x="108" y="128"/>
                </a:cubicBezTo>
                <a:cubicBezTo>
                  <a:pt x="112" y="128"/>
                  <a:pt x="116" y="124"/>
                  <a:pt x="116" y="120"/>
                </a:cubicBezTo>
                <a:cubicBezTo>
                  <a:pt x="116" y="68"/>
                  <a:pt x="116" y="68"/>
                  <a:pt x="116" y="68"/>
                </a:cubicBezTo>
                <a:cubicBezTo>
                  <a:pt x="116" y="68"/>
                  <a:pt x="116" y="68"/>
                  <a:pt x="116" y="68"/>
                </a:cubicBezTo>
                <a:cubicBezTo>
                  <a:pt x="123" y="68"/>
                  <a:pt x="128" y="63"/>
                  <a:pt x="128" y="56"/>
                </a:cubicBezTo>
                <a:cubicBezTo>
                  <a:pt x="128" y="52"/>
                  <a:pt x="128" y="52"/>
                  <a:pt x="128" y="52"/>
                </a:cubicBezTo>
                <a:cubicBezTo>
                  <a:pt x="128" y="49"/>
                  <a:pt x="127" y="47"/>
                  <a:pt x="126" y="45"/>
                </a:cubicBezTo>
                <a:close/>
                <a:moveTo>
                  <a:pt x="104" y="8"/>
                </a:moveTo>
                <a:cubicBezTo>
                  <a:pt x="104" y="24"/>
                  <a:pt x="104" y="24"/>
                  <a:pt x="104" y="24"/>
                </a:cubicBezTo>
                <a:cubicBezTo>
                  <a:pt x="24" y="24"/>
                  <a:pt x="24" y="24"/>
                  <a:pt x="24" y="24"/>
                </a:cubicBezTo>
                <a:cubicBezTo>
                  <a:pt x="24" y="24"/>
                  <a:pt x="24" y="24"/>
                  <a:pt x="24" y="24"/>
                </a:cubicBezTo>
                <a:cubicBezTo>
                  <a:pt x="24" y="8"/>
                  <a:pt x="24" y="8"/>
                  <a:pt x="24" y="8"/>
                </a:cubicBezTo>
                <a:lnTo>
                  <a:pt x="104" y="8"/>
                </a:lnTo>
                <a:close/>
                <a:moveTo>
                  <a:pt x="41" y="60"/>
                </a:moveTo>
                <a:cubicBezTo>
                  <a:pt x="24" y="60"/>
                  <a:pt x="24" y="60"/>
                  <a:pt x="24" y="60"/>
                </a:cubicBezTo>
                <a:cubicBezTo>
                  <a:pt x="40" y="32"/>
                  <a:pt x="40" y="32"/>
                  <a:pt x="40" y="32"/>
                </a:cubicBezTo>
                <a:cubicBezTo>
                  <a:pt x="49" y="32"/>
                  <a:pt x="49" y="32"/>
                  <a:pt x="49" y="32"/>
                </a:cubicBezTo>
                <a:lnTo>
                  <a:pt x="41" y="60"/>
                </a:lnTo>
                <a:close/>
                <a:moveTo>
                  <a:pt x="53" y="32"/>
                </a:moveTo>
                <a:cubicBezTo>
                  <a:pt x="62" y="32"/>
                  <a:pt x="62" y="32"/>
                  <a:pt x="62" y="32"/>
                </a:cubicBezTo>
                <a:cubicBezTo>
                  <a:pt x="62" y="60"/>
                  <a:pt x="62" y="60"/>
                  <a:pt x="62" y="60"/>
                </a:cubicBezTo>
                <a:cubicBezTo>
                  <a:pt x="45" y="60"/>
                  <a:pt x="45" y="60"/>
                  <a:pt x="45" y="60"/>
                </a:cubicBezTo>
                <a:lnTo>
                  <a:pt x="53" y="32"/>
                </a:lnTo>
                <a:close/>
                <a:moveTo>
                  <a:pt x="66" y="32"/>
                </a:moveTo>
                <a:cubicBezTo>
                  <a:pt x="75" y="32"/>
                  <a:pt x="75" y="32"/>
                  <a:pt x="75" y="32"/>
                </a:cubicBezTo>
                <a:cubicBezTo>
                  <a:pt x="83" y="60"/>
                  <a:pt x="83" y="60"/>
                  <a:pt x="83" y="60"/>
                </a:cubicBezTo>
                <a:cubicBezTo>
                  <a:pt x="66" y="60"/>
                  <a:pt x="66" y="60"/>
                  <a:pt x="66" y="60"/>
                </a:cubicBezTo>
                <a:lnTo>
                  <a:pt x="66" y="32"/>
                </a:lnTo>
                <a:close/>
                <a:moveTo>
                  <a:pt x="79" y="32"/>
                </a:moveTo>
                <a:cubicBezTo>
                  <a:pt x="88" y="32"/>
                  <a:pt x="88" y="32"/>
                  <a:pt x="88" y="32"/>
                </a:cubicBezTo>
                <a:cubicBezTo>
                  <a:pt x="104" y="60"/>
                  <a:pt x="104" y="60"/>
                  <a:pt x="104" y="60"/>
                </a:cubicBezTo>
                <a:cubicBezTo>
                  <a:pt x="87" y="60"/>
                  <a:pt x="87" y="60"/>
                  <a:pt x="87" y="60"/>
                </a:cubicBezTo>
                <a:lnTo>
                  <a:pt x="79" y="32"/>
                </a:lnTo>
                <a:close/>
                <a:moveTo>
                  <a:pt x="8" y="56"/>
                </a:moveTo>
                <a:cubicBezTo>
                  <a:pt x="8" y="52"/>
                  <a:pt x="8" y="52"/>
                  <a:pt x="8" y="52"/>
                </a:cubicBezTo>
                <a:cubicBezTo>
                  <a:pt x="8" y="51"/>
                  <a:pt x="8" y="50"/>
                  <a:pt x="9" y="50"/>
                </a:cubicBezTo>
                <a:cubicBezTo>
                  <a:pt x="21" y="34"/>
                  <a:pt x="21" y="34"/>
                  <a:pt x="21" y="34"/>
                </a:cubicBezTo>
                <a:cubicBezTo>
                  <a:pt x="22" y="33"/>
                  <a:pt x="23" y="32"/>
                  <a:pt x="24" y="32"/>
                </a:cubicBezTo>
                <a:cubicBezTo>
                  <a:pt x="35" y="32"/>
                  <a:pt x="35" y="32"/>
                  <a:pt x="35" y="32"/>
                </a:cubicBezTo>
                <a:cubicBezTo>
                  <a:pt x="19" y="60"/>
                  <a:pt x="19" y="60"/>
                  <a:pt x="19" y="60"/>
                </a:cubicBezTo>
                <a:cubicBezTo>
                  <a:pt x="12" y="60"/>
                  <a:pt x="12" y="60"/>
                  <a:pt x="12" y="60"/>
                </a:cubicBezTo>
                <a:cubicBezTo>
                  <a:pt x="10" y="60"/>
                  <a:pt x="8" y="58"/>
                  <a:pt x="8" y="56"/>
                </a:cubicBezTo>
                <a:close/>
                <a:moveTo>
                  <a:pt x="80" y="120"/>
                </a:moveTo>
                <a:cubicBezTo>
                  <a:pt x="50" y="120"/>
                  <a:pt x="50" y="120"/>
                  <a:pt x="50" y="120"/>
                </a:cubicBezTo>
                <a:cubicBezTo>
                  <a:pt x="50" y="80"/>
                  <a:pt x="50" y="80"/>
                  <a:pt x="50" y="80"/>
                </a:cubicBezTo>
                <a:cubicBezTo>
                  <a:pt x="80" y="80"/>
                  <a:pt x="80" y="80"/>
                  <a:pt x="80" y="80"/>
                </a:cubicBezTo>
                <a:lnTo>
                  <a:pt x="80" y="120"/>
                </a:lnTo>
                <a:close/>
                <a:moveTo>
                  <a:pt x="108" y="120"/>
                </a:moveTo>
                <a:cubicBezTo>
                  <a:pt x="84" y="120"/>
                  <a:pt x="84" y="120"/>
                  <a:pt x="84" y="120"/>
                </a:cubicBezTo>
                <a:cubicBezTo>
                  <a:pt x="84" y="80"/>
                  <a:pt x="84" y="80"/>
                  <a:pt x="84" y="80"/>
                </a:cubicBezTo>
                <a:cubicBezTo>
                  <a:pt x="84" y="78"/>
                  <a:pt x="82" y="76"/>
                  <a:pt x="80" y="76"/>
                </a:cubicBezTo>
                <a:cubicBezTo>
                  <a:pt x="50" y="76"/>
                  <a:pt x="50" y="76"/>
                  <a:pt x="50" y="76"/>
                </a:cubicBezTo>
                <a:cubicBezTo>
                  <a:pt x="48" y="76"/>
                  <a:pt x="46" y="78"/>
                  <a:pt x="46" y="80"/>
                </a:cubicBezTo>
                <a:cubicBezTo>
                  <a:pt x="46" y="120"/>
                  <a:pt x="46" y="120"/>
                  <a:pt x="46" y="120"/>
                </a:cubicBezTo>
                <a:cubicBezTo>
                  <a:pt x="20" y="120"/>
                  <a:pt x="20" y="120"/>
                  <a:pt x="20" y="120"/>
                </a:cubicBezTo>
                <a:cubicBezTo>
                  <a:pt x="20" y="68"/>
                  <a:pt x="20" y="68"/>
                  <a:pt x="20" y="68"/>
                </a:cubicBezTo>
                <a:cubicBezTo>
                  <a:pt x="108" y="68"/>
                  <a:pt x="108" y="68"/>
                  <a:pt x="108" y="68"/>
                </a:cubicBezTo>
                <a:lnTo>
                  <a:pt x="108" y="120"/>
                </a:lnTo>
                <a:close/>
                <a:moveTo>
                  <a:pt x="120" y="56"/>
                </a:moveTo>
                <a:cubicBezTo>
                  <a:pt x="120" y="58"/>
                  <a:pt x="118" y="60"/>
                  <a:pt x="116" y="60"/>
                </a:cubicBezTo>
                <a:cubicBezTo>
                  <a:pt x="109" y="60"/>
                  <a:pt x="109" y="60"/>
                  <a:pt x="109" y="60"/>
                </a:cubicBezTo>
                <a:cubicBezTo>
                  <a:pt x="93" y="32"/>
                  <a:pt x="93" y="32"/>
                  <a:pt x="93" y="32"/>
                </a:cubicBezTo>
                <a:cubicBezTo>
                  <a:pt x="104" y="32"/>
                  <a:pt x="104" y="32"/>
                  <a:pt x="104" y="32"/>
                </a:cubicBezTo>
                <a:cubicBezTo>
                  <a:pt x="104" y="32"/>
                  <a:pt x="104" y="32"/>
                  <a:pt x="104" y="32"/>
                </a:cubicBezTo>
                <a:cubicBezTo>
                  <a:pt x="105" y="32"/>
                  <a:pt x="106" y="33"/>
                  <a:pt x="107" y="34"/>
                </a:cubicBezTo>
                <a:cubicBezTo>
                  <a:pt x="119" y="50"/>
                  <a:pt x="119" y="50"/>
                  <a:pt x="119" y="50"/>
                </a:cubicBezTo>
                <a:cubicBezTo>
                  <a:pt x="120" y="50"/>
                  <a:pt x="120" y="51"/>
                  <a:pt x="120" y="52"/>
                </a:cubicBezTo>
                <a:lnTo>
                  <a:pt x="120" y="5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00" name="Freeform 10">
            <a:extLst>
              <a:ext uri="{FF2B5EF4-FFF2-40B4-BE49-F238E27FC236}">
                <a16:creationId xmlns:a16="http://schemas.microsoft.com/office/drawing/2014/main" id="{620A0C47-9E29-4EB1-8349-E222EA75551F}"/>
              </a:ext>
            </a:extLst>
          </p:cNvPr>
          <p:cNvSpPr>
            <a:spLocks noEditPoints="1"/>
          </p:cNvSpPr>
          <p:nvPr/>
        </p:nvSpPr>
        <p:spPr bwMode="auto">
          <a:xfrm>
            <a:off x="10498967" y="5222053"/>
            <a:ext cx="403346" cy="389261"/>
          </a:xfrm>
          <a:custGeom>
            <a:avLst/>
            <a:gdLst>
              <a:gd name="T0" fmla="*/ 94 w 132"/>
              <a:gd name="T1" fmla="*/ 0 h 128"/>
              <a:gd name="T2" fmla="*/ 56 w 132"/>
              <a:gd name="T3" fmla="*/ 27 h 128"/>
              <a:gd name="T4" fmla="*/ 55 w 132"/>
              <a:gd name="T5" fmla="*/ 27 h 128"/>
              <a:gd name="T6" fmla="*/ 14 w 132"/>
              <a:gd name="T7" fmla="*/ 69 h 128"/>
              <a:gd name="T8" fmla="*/ 1 w 132"/>
              <a:gd name="T9" fmla="*/ 110 h 128"/>
              <a:gd name="T10" fmla="*/ 14 w 132"/>
              <a:gd name="T11" fmla="*/ 128 h 128"/>
              <a:gd name="T12" fmla="*/ 53 w 132"/>
              <a:gd name="T13" fmla="*/ 118 h 128"/>
              <a:gd name="T14" fmla="*/ 120 w 132"/>
              <a:gd name="T15" fmla="*/ 53 h 128"/>
              <a:gd name="T16" fmla="*/ 64 w 132"/>
              <a:gd name="T17" fmla="*/ 95 h 128"/>
              <a:gd name="T18" fmla="*/ 99 w 132"/>
              <a:gd name="T19" fmla="*/ 47 h 128"/>
              <a:gd name="T20" fmla="*/ 95 w 132"/>
              <a:gd name="T21" fmla="*/ 67 h 128"/>
              <a:gd name="T22" fmla="*/ 64 w 132"/>
              <a:gd name="T23" fmla="*/ 98 h 128"/>
              <a:gd name="T24" fmla="*/ 59 w 132"/>
              <a:gd name="T25" fmla="*/ 81 h 128"/>
              <a:gd name="T26" fmla="*/ 46 w 132"/>
              <a:gd name="T27" fmla="*/ 68 h 128"/>
              <a:gd name="T28" fmla="*/ 92 w 132"/>
              <a:gd name="T29" fmla="*/ 36 h 128"/>
              <a:gd name="T30" fmla="*/ 59 w 132"/>
              <a:gd name="T31" fmla="*/ 81 h 128"/>
              <a:gd name="T32" fmla="*/ 30 w 132"/>
              <a:gd name="T33" fmla="*/ 64 h 128"/>
              <a:gd name="T34" fmla="*/ 80 w 132"/>
              <a:gd name="T35" fmla="*/ 29 h 128"/>
              <a:gd name="T36" fmla="*/ 17 w 132"/>
              <a:gd name="T37" fmla="*/ 119 h 128"/>
              <a:gd name="T38" fmla="*/ 8 w 132"/>
              <a:gd name="T39" fmla="*/ 114 h 128"/>
              <a:gd name="T40" fmla="*/ 13 w 132"/>
              <a:gd name="T41" fmla="*/ 96 h 128"/>
              <a:gd name="T42" fmla="*/ 32 w 132"/>
              <a:gd name="T43" fmla="*/ 116 h 128"/>
              <a:gd name="T44" fmla="*/ 35 w 132"/>
              <a:gd name="T45" fmla="*/ 115 h 128"/>
              <a:gd name="T46" fmla="*/ 14 w 132"/>
              <a:gd name="T47" fmla="*/ 92 h 128"/>
              <a:gd name="T48" fmla="*/ 19 w 132"/>
              <a:gd name="T49" fmla="*/ 75 h 128"/>
              <a:gd name="T50" fmla="*/ 52 w 132"/>
              <a:gd name="T51" fmla="*/ 110 h 128"/>
              <a:gd name="T52" fmla="*/ 35 w 132"/>
              <a:gd name="T53" fmla="*/ 115 h 128"/>
              <a:gd name="T54" fmla="*/ 108 w 132"/>
              <a:gd name="T55" fmla="*/ 54 h 128"/>
              <a:gd name="T56" fmla="*/ 98 w 132"/>
              <a:gd name="T57" fmla="*/ 30 h 128"/>
              <a:gd name="T58" fmla="*/ 81 w 132"/>
              <a:gd name="T59" fmla="*/ 13 h 128"/>
              <a:gd name="T60" fmla="*/ 112 w 132"/>
              <a:gd name="T61" fmla="*/ 16 h 128"/>
              <a:gd name="T62" fmla="*/ 115 w 132"/>
              <a:gd name="T63" fmla="*/ 47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32" h="128">
                <a:moveTo>
                  <a:pt x="118" y="10"/>
                </a:moveTo>
                <a:cubicBezTo>
                  <a:pt x="111" y="4"/>
                  <a:pt x="102" y="0"/>
                  <a:pt x="94" y="0"/>
                </a:cubicBezTo>
                <a:cubicBezTo>
                  <a:pt x="87" y="0"/>
                  <a:pt x="80" y="3"/>
                  <a:pt x="75" y="8"/>
                </a:cubicBezTo>
                <a:cubicBezTo>
                  <a:pt x="56" y="27"/>
                  <a:pt x="56" y="27"/>
                  <a:pt x="56" y="27"/>
                </a:cubicBezTo>
                <a:cubicBezTo>
                  <a:pt x="56" y="27"/>
                  <a:pt x="56" y="27"/>
                  <a:pt x="55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14" y="69"/>
                  <a:pt x="14" y="69"/>
                  <a:pt x="14" y="69"/>
                </a:cubicBezTo>
                <a:cubicBezTo>
                  <a:pt x="12" y="71"/>
                  <a:pt x="11" y="73"/>
                  <a:pt x="10" y="76"/>
                </a:cubicBezTo>
                <a:cubicBezTo>
                  <a:pt x="1" y="110"/>
                  <a:pt x="1" y="110"/>
                  <a:pt x="1" y="110"/>
                </a:cubicBezTo>
                <a:cubicBezTo>
                  <a:pt x="1" y="110"/>
                  <a:pt x="0" y="113"/>
                  <a:pt x="0" y="114"/>
                </a:cubicBezTo>
                <a:cubicBezTo>
                  <a:pt x="0" y="122"/>
                  <a:pt x="6" y="128"/>
                  <a:pt x="14" y="128"/>
                </a:cubicBezTo>
                <a:cubicBezTo>
                  <a:pt x="16" y="128"/>
                  <a:pt x="19" y="127"/>
                  <a:pt x="19" y="127"/>
                </a:cubicBezTo>
                <a:cubicBezTo>
                  <a:pt x="53" y="118"/>
                  <a:pt x="53" y="118"/>
                  <a:pt x="53" y="118"/>
                </a:cubicBezTo>
                <a:cubicBezTo>
                  <a:pt x="55" y="118"/>
                  <a:pt x="57" y="116"/>
                  <a:pt x="59" y="114"/>
                </a:cubicBezTo>
                <a:cubicBezTo>
                  <a:pt x="120" y="53"/>
                  <a:pt x="120" y="53"/>
                  <a:pt x="120" y="53"/>
                </a:cubicBezTo>
                <a:cubicBezTo>
                  <a:pt x="132" y="42"/>
                  <a:pt x="130" y="23"/>
                  <a:pt x="118" y="10"/>
                </a:cubicBezTo>
                <a:close/>
                <a:moveTo>
                  <a:pt x="64" y="95"/>
                </a:moveTo>
                <a:cubicBezTo>
                  <a:pt x="64" y="92"/>
                  <a:pt x="63" y="88"/>
                  <a:pt x="61" y="85"/>
                </a:cubicBezTo>
                <a:cubicBezTo>
                  <a:pt x="99" y="47"/>
                  <a:pt x="99" y="47"/>
                  <a:pt x="99" y="47"/>
                </a:cubicBezTo>
                <a:cubicBezTo>
                  <a:pt x="101" y="54"/>
                  <a:pt x="100" y="62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64" y="98"/>
                  <a:pt x="64" y="98"/>
                  <a:pt x="64" y="98"/>
                </a:cubicBezTo>
                <a:cubicBezTo>
                  <a:pt x="64" y="97"/>
                  <a:pt x="64" y="96"/>
                  <a:pt x="64" y="95"/>
                </a:cubicBezTo>
                <a:close/>
                <a:moveTo>
                  <a:pt x="59" y="81"/>
                </a:moveTo>
                <a:cubicBezTo>
                  <a:pt x="58" y="79"/>
                  <a:pt x="56" y="76"/>
                  <a:pt x="54" y="74"/>
                </a:cubicBezTo>
                <a:cubicBezTo>
                  <a:pt x="51" y="72"/>
                  <a:pt x="49" y="70"/>
                  <a:pt x="46" y="68"/>
                </a:cubicBezTo>
                <a:cubicBezTo>
                  <a:pt x="84" y="30"/>
                  <a:pt x="84" y="30"/>
                  <a:pt x="84" y="30"/>
                </a:cubicBezTo>
                <a:cubicBezTo>
                  <a:pt x="87" y="31"/>
                  <a:pt x="90" y="33"/>
                  <a:pt x="92" y="36"/>
                </a:cubicBezTo>
                <a:cubicBezTo>
                  <a:pt x="94" y="38"/>
                  <a:pt x="96" y="40"/>
                  <a:pt x="97" y="43"/>
                </a:cubicBezTo>
                <a:lnTo>
                  <a:pt x="59" y="81"/>
                </a:lnTo>
                <a:close/>
                <a:moveTo>
                  <a:pt x="42" y="66"/>
                </a:moveTo>
                <a:cubicBezTo>
                  <a:pt x="38" y="65"/>
                  <a:pt x="34" y="64"/>
                  <a:pt x="30" y="64"/>
                </a:cubicBezTo>
                <a:cubicBezTo>
                  <a:pt x="61" y="33"/>
                  <a:pt x="61" y="33"/>
                  <a:pt x="61" y="33"/>
                </a:cubicBezTo>
                <a:cubicBezTo>
                  <a:pt x="66" y="28"/>
                  <a:pt x="73" y="27"/>
                  <a:pt x="80" y="29"/>
                </a:cubicBezTo>
                <a:lnTo>
                  <a:pt x="42" y="66"/>
                </a:lnTo>
                <a:close/>
                <a:moveTo>
                  <a:pt x="17" y="119"/>
                </a:moveTo>
                <a:cubicBezTo>
                  <a:pt x="16" y="120"/>
                  <a:pt x="15" y="120"/>
                  <a:pt x="14" y="120"/>
                </a:cubicBezTo>
                <a:cubicBezTo>
                  <a:pt x="11" y="120"/>
                  <a:pt x="8" y="117"/>
                  <a:pt x="8" y="114"/>
                </a:cubicBezTo>
                <a:cubicBezTo>
                  <a:pt x="8" y="113"/>
                  <a:pt x="8" y="112"/>
                  <a:pt x="8" y="112"/>
                </a:cubicBezTo>
                <a:cubicBezTo>
                  <a:pt x="13" y="96"/>
                  <a:pt x="13" y="96"/>
                  <a:pt x="13" y="96"/>
                </a:cubicBezTo>
                <a:cubicBezTo>
                  <a:pt x="17" y="96"/>
                  <a:pt x="22" y="98"/>
                  <a:pt x="26" y="102"/>
                </a:cubicBezTo>
                <a:cubicBezTo>
                  <a:pt x="30" y="106"/>
                  <a:pt x="32" y="111"/>
                  <a:pt x="32" y="116"/>
                </a:cubicBezTo>
                <a:lnTo>
                  <a:pt x="17" y="119"/>
                </a:lnTo>
                <a:close/>
                <a:moveTo>
                  <a:pt x="35" y="115"/>
                </a:moveTo>
                <a:cubicBezTo>
                  <a:pt x="35" y="109"/>
                  <a:pt x="33" y="104"/>
                  <a:pt x="29" y="99"/>
                </a:cubicBezTo>
                <a:cubicBezTo>
                  <a:pt x="25" y="95"/>
                  <a:pt x="19" y="93"/>
                  <a:pt x="14" y="92"/>
                </a:cubicBezTo>
                <a:cubicBezTo>
                  <a:pt x="18" y="78"/>
                  <a:pt x="18" y="78"/>
                  <a:pt x="18" y="78"/>
                </a:cubicBezTo>
                <a:cubicBezTo>
                  <a:pt x="18" y="77"/>
                  <a:pt x="19" y="76"/>
                  <a:pt x="19" y="75"/>
                </a:cubicBezTo>
                <a:cubicBezTo>
                  <a:pt x="27" y="69"/>
                  <a:pt x="40" y="71"/>
                  <a:pt x="48" y="80"/>
                </a:cubicBezTo>
                <a:cubicBezTo>
                  <a:pt x="57" y="89"/>
                  <a:pt x="59" y="102"/>
                  <a:pt x="52" y="110"/>
                </a:cubicBezTo>
                <a:cubicBezTo>
                  <a:pt x="51" y="110"/>
                  <a:pt x="51" y="111"/>
                  <a:pt x="50" y="111"/>
                </a:cubicBezTo>
                <a:lnTo>
                  <a:pt x="35" y="115"/>
                </a:lnTo>
                <a:close/>
                <a:moveTo>
                  <a:pt x="115" y="47"/>
                </a:moveTo>
                <a:cubicBezTo>
                  <a:pt x="108" y="54"/>
                  <a:pt x="108" y="54"/>
                  <a:pt x="108" y="54"/>
                </a:cubicBezTo>
                <a:cubicBezTo>
                  <a:pt x="108" y="53"/>
                  <a:pt x="108" y="52"/>
                  <a:pt x="108" y="51"/>
                </a:cubicBezTo>
                <a:cubicBezTo>
                  <a:pt x="107" y="43"/>
                  <a:pt x="104" y="36"/>
                  <a:pt x="98" y="30"/>
                </a:cubicBezTo>
                <a:cubicBezTo>
                  <a:pt x="91" y="24"/>
                  <a:pt x="83" y="20"/>
                  <a:pt x="74" y="20"/>
                </a:cubicBezTo>
                <a:cubicBezTo>
                  <a:pt x="81" y="13"/>
                  <a:pt x="81" y="13"/>
                  <a:pt x="81" y="13"/>
                </a:cubicBezTo>
                <a:cubicBezTo>
                  <a:pt x="84" y="10"/>
                  <a:pt x="89" y="8"/>
                  <a:pt x="94" y="8"/>
                </a:cubicBezTo>
                <a:cubicBezTo>
                  <a:pt x="100" y="8"/>
                  <a:pt x="107" y="11"/>
                  <a:pt x="112" y="16"/>
                </a:cubicBezTo>
                <a:cubicBezTo>
                  <a:pt x="117" y="21"/>
                  <a:pt x="120" y="27"/>
                  <a:pt x="120" y="33"/>
                </a:cubicBezTo>
                <a:cubicBezTo>
                  <a:pt x="120" y="38"/>
                  <a:pt x="118" y="43"/>
                  <a:pt x="115" y="4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301" name="Group 300">
            <a:extLst>
              <a:ext uri="{FF2B5EF4-FFF2-40B4-BE49-F238E27FC236}">
                <a16:creationId xmlns:a16="http://schemas.microsoft.com/office/drawing/2014/main" id="{715A130C-6ABC-4F29-A34F-9EFEF9586E77}"/>
              </a:ext>
            </a:extLst>
          </p:cNvPr>
          <p:cNvGrpSpPr/>
          <p:nvPr/>
        </p:nvGrpSpPr>
        <p:grpSpPr>
          <a:xfrm>
            <a:off x="11415067" y="5207954"/>
            <a:ext cx="437612" cy="417459"/>
            <a:chOff x="8875713" y="2687638"/>
            <a:chExt cx="1447800" cy="1381125"/>
          </a:xfrm>
          <a:solidFill>
            <a:schemeClr val="tx1"/>
          </a:solidFill>
        </p:grpSpPr>
        <p:sp>
          <p:nvSpPr>
            <p:cNvPr id="302" name="Freeform 18">
              <a:extLst>
                <a:ext uri="{FF2B5EF4-FFF2-40B4-BE49-F238E27FC236}">
                  <a16:creationId xmlns:a16="http://schemas.microsoft.com/office/drawing/2014/main" id="{C69C9167-2DFF-43DF-A029-572E4E86CE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875713" y="2687638"/>
              <a:ext cx="1447800" cy="1381125"/>
            </a:xfrm>
            <a:custGeom>
              <a:avLst/>
              <a:gdLst>
                <a:gd name="T0" fmla="*/ 117 w 128"/>
                <a:gd name="T1" fmla="*/ 0 h 122"/>
                <a:gd name="T2" fmla="*/ 11 w 128"/>
                <a:gd name="T3" fmla="*/ 0 h 122"/>
                <a:gd name="T4" fmla="*/ 0 w 128"/>
                <a:gd name="T5" fmla="*/ 11 h 122"/>
                <a:gd name="T6" fmla="*/ 0 w 128"/>
                <a:gd name="T7" fmla="*/ 93 h 122"/>
                <a:gd name="T8" fmla="*/ 11 w 128"/>
                <a:gd name="T9" fmla="*/ 104 h 122"/>
                <a:gd name="T10" fmla="*/ 43 w 128"/>
                <a:gd name="T11" fmla="*/ 104 h 122"/>
                <a:gd name="T12" fmla="*/ 37 w 128"/>
                <a:gd name="T13" fmla="*/ 110 h 122"/>
                <a:gd name="T14" fmla="*/ 34 w 128"/>
                <a:gd name="T15" fmla="*/ 113 h 122"/>
                <a:gd name="T16" fmla="*/ 34 w 128"/>
                <a:gd name="T17" fmla="*/ 118 h 122"/>
                <a:gd name="T18" fmla="*/ 42 w 128"/>
                <a:gd name="T19" fmla="*/ 122 h 122"/>
                <a:gd name="T20" fmla="*/ 86 w 128"/>
                <a:gd name="T21" fmla="*/ 122 h 122"/>
                <a:gd name="T22" fmla="*/ 94 w 128"/>
                <a:gd name="T23" fmla="*/ 118 h 122"/>
                <a:gd name="T24" fmla="*/ 94 w 128"/>
                <a:gd name="T25" fmla="*/ 113 h 122"/>
                <a:gd name="T26" fmla="*/ 91 w 128"/>
                <a:gd name="T27" fmla="*/ 110 h 122"/>
                <a:gd name="T28" fmla="*/ 85 w 128"/>
                <a:gd name="T29" fmla="*/ 104 h 122"/>
                <a:gd name="T30" fmla="*/ 117 w 128"/>
                <a:gd name="T31" fmla="*/ 104 h 122"/>
                <a:gd name="T32" fmla="*/ 128 w 128"/>
                <a:gd name="T33" fmla="*/ 93 h 122"/>
                <a:gd name="T34" fmla="*/ 128 w 128"/>
                <a:gd name="T35" fmla="*/ 11 h 122"/>
                <a:gd name="T36" fmla="*/ 117 w 128"/>
                <a:gd name="T37" fmla="*/ 0 h 122"/>
                <a:gd name="T38" fmla="*/ 88 w 128"/>
                <a:gd name="T39" fmla="*/ 113 h 122"/>
                <a:gd name="T40" fmla="*/ 90 w 128"/>
                <a:gd name="T41" fmla="*/ 116 h 122"/>
                <a:gd name="T42" fmla="*/ 90 w 128"/>
                <a:gd name="T43" fmla="*/ 116 h 122"/>
                <a:gd name="T44" fmla="*/ 86 w 128"/>
                <a:gd name="T45" fmla="*/ 118 h 122"/>
                <a:gd name="T46" fmla="*/ 42 w 128"/>
                <a:gd name="T47" fmla="*/ 118 h 122"/>
                <a:gd name="T48" fmla="*/ 38 w 128"/>
                <a:gd name="T49" fmla="*/ 116 h 122"/>
                <a:gd name="T50" fmla="*/ 38 w 128"/>
                <a:gd name="T51" fmla="*/ 116 h 122"/>
                <a:gd name="T52" fmla="*/ 38 w 128"/>
                <a:gd name="T53" fmla="*/ 116 h 122"/>
                <a:gd name="T54" fmla="*/ 40 w 128"/>
                <a:gd name="T55" fmla="*/ 113 h 122"/>
                <a:gd name="T56" fmla="*/ 48 w 128"/>
                <a:gd name="T57" fmla="*/ 104 h 122"/>
                <a:gd name="T58" fmla="*/ 80 w 128"/>
                <a:gd name="T59" fmla="*/ 104 h 122"/>
                <a:gd name="T60" fmla="*/ 88 w 128"/>
                <a:gd name="T61" fmla="*/ 113 h 122"/>
                <a:gd name="T62" fmla="*/ 120 w 128"/>
                <a:gd name="T63" fmla="*/ 93 h 122"/>
                <a:gd name="T64" fmla="*/ 117 w 128"/>
                <a:gd name="T65" fmla="*/ 96 h 122"/>
                <a:gd name="T66" fmla="*/ 11 w 128"/>
                <a:gd name="T67" fmla="*/ 96 h 122"/>
                <a:gd name="T68" fmla="*/ 8 w 128"/>
                <a:gd name="T69" fmla="*/ 93 h 122"/>
                <a:gd name="T70" fmla="*/ 8 w 128"/>
                <a:gd name="T71" fmla="*/ 11 h 122"/>
                <a:gd name="T72" fmla="*/ 11 w 128"/>
                <a:gd name="T73" fmla="*/ 8 h 122"/>
                <a:gd name="T74" fmla="*/ 117 w 128"/>
                <a:gd name="T75" fmla="*/ 8 h 122"/>
                <a:gd name="T76" fmla="*/ 120 w 128"/>
                <a:gd name="T77" fmla="*/ 11 h 122"/>
                <a:gd name="T78" fmla="*/ 120 w 128"/>
                <a:gd name="T79" fmla="*/ 9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8" h="122">
                  <a:moveTo>
                    <a:pt x="117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9"/>
                    <a:pt x="5" y="104"/>
                    <a:pt x="11" y="104"/>
                  </a:cubicBezTo>
                  <a:cubicBezTo>
                    <a:pt x="43" y="104"/>
                    <a:pt x="43" y="104"/>
                    <a:pt x="43" y="104"/>
                  </a:cubicBezTo>
                  <a:cubicBezTo>
                    <a:pt x="41" y="106"/>
                    <a:pt x="39" y="109"/>
                    <a:pt x="37" y="110"/>
                  </a:cubicBezTo>
                  <a:cubicBezTo>
                    <a:pt x="36" y="111"/>
                    <a:pt x="35" y="112"/>
                    <a:pt x="34" y="113"/>
                  </a:cubicBezTo>
                  <a:cubicBezTo>
                    <a:pt x="34" y="114"/>
                    <a:pt x="33" y="116"/>
                    <a:pt x="34" y="118"/>
                  </a:cubicBezTo>
                  <a:cubicBezTo>
                    <a:pt x="35" y="120"/>
                    <a:pt x="37" y="122"/>
                    <a:pt x="42" y="122"/>
                  </a:cubicBezTo>
                  <a:cubicBezTo>
                    <a:pt x="86" y="122"/>
                    <a:pt x="86" y="122"/>
                    <a:pt x="86" y="122"/>
                  </a:cubicBezTo>
                  <a:cubicBezTo>
                    <a:pt x="91" y="122"/>
                    <a:pt x="93" y="120"/>
                    <a:pt x="94" y="118"/>
                  </a:cubicBezTo>
                  <a:cubicBezTo>
                    <a:pt x="95" y="116"/>
                    <a:pt x="94" y="114"/>
                    <a:pt x="94" y="113"/>
                  </a:cubicBezTo>
                  <a:cubicBezTo>
                    <a:pt x="93" y="112"/>
                    <a:pt x="92" y="111"/>
                    <a:pt x="91" y="110"/>
                  </a:cubicBezTo>
                  <a:cubicBezTo>
                    <a:pt x="89" y="109"/>
                    <a:pt x="87" y="106"/>
                    <a:pt x="85" y="104"/>
                  </a:cubicBezTo>
                  <a:cubicBezTo>
                    <a:pt x="117" y="104"/>
                    <a:pt x="117" y="104"/>
                    <a:pt x="117" y="104"/>
                  </a:cubicBezTo>
                  <a:cubicBezTo>
                    <a:pt x="123" y="104"/>
                    <a:pt x="128" y="99"/>
                    <a:pt x="128" y="93"/>
                  </a:cubicBezTo>
                  <a:cubicBezTo>
                    <a:pt x="128" y="11"/>
                    <a:pt x="128" y="11"/>
                    <a:pt x="128" y="11"/>
                  </a:cubicBezTo>
                  <a:cubicBezTo>
                    <a:pt x="128" y="5"/>
                    <a:pt x="123" y="0"/>
                    <a:pt x="117" y="0"/>
                  </a:cubicBezTo>
                  <a:close/>
                  <a:moveTo>
                    <a:pt x="88" y="113"/>
                  </a:moveTo>
                  <a:cubicBezTo>
                    <a:pt x="89" y="114"/>
                    <a:pt x="90" y="115"/>
                    <a:pt x="90" y="116"/>
                  </a:cubicBezTo>
                  <a:cubicBezTo>
                    <a:pt x="90" y="116"/>
                    <a:pt x="91" y="116"/>
                    <a:pt x="90" y="116"/>
                  </a:cubicBezTo>
                  <a:cubicBezTo>
                    <a:pt x="90" y="117"/>
                    <a:pt x="88" y="118"/>
                    <a:pt x="86" y="118"/>
                  </a:cubicBezTo>
                  <a:cubicBezTo>
                    <a:pt x="42" y="118"/>
                    <a:pt x="42" y="118"/>
                    <a:pt x="42" y="118"/>
                  </a:cubicBezTo>
                  <a:cubicBezTo>
                    <a:pt x="40" y="118"/>
                    <a:pt x="38" y="117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5"/>
                    <a:pt x="39" y="114"/>
                    <a:pt x="40" y="113"/>
                  </a:cubicBezTo>
                  <a:cubicBezTo>
                    <a:pt x="44" y="109"/>
                    <a:pt x="47" y="106"/>
                    <a:pt x="48" y="104"/>
                  </a:cubicBezTo>
                  <a:cubicBezTo>
                    <a:pt x="80" y="104"/>
                    <a:pt x="80" y="104"/>
                    <a:pt x="80" y="104"/>
                  </a:cubicBezTo>
                  <a:cubicBezTo>
                    <a:pt x="81" y="106"/>
                    <a:pt x="84" y="109"/>
                    <a:pt x="88" y="113"/>
                  </a:cubicBezTo>
                  <a:close/>
                  <a:moveTo>
                    <a:pt x="120" y="93"/>
                  </a:moveTo>
                  <a:cubicBezTo>
                    <a:pt x="120" y="95"/>
                    <a:pt x="119" y="96"/>
                    <a:pt x="117" y="96"/>
                  </a:cubicBezTo>
                  <a:cubicBezTo>
                    <a:pt x="11" y="96"/>
                    <a:pt x="11" y="96"/>
                    <a:pt x="11" y="96"/>
                  </a:cubicBezTo>
                  <a:cubicBezTo>
                    <a:pt x="9" y="96"/>
                    <a:pt x="8" y="95"/>
                    <a:pt x="8" y="93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9"/>
                    <a:pt x="9" y="8"/>
                    <a:pt x="11" y="8"/>
                  </a:cubicBezTo>
                  <a:cubicBezTo>
                    <a:pt x="117" y="8"/>
                    <a:pt x="117" y="8"/>
                    <a:pt x="117" y="8"/>
                  </a:cubicBezTo>
                  <a:cubicBezTo>
                    <a:pt x="119" y="8"/>
                    <a:pt x="120" y="9"/>
                    <a:pt x="120" y="11"/>
                  </a:cubicBezTo>
                  <a:lnTo>
                    <a:pt x="120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303" name="Freeform 19">
              <a:extLst>
                <a:ext uri="{FF2B5EF4-FFF2-40B4-BE49-F238E27FC236}">
                  <a16:creationId xmlns:a16="http://schemas.microsoft.com/office/drawing/2014/main" id="{19C77BBF-7386-45E9-880E-0958682409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56688" y="2868613"/>
              <a:ext cx="1085850" cy="723900"/>
            </a:xfrm>
            <a:custGeom>
              <a:avLst/>
              <a:gdLst>
                <a:gd name="T0" fmla="*/ 89 w 96"/>
                <a:gd name="T1" fmla="*/ 0 h 64"/>
                <a:gd name="T2" fmla="*/ 7 w 96"/>
                <a:gd name="T3" fmla="*/ 0 h 64"/>
                <a:gd name="T4" fmla="*/ 0 w 96"/>
                <a:gd name="T5" fmla="*/ 7 h 64"/>
                <a:gd name="T6" fmla="*/ 0 w 96"/>
                <a:gd name="T7" fmla="*/ 57 h 64"/>
                <a:gd name="T8" fmla="*/ 7 w 96"/>
                <a:gd name="T9" fmla="*/ 64 h 64"/>
                <a:gd name="T10" fmla="*/ 89 w 96"/>
                <a:gd name="T11" fmla="*/ 64 h 64"/>
                <a:gd name="T12" fmla="*/ 96 w 96"/>
                <a:gd name="T13" fmla="*/ 57 h 64"/>
                <a:gd name="T14" fmla="*/ 96 w 96"/>
                <a:gd name="T15" fmla="*/ 7 h 64"/>
                <a:gd name="T16" fmla="*/ 89 w 96"/>
                <a:gd name="T17" fmla="*/ 0 h 64"/>
                <a:gd name="T18" fmla="*/ 92 w 96"/>
                <a:gd name="T19" fmla="*/ 57 h 64"/>
                <a:gd name="T20" fmla="*/ 89 w 96"/>
                <a:gd name="T21" fmla="*/ 60 h 64"/>
                <a:gd name="T22" fmla="*/ 7 w 96"/>
                <a:gd name="T23" fmla="*/ 60 h 64"/>
                <a:gd name="T24" fmla="*/ 4 w 96"/>
                <a:gd name="T25" fmla="*/ 57 h 64"/>
                <a:gd name="T26" fmla="*/ 4 w 96"/>
                <a:gd name="T27" fmla="*/ 7 h 64"/>
                <a:gd name="T28" fmla="*/ 7 w 96"/>
                <a:gd name="T29" fmla="*/ 4 h 64"/>
                <a:gd name="T30" fmla="*/ 89 w 96"/>
                <a:gd name="T31" fmla="*/ 4 h 64"/>
                <a:gd name="T32" fmla="*/ 92 w 96"/>
                <a:gd name="T33" fmla="*/ 7 h 64"/>
                <a:gd name="T34" fmla="*/ 92 w 96"/>
                <a:gd name="T35" fmla="*/ 5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6" h="64">
                  <a:moveTo>
                    <a:pt x="89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61"/>
                    <a:pt x="3" y="64"/>
                    <a:pt x="7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93" y="64"/>
                    <a:pt x="96" y="61"/>
                    <a:pt x="96" y="57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6" y="3"/>
                    <a:pt x="93" y="0"/>
                    <a:pt x="89" y="0"/>
                  </a:cubicBezTo>
                  <a:close/>
                  <a:moveTo>
                    <a:pt x="92" y="57"/>
                  </a:moveTo>
                  <a:cubicBezTo>
                    <a:pt x="92" y="59"/>
                    <a:pt x="91" y="60"/>
                    <a:pt x="89" y="60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5" y="60"/>
                    <a:pt x="4" y="59"/>
                    <a:pt x="4" y="5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5"/>
                    <a:pt x="5" y="4"/>
                    <a:pt x="7" y="4"/>
                  </a:cubicBezTo>
                  <a:cubicBezTo>
                    <a:pt x="89" y="4"/>
                    <a:pt x="89" y="4"/>
                    <a:pt x="89" y="4"/>
                  </a:cubicBezTo>
                  <a:cubicBezTo>
                    <a:pt x="91" y="4"/>
                    <a:pt x="92" y="5"/>
                    <a:pt x="92" y="7"/>
                  </a:cubicBezTo>
                  <a:lnTo>
                    <a:pt x="92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304" name="Freeform 20">
              <a:extLst>
                <a:ext uri="{FF2B5EF4-FFF2-40B4-BE49-F238E27FC236}">
                  <a16:creationId xmlns:a16="http://schemas.microsoft.com/office/drawing/2014/main" id="{BAEB56E8-6EA7-4EB4-9184-06A075D550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31350" y="3616325"/>
              <a:ext cx="136525" cy="134938"/>
            </a:xfrm>
            <a:custGeom>
              <a:avLst/>
              <a:gdLst>
                <a:gd name="T0" fmla="*/ 6 w 12"/>
                <a:gd name="T1" fmla="*/ 0 h 12"/>
                <a:gd name="T2" fmla="*/ 0 w 12"/>
                <a:gd name="T3" fmla="*/ 6 h 12"/>
                <a:gd name="T4" fmla="*/ 6 w 12"/>
                <a:gd name="T5" fmla="*/ 12 h 12"/>
                <a:gd name="T6" fmla="*/ 12 w 12"/>
                <a:gd name="T7" fmla="*/ 6 h 12"/>
                <a:gd name="T8" fmla="*/ 6 w 12"/>
                <a:gd name="T9" fmla="*/ 0 h 12"/>
                <a:gd name="T10" fmla="*/ 6 w 12"/>
                <a:gd name="T11" fmla="*/ 8 h 12"/>
                <a:gd name="T12" fmla="*/ 4 w 12"/>
                <a:gd name="T13" fmla="*/ 6 h 12"/>
                <a:gd name="T14" fmla="*/ 6 w 12"/>
                <a:gd name="T15" fmla="*/ 4 h 12"/>
                <a:gd name="T16" fmla="*/ 8 w 12"/>
                <a:gd name="T17" fmla="*/ 6 h 12"/>
                <a:gd name="T18" fmla="*/ 6 w 12"/>
                <a:gd name="T1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9" y="12"/>
                    <a:pt x="12" y="9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  <a:close/>
                  <a:moveTo>
                    <a:pt x="6" y="8"/>
                  </a:moveTo>
                  <a:cubicBezTo>
                    <a:pt x="5" y="8"/>
                    <a:pt x="4" y="7"/>
                    <a:pt x="4" y="6"/>
                  </a:cubicBezTo>
                  <a:cubicBezTo>
                    <a:pt x="4" y="5"/>
                    <a:pt x="5" y="4"/>
                    <a:pt x="6" y="4"/>
                  </a:cubicBezTo>
                  <a:cubicBezTo>
                    <a:pt x="7" y="4"/>
                    <a:pt x="8" y="5"/>
                    <a:pt x="8" y="6"/>
                  </a:cubicBezTo>
                  <a:cubicBezTo>
                    <a:pt x="8" y="7"/>
                    <a:pt x="7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305" name="Freeform 21">
              <a:extLst>
                <a:ext uri="{FF2B5EF4-FFF2-40B4-BE49-F238E27FC236}">
                  <a16:creationId xmlns:a16="http://schemas.microsoft.com/office/drawing/2014/main" id="{A6924D48-25AD-443F-B5AC-CB39F60A3C5A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9125" y="3095625"/>
              <a:ext cx="227013" cy="271463"/>
            </a:xfrm>
            <a:custGeom>
              <a:avLst/>
              <a:gdLst>
                <a:gd name="T0" fmla="*/ 2 w 20"/>
                <a:gd name="T1" fmla="*/ 0 h 24"/>
                <a:gd name="T2" fmla="*/ 0 w 20"/>
                <a:gd name="T3" fmla="*/ 1 h 24"/>
                <a:gd name="T4" fmla="*/ 0 w 20"/>
                <a:gd name="T5" fmla="*/ 23 h 24"/>
                <a:gd name="T6" fmla="*/ 2 w 20"/>
                <a:gd name="T7" fmla="*/ 24 h 24"/>
                <a:gd name="T8" fmla="*/ 19 w 20"/>
                <a:gd name="T9" fmla="*/ 13 h 24"/>
                <a:gd name="T10" fmla="*/ 19 w 20"/>
                <a:gd name="T11" fmla="*/ 11 h 24"/>
                <a:gd name="T12" fmla="*/ 2 w 20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4">
                  <a:moveTo>
                    <a:pt x="2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0" y="21"/>
                    <a:pt x="0" y="23"/>
                  </a:cubicBezTo>
                  <a:cubicBezTo>
                    <a:pt x="0" y="24"/>
                    <a:pt x="1" y="24"/>
                    <a:pt x="2" y="24"/>
                  </a:cubicBezTo>
                  <a:cubicBezTo>
                    <a:pt x="3" y="23"/>
                    <a:pt x="18" y="14"/>
                    <a:pt x="19" y="13"/>
                  </a:cubicBezTo>
                  <a:cubicBezTo>
                    <a:pt x="20" y="13"/>
                    <a:pt x="20" y="11"/>
                    <a:pt x="19" y="11"/>
                  </a:cubicBezTo>
                  <a:cubicBezTo>
                    <a:pt x="18" y="10"/>
                    <a:pt x="3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</p:grpSp>
      <p:sp>
        <p:nvSpPr>
          <p:cNvPr id="306" name="Freeform 25">
            <a:extLst>
              <a:ext uri="{FF2B5EF4-FFF2-40B4-BE49-F238E27FC236}">
                <a16:creationId xmlns:a16="http://schemas.microsoft.com/office/drawing/2014/main" id="{46CF6EBD-0BAD-48F0-96CC-0E0750744907}"/>
              </a:ext>
            </a:extLst>
          </p:cNvPr>
          <p:cNvSpPr>
            <a:spLocks noEditPoints="1"/>
          </p:cNvSpPr>
          <p:nvPr/>
        </p:nvSpPr>
        <p:spPr bwMode="auto">
          <a:xfrm>
            <a:off x="253141" y="6014980"/>
            <a:ext cx="553687" cy="374171"/>
          </a:xfrm>
          <a:custGeom>
            <a:avLst/>
            <a:gdLst>
              <a:gd name="T0" fmla="*/ 96 w 120"/>
              <a:gd name="T1" fmla="*/ 32 h 80"/>
              <a:gd name="T2" fmla="*/ 96 w 120"/>
              <a:gd name="T3" fmla="*/ 32 h 80"/>
              <a:gd name="T4" fmla="*/ 96 w 120"/>
              <a:gd name="T5" fmla="*/ 32 h 80"/>
              <a:gd name="T6" fmla="*/ 64 w 120"/>
              <a:gd name="T7" fmla="*/ 0 h 80"/>
              <a:gd name="T8" fmla="*/ 33 w 120"/>
              <a:gd name="T9" fmla="*/ 24 h 80"/>
              <a:gd name="T10" fmla="*/ 28 w 120"/>
              <a:gd name="T11" fmla="*/ 24 h 80"/>
              <a:gd name="T12" fmla="*/ 0 w 120"/>
              <a:gd name="T13" fmla="*/ 52 h 80"/>
              <a:gd name="T14" fmla="*/ 28 w 120"/>
              <a:gd name="T15" fmla="*/ 80 h 80"/>
              <a:gd name="T16" fmla="*/ 96 w 120"/>
              <a:gd name="T17" fmla="*/ 80 h 80"/>
              <a:gd name="T18" fmla="*/ 120 w 120"/>
              <a:gd name="T19" fmla="*/ 56 h 80"/>
              <a:gd name="T20" fmla="*/ 96 w 120"/>
              <a:gd name="T21" fmla="*/ 32 h 80"/>
              <a:gd name="T22" fmla="*/ 96 w 120"/>
              <a:gd name="T23" fmla="*/ 72 h 80"/>
              <a:gd name="T24" fmla="*/ 71 w 120"/>
              <a:gd name="T25" fmla="*/ 72 h 80"/>
              <a:gd name="T26" fmla="*/ 71 w 120"/>
              <a:gd name="T27" fmla="*/ 58 h 80"/>
              <a:gd name="T28" fmla="*/ 80 w 120"/>
              <a:gd name="T29" fmla="*/ 58 h 80"/>
              <a:gd name="T30" fmla="*/ 62 w 120"/>
              <a:gd name="T31" fmla="*/ 36 h 80"/>
              <a:gd name="T32" fmla="*/ 45 w 120"/>
              <a:gd name="T33" fmla="*/ 58 h 80"/>
              <a:gd name="T34" fmla="*/ 54 w 120"/>
              <a:gd name="T35" fmla="*/ 58 h 80"/>
              <a:gd name="T36" fmla="*/ 54 w 120"/>
              <a:gd name="T37" fmla="*/ 72 h 80"/>
              <a:gd name="T38" fmla="*/ 28 w 120"/>
              <a:gd name="T39" fmla="*/ 72 h 80"/>
              <a:gd name="T40" fmla="*/ 8 w 120"/>
              <a:gd name="T41" fmla="*/ 52 h 80"/>
              <a:gd name="T42" fmla="*/ 28 w 120"/>
              <a:gd name="T43" fmla="*/ 32 h 80"/>
              <a:gd name="T44" fmla="*/ 35 w 120"/>
              <a:gd name="T45" fmla="*/ 33 h 80"/>
              <a:gd name="T46" fmla="*/ 38 w 120"/>
              <a:gd name="T47" fmla="*/ 33 h 80"/>
              <a:gd name="T48" fmla="*/ 40 w 120"/>
              <a:gd name="T49" fmla="*/ 30 h 80"/>
              <a:gd name="T50" fmla="*/ 64 w 120"/>
              <a:gd name="T51" fmla="*/ 8 h 80"/>
              <a:gd name="T52" fmla="*/ 88 w 120"/>
              <a:gd name="T53" fmla="*/ 32 h 80"/>
              <a:gd name="T54" fmla="*/ 88 w 120"/>
              <a:gd name="T55" fmla="*/ 36 h 80"/>
              <a:gd name="T56" fmla="*/ 89 w 120"/>
              <a:gd name="T57" fmla="*/ 39 h 80"/>
              <a:gd name="T58" fmla="*/ 93 w 120"/>
              <a:gd name="T59" fmla="*/ 40 h 80"/>
              <a:gd name="T60" fmla="*/ 96 w 120"/>
              <a:gd name="T61" fmla="*/ 40 h 80"/>
              <a:gd name="T62" fmla="*/ 112 w 120"/>
              <a:gd name="T63" fmla="*/ 56 h 80"/>
              <a:gd name="T64" fmla="*/ 96 w 120"/>
              <a:gd name="T65" fmla="*/ 72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20" h="80">
                <a:moveTo>
                  <a:pt x="96" y="32"/>
                </a:moveTo>
                <a:cubicBezTo>
                  <a:pt x="96" y="32"/>
                  <a:pt x="96" y="32"/>
                  <a:pt x="96" y="32"/>
                </a:cubicBezTo>
                <a:cubicBezTo>
                  <a:pt x="96" y="32"/>
                  <a:pt x="96" y="32"/>
                  <a:pt x="96" y="32"/>
                </a:cubicBezTo>
                <a:cubicBezTo>
                  <a:pt x="96" y="14"/>
                  <a:pt x="82" y="0"/>
                  <a:pt x="64" y="0"/>
                </a:cubicBezTo>
                <a:cubicBezTo>
                  <a:pt x="49" y="0"/>
                  <a:pt x="36" y="10"/>
                  <a:pt x="33" y="24"/>
                </a:cubicBezTo>
                <a:cubicBezTo>
                  <a:pt x="31" y="24"/>
                  <a:pt x="30" y="24"/>
                  <a:pt x="28" y="24"/>
                </a:cubicBezTo>
                <a:cubicBezTo>
                  <a:pt x="13" y="24"/>
                  <a:pt x="0" y="37"/>
                  <a:pt x="0" y="52"/>
                </a:cubicBezTo>
                <a:cubicBezTo>
                  <a:pt x="0" y="67"/>
                  <a:pt x="13" y="80"/>
                  <a:pt x="28" y="80"/>
                </a:cubicBezTo>
                <a:cubicBezTo>
                  <a:pt x="96" y="80"/>
                  <a:pt x="96" y="80"/>
                  <a:pt x="96" y="80"/>
                </a:cubicBezTo>
                <a:cubicBezTo>
                  <a:pt x="109" y="80"/>
                  <a:pt x="120" y="69"/>
                  <a:pt x="120" y="56"/>
                </a:cubicBezTo>
                <a:cubicBezTo>
                  <a:pt x="120" y="43"/>
                  <a:pt x="109" y="32"/>
                  <a:pt x="96" y="32"/>
                </a:cubicBezTo>
                <a:close/>
                <a:moveTo>
                  <a:pt x="96" y="72"/>
                </a:moveTo>
                <a:cubicBezTo>
                  <a:pt x="71" y="72"/>
                  <a:pt x="71" y="72"/>
                  <a:pt x="71" y="72"/>
                </a:cubicBezTo>
                <a:cubicBezTo>
                  <a:pt x="71" y="58"/>
                  <a:pt x="71" y="58"/>
                  <a:pt x="71" y="58"/>
                </a:cubicBezTo>
                <a:cubicBezTo>
                  <a:pt x="80" y="58"/>
                  <a:pt x="80" y="58"/>
                  <a:pt x="80" y="58"/>
                </a:cubicBezTo>
                <a:cubicBezTo>
                  <a:pt x="62" y="36"/>
                  <a:pt x="62" y="36"/>
                  <a:pt x="62" y="36"/>
                </a:cubicBezTo>
                <a:cubicBezTo>
                  <a:pt x="45" y="58"/>
                  <a:pt x="45" y="58"/>
                  <a:pt x="45" y="58"/>
                </a:cubicBezTo>
                <a:cubicBezTo>
                  <a:pt x="54" y="58"/>
                  <a:pt x="54" y="58"/>
                  <a:pt x="54" y="58"/>
                </a:cubicBezTo>
                <a:cubicBezTo>
                  <a:pt x="54" y="72"/>
                  <a:pt x="54" y="72"/>
                  <a:pt x="54" y="72"/>
                </a:cubicBezTo>
                <a:cubicBezTo>
                  <a:pt x="28" y="72"/>
                  <a:pt x="28" y="72"/>
                  <a:pt x="28" y="72"/>
                </a:cubicBezTo>
                <a:cubicBezTo>
                  <a:pt x="17" y="72"/>
                  <a:pt x="8" y="63"/>
                  <a:pt x="8" y="52"/>
                </a:cubicBezTo>
                <a:cubicBezTo>
                  <a:pt x="8" y="41"/>
                  <a:pt x="17" y="32"/>
                  <a:pt x="28" y="32"/>
                </a:cubicBezTo>
                <a:cubicBezTo>
                  <a:pt x="30" y="32"/>
                  <a:pt x="32" y="32"/>
                  <a:pt x="35" y="33"/>
                </a:cubicBezTo>
                <a:cubicBezTo>
                  <a:pt x="36" y="34"/>
                  <a:pt x="37" y="34"/>
                  <a:pt x="38" y="33"/>
                </a:cubicBezTo>
                <a:cubicBezTo>
                  <a:pt x="39" y="32"/>
                  <a:pt x="40" y="31"/>
                  <a:pt x="40" y="30"/>
                </a:cubicBezTo>
                <a:cubicBezTo>
                  <a:pt x="41" y="17"/>
                  <a:pt x="51" y="8"/>
                  <a:pt x="64" y="8"/>
                </a:cubicBezTo>
                <a:cubicBezTo>
                  <a:pt x="77" y="8"/>
                  <a:pt x="88" y="19"/>
                  <a:pt x="88" y="32"/>
                </a:cubicBezTo>
                <a:cubicBezTo>
                  <a:pt x="88" y="33"/>
                  <a:pt x="88" y="34"/>
                  <a:pt x="88" y="36"/>
                </a:cubicBezTo>
                <a:cubicBezTo>
                  <a:pt x="87" y="37"/>
                  <a:pt x="88" y="39"/>
                  <a:pt x="89" y="39"/>
                </a:cubicBezTo>
                <a:cubicBezTo>
                  <a:pt x="90" y="40"/>
                  <a:pt x="91" y="41"/>
                  <a:pt x="93" y="40"/>
                </a:cubicBezTo>
                <a:cubicBezTo>
                  <a:pt x="94" y="40"/>
                  <a:pt x="95" y="40"/>
                  <a:pt x="96" y="40"/>
                </a:cubicBezTo>
                <a:cubicBezTo>
                  <a:pt x="105" y="40"/>
                  <a:pt x="112" y="47"/>
                  <a:pt x="112" y="56"/>
                </a:cubicBezTo>
                <a:cubicBezTo>
                  <a:pt x="112" y="65"/>
                  <a:pt x="105" y="72"/>
                  <a:pt x="96" y="7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solidFill>
                <a:schemeClr val="bg1"/>
              </a:solidFill>
            </a:endParaRPr>
          </a:p>
        </p:txBody>
      </p:sp>
      <p:grpSp>
        <p:nvGrpSpPr>
          <p:cNvPr id="307" name="Group 306">
            <a:extLst>
              <a:ext uri="{FF2B5EF4-FFF2-40B4-BE49-F238E27FC236}">
                <a16:creationId xmlns:a16="http://schemas.microsoft.com/office/drawing/2014/main" id="{7B244EF9-2184-4DC5-A848-A21A20502556}"/>
              </a:ext>
            </a:extLst>
          </p:cNvPr>
          <p:cNvGrpSpPr/>
          <p:nvPr/>
        </p:nvGrpSpPr>
        <p:grpSpPr>
          <a:xfrm>
            <a:off x="1316416" y="5999580"/>
            <a:ext cx="303393" cy="404970"/>
            <a:chOff x="2487468" y="1943557"/>
            <a:chExt cx="299688" cy="400024"/>
          </a:xfrm>
          <a:solidFill>
            <a:schemeClr val="tx1"/>
          </a:solidFill>
        </p:grpSpPr>
        <p:sp>
          <p:nvSpPr>
            <p:cNvPr id="308" name="Freeform 116">
              <a:extLst>
                <a:ext uri="{FF2B5EF4-FFF2-40B4-BE49-F238E27FC236}">
                  <a16:creationId xmlns:a16="http://schemas.microsoft.com/office/drawing/2014/main" id="{B32D8CB1-7A50-4B79-9428-12BFA754270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87468" y="1943557"/>
              <a:ext cx="299688" cy="400024"/>
            </a:xfrm>
            <a:custGeom>
              <a:avLst/>
              <a:gdLst>
                <a:gd name="T0" fmla="*/ 84 w 96"/>
                <a:gd name="T1" fmla="*/ 52 h 128"/>
                <a:gd name="T2" fmla="*/ 84 w 96"/>
                <a:gd name="T3" fmla="*/ 36 h 128"/>
                <a:gd name="T4" fmla="*/ 48 w 96"/>
                <a:gd name="T5" fmla="*/ 0 h 128"/>
                <a:gd name="T6" fmla="*/ 12 w 96"/>
                <a:gd name="T7" fmla="*/ 36 h 128"/>
                <a:gd name="T8" fmla="*/ 12 w 96"/>
                <a:gd name="T9" fmla="*/ 52 h 128"/>
                <a:gd name="T10" fmla="*/ 0 w 96"/>
                <a:gd name="T11" fmla="*/ 64 h 128"/>
                <a:gd name="T12" fmla="*/ 0 w 96"/>
                <a:gd name="T13" fmla="*/ 76 h 128"/>
                <a:gd name="T14" fmla="*/ 0 w 96"/>
                <a:gd name="T15" fmla="*/ 80 h 128"/>
                <a:gd name="T16" fmla="*/ 0 w 96"/>
                <a:gd name="T17" fmla="*/ 88 h 128"/>
                <a:gd name="T18" fmla="*/ 0 w 96"/>
                <a:gd name="T19" fmla="*/ 92 h 128"/>
                <a:gd name="T20" fmla="*/ 36 w 96"/>
                <a:gd name="T21" fmla="*/ 128 h 128"/>
                <a:gd name="T22" fmla="*/ 60 w 96"/>
                <a:gd name="T23" fmla="*/ 128 h 128"/>
                <a:gd name="T24" fmla="*/ 96 w 96"/>
                <a:gd name="T25" fmla="*/ 92 h 128"/>
                <a:gd name="T26" fmla="*/ 96 w 96"/>
                <a:gd name="T27" fmla="*/ 88 h 128"/>
                <a:gd name="T28" fmla="*/ 96 w 96"/>
                <a:gd name="T29" fmla="*/ 80 h 128"/>
                <a:gd name="T30" fmla="*/ 96 w 96"/>
                <a:gd name="T31" fmla="*/ 76 h 128"/>
                <a:gd name="T32" fmla="*/ 96 w 96"/>
                <a:gd name="T33" fmla="*/ 64 h 128"/>
                <a:gd name="T34" fmla="*/ 84 w 96"/>
                <a:gd name="T35" fmla="*/ 52 h 128"/>
                <a:gd name="T36" fmla="*/ 20 w 96"/>
                <a:gd name="T37" fmla="*/ 36 h 128"/>
                <a:gd name="T38" fmla="*/ 48 w 96"/>
                <a:gd name="T39" fmla="*/ 8 h 128"/>
                <a:gd name="T40" fmla="*/ 76 w 96"/>
                <a:gd name="T41" fmla="*/ 36 h 128"/>
                <a:gd name="T42" fmla="*/ 76 w 96"/>
                <a:gd name="T43" fmla="*/ 52 h 128"/>
                <a:gd name="T44" fmla="*/ 68 w 96"/>
                <a:gd name="T45" fmla="*/ 52 h 128"/>
                <a:gd name="T46" fmla="*/ 68 w 96"/>
                <a:gd name="T47" fmla="*/ 36 h 128"/>
                <a:gd name="T48" fmla="*/ 48 w 96"/>
                <a:gd name="T49" fmla="*/ 16 h 128"/>
                <a:gd name="T50" fmla="*/ 28 w 96"/>
                <a:gd name="T51" fmla="*/ 36 h 128"/>
                <a:gd name="T52" fmla="*/ 28 w 96"/>
                <a:gd name="T53" fmla="*/ 52 h 128"/>
                <a:gd name="T54" fmla="*/ 20 w 96"/>
                <a:gd name="T55" fmla="*/ 52 h 128"/>
                <a:gd name="T56" fmla="*/ 20 w 96"/>
                <a:gd name="T57" fmla="*/ 36 h 128"/>
                <a:gd name="T58" fmla="*/ 64 w 96"/>
                <a:gd name="T59" fmla="*/ 36 h 128"/>
                <a:gd name="T60" fmla="*/ 64 w 96"/>
                <a:gd name="T61" fmla="*/ 36 h 128"/>
                <a:gd name="T62" fmla="*/ 64 w 96"/>
                <a:gd name="T63" fmla="*/ 52 h 128"/>
                <a:gd name="T64" fmla="*/ 32 w 96"/>
                <a:gd name="T65" fmla="*/ 52 h 128"/>
                <a:gd name="T66" fmla="*/ 32 w 96"/>
                <a:gd name="T67" fmla="*/ 36 h 128"/>
                <a:gd name="T68" fmla="*/ 32 w 96"/>
                <a:gd name="T69" fmla="*/ 36 h 128"/>
                <a:gd name="T70" fmla="*/ 48 w 96"/>
                <a:gd name="T71" fmla="*/ 20 h 128"/>
                <a:gd name="T72" fmla="*/ 64 w 96"/>
                <a:gd name="T73" fmla="*/ 36 h 128"/>
                <a:gd name="T74" fmla="*/ 88 w 96"/>
                <a:gd name="T75" fmla="*/ 76 h 128"/>
                <a:gd name="T76" fmla="*/ 88 w 96"/>
                <a:gd name="T77" fmla="*/ 80 h 128"/>
                <a:gd name="T78" fmla="*/ 88 w 96"/>
                <a:gd name="T79" fmla="*/ 88 h 128"/>
                <a:gd name="T80" fmla="*/ 88 w 96"/>
                <a:gd name="T81" fmla="*/ 92 h 128"/>
                <a:gd name="T82" fmla="*/ 60 w 96"/>
                <a:gd name="T83" fmla="*/ 120 h 128"/>
                <a:gd name="T84" fmla="*/ 36 w 96"/>
                <a:gd name="T85" fmla="*/ 120 h 128"/>
                <a:gd name="T86" fmla="*/ 8 w 96"/>
                <a:gd name="T87" fmla="*/ 92 h 128"/>
                <a:gd name="T88" fmla="*/ 8 w 96"/>
                <a:gd name="T89" fmla="*/ 88 h 128"/>
                <a:gd name="T90" fmla="*/ 8 w 96"/>
                <a:gd name="T91" fmla="*/ 80 h 128"/>
                <a:gd name="T92" fmla="*/ 8 w 96"/>
                <a:gd name="T93" fmla="*/ 76 h 128"/>
                <a:gd name="T94" fmla="*/ 8 w 96"/>
                <a:gd name="T95" fmla="*/ 64 h 128"/>
                <a:gd name="T96" fmla="*/ 12 w 96"/>
                <a:gd name="T97" fmla="*/ 60 h 128"/>
                <a:gd name="T98" fmla="*/ 20 w 96"/>
                <a:gd name="T99" fmla="*/ 60 h 128"/>
                <a:gd name="T100" fmla="*/ 76 w 96"/>
                <a:gd name="T101" fmla="*/ 60 h 128"/>
                <a:gd name="T102" fmla="*/ 84 w 96"/>
                <a:gd name="T103" fmla="*/ 60 h 128"/>
                <a:gd name="T104" fmla="*/ 88 w 96"/>
                <a:gd name="T105" fmla="*/ 64 h 128"/>
                <a:gd name="T106" fmla="*/ 88 w 96"/>
                <a:gd name="T107" fmla="*/ 7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6" h="128">
                  <a:moveTo>
                    <a:pt x="84" y="52"/>
                  </a:moveTo>
                  <a:cubicBezTo>
                    <a:pt x="84" y="36"/>
                    <a:pt x="84" y="36"/>
                    <a:pt x="84" y="36"/>
                  </a:cubicBezTo>
                  <a:cubicBezTo>
                    <a:pt x="84" y="16"/>
                    <a:pt x="68" y="0"/>
                    <a:pt x="48" y="0"/>
                  </a:cubicBezTo>
                  <a:cubicBezTo>
                    <a:pt x="28" y="0"/>
                    <a:pt x="12" y="16"/>
                    <a:pt x="12" y="36"/>
                  </a:cubicBezTo>
                  <a:cubicBezTo>
                    <a:pt x="12" y="52"/>
                    <a:pt x="12" y="52"/>
                    <a:pt x="12" y="52"/>
                  </a:cubicBezTo>
                  <a:cubicBezTo>
                    <a:pt x="5" y="52"/>
                    <a:pt x="0" y="57"/>
                    <a:pt x="0" y="64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112"/>
                    <a:pt x="16" y="128"/>
                    <a:pt x="36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80" y="128"/>
                    <a:pt x="96" y="112"/>
                    <a:pt x="96" y="92"/>
                  </a:cubicBezTo>
                  <a:cubicBezTo>
                    <a:pt x="96" y="88"/>
                    <a:pt x="96" y="88"/>
                    <a:pt x="96" y="88"/>
                  </a:cubicBezTo>
                  <a:cubicBezTo>
                    <a:pt x="96" y="80"/>
                    <a:pt x="96" y="80"/>
                    <a:pt x="96" y="80"/>
                  </a:cubicBezTo>
                  <a:cubicBezTo>
                    <a:pt x="96" y="76"/>
                    <a:pt x="96" y="76"/>
                    <a:pt x="96" y="76"/>
                  </a:cubicBezTo>
                  <a:cubicBezTo>
                    <a:pt x="96" y="64"/>
                    <a:pt x="96" y="64"/>
                    <a:pt x="96" y="64"/>
                  </a:cubicBezTo>
                  <a:cubicBezTo>
                    <a:pt x="96" y="57"/>
                    <a:pt x="91" y="52"/>
                    <a:pt x="84" y="52"/>
                  </a:cubicBezTo>
                  <a:close/>
                  <a:moveTo>
                    <a:pt x="20" y="36"/>
                  </a:moveTo>
                  <a:cubicBezTo>
                    <a:pt x="20" y="21"/>
                    <a:pt x="33" y="8"/>
                    <a:pt x="48" y="8"/>
                  </a:cubicBezTo>
                  <a:cubicBezTo>
                    <a:pt x="63" y="8"/>
                    <a:pt x="76" y="21"/>
                    <a:pt x="76" y="36"/>
                  </a:cubicBezTo>
                  <a:cubicBezTo>
                    <a:pt x="76" y="52"/>
                    <a:pt x="76" y="52"/>
                    <a:pt x="76" y="52"/>
                  </a:cubicBezTo>
                  <a:cubicBezTo>
                    <a:pt x="68" y="52"/>
                    <a:pt x="68" y="52"/>
                    <a:pt x="68" y="52"/>
                  </a:cubicBezTo>
                  <a:cubicBezTo>
                    <a:pt x="68" y="36"/>
                    <a:pt x="68" y="36"/>
                    <a:pt x="68" y="36"/>
                  </a:cubicBezTo>
                  <a:cubicBezTo>
                    <a:pt x="68" y="25"/>
                    <a:pt x="59" y="16"/>
                    <a:pt x="48" y="16"/>
                  </a:cubicBezTo>
                  <a:cubicBezTo>
                    <a:pt x="37" y="16"/>
                    <a:pt x="28" y="25"/>
                    <a:pt x="28" y="36"/>
                  </a:cubicBezTo>
                  <a:cubicBezTo>
                    <a:pt x="28" y="52"/>
                    <a:pt x="28" y="52"/>
                    <a:pt x="28" y="52"/>
                  </a:cubicBezTo>
                  <a:cubicBezTo>
                    <a:pt x="20" y="52"/>
                    <a:pt x="20" y="52"/>
                    <a:pt x="20" y="52"/>
                  </a:cubicBezTo>
                  <a:lnTo>
                    <a:pt x="20" y="36"/>
                  </a:lnTo>
                  <a:close/>
                  <a:moveTo>
                    <a:pt x="64" y="36"/>
                  </a:moveTo>
                  <a:cubicBezTo>
                    <a:pt x="64" y="36"/>
                    <a:pt x="64" y="36"/>
                    <a:pt x="64" y="36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32" y="52"/>
                    <a:pt x="32" y="52"/>
                    <a:pt x="32" y="52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27"/>
                    <a:pt x="39" y="20"/>
                    <a:pt x="48" y="20"/>
                  </a:cubicBezTo>
                  <a:cubicBezTo>
                    <a:pt x="57" y="20"/>
                    <a:pt x="64" y="27"/>
                    <a:pt x="64" y="36"/>
                  </a:cubicBezTo>
                  <a:close/>
                  <a:moveTo>
                    <a:pt x="88" y="76"/>
                  </a:moveTo>
                  <a:cubicBezTo>
                    <a:pt x="88" y="80"/>
                    <a:pt x="88" y="80"/>
                    <a:pt x="88" y="80"/>
                  </a:cubicBezTo>
                  <a:cubicBezTo>
                    <a:pt x="88" y="88"/>
                    <a:pt x="88" y="88"/>
                    <a:pt x="88" y="88"/>
                  </a:cubicBezTo>
                  <a:cubicBezTo>
                    <a:pt x="88" y="92"/>
                    <a:pt x="88" y="92"/>
                    <a:pt x="88" y="92"/>
                  </a:cubicBezTo>
                  <a:cubicBezTo>
                    <a:pt x="88" y="107"/>
                    <a:pt x="75" y="120"/>
                    <a:pt x="60" y="120"/>
                  </a:cubicBezTo>
                  <a:cubicBezTo>
                    <a:pt x="36" y="120"/>
                    <a:pt x="36" y="120"/>
                    <a:pt x="36" y="120"/>
                  </a:cubicBezTo>
                  <a:cubicBezTo>
                    <a:pt x="21" y="120"/>
                    <a:pt x="8" y="107"/>
                    <a:pt x="8" y="92"/>
                  </a:cubicBezTo>
                  <a:cubicBezTo>
                    <a:pt x="8" y="88"/>
                    <a:pt x="8" y="88"/>
                    <a:pt x="8" y="88"/>
                  </a:cubicBezTo>
                  <a:cubicBezTo>
                    <a:pt x="8" y="80"/>
                    <a:pt x="8" y="80"/>
                    <a:pt x="8" y="80"/>
                  </a:cubicBezTo>
                  <a:cubicBezTo>
                    <a:pt x="8" y="76"/>
                    <a:pt x="8" y="76"/>
                    <a:pt x="8" y="76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8" y="62"/>
                    <a:pt x="10" y="60"/>
                    <a:pt x="12" y="60"/>
                  </a:cubicBezTo>
                  <a:cubicBezTo>
                    <a:pt x="15" y="60"/>
                    <a:pt x="17" y="60"/>
                    <a:pt x="20" y="60"/>
                  </a:cubicBezTo>
                  <a:cubicBezTo>
                    <a:pt x="76" y="60"/>
                    <a:pt x="76" y="60"/>
                    <a:pt x="76" y="60"/>
                  </a:cubicBezTo>
                  <a:cubicBezTo>
                    <a:pt x="79" y="60"/>
                    <a:pt x="81" y="60"/>
                    <a:pt x="84" y="60"/>
                  </a:cubicBezTo>
                  <a:cubicBezTo>
                    <a:pt x="86" y="60"/>
                    <a:pt x="88" y="62"/>
                    <a:pt x="88" y="64"/>
                  </a:cubicBezTo>
                  <a:lnTo>
                    <a:pt x="88" y="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09" name="Freeform 117">
              <a:extLst>
                <a:ext uri="{FF2B5EF4-FFF2-40B4-BE49-F238E27FC236}">
                  <a16:creationId xmlns:a16="http://schemas.microsoft.com/office/drawing/2014/main" id="{7655B366-A9AD-4D5A-96D5-72EFD3A465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567" y="2181195"/>
              <a:ext cx="50168" cy="75252"/>
            </a:xfrm>
            <a:custGeom>
              <a:avLst/>
              <a:gdLst>
                <a:gd name="T0" fmla="*/ 8 w 16"/>
                <a:gd name="T1" fmla="*/ 0 h 24"/>
                <a:gd name="T2" fmla="*/ 0 w 16"/>
                <a:gd name="T3" fmla="*/ 8 h 24"/>
                <a:gd name="T4" fmla="*/ 3 w 16"/>
                <a:gd name="T5" fmla="*/ 19 h 24"/>
                <a:gd name="T6" fmla="*/ 8 w 16"/>
                <a:gd name="T7" fmla="*/ 24 h 24"/>
                <a:gd name="T8" fmla="*/ 13 w 16"/>
                <a:gd name="T9" fmla="*/ 19 h 24"/>
                <a:gd name="T10" fmla="*/ 16 w 16"/>
                <a:gd name="T11" fmla="*/ 8 h 24"/>
                <a:gd name="T12" fmla="*/ 8 w 16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24">
                  <a:moveTo>
                    <a:pt x="8" y="0"/>
                  </a:moveTo>
                  <a:cubicBezTo>
                    <a:pt x="4" y="0"/>
                    <a:pt x="0" y="4"/>
                    <a:pt x="0" y="8"/>
                  </a:cubicBezTo>
                  <a:cubicBezTo>
                    <a:pt x="0" y="10"/>
                    <a:pt x="1" y="15"/>
                    <a:pt x="3" y="19"/>
                  </a:cubicBezTo>
                  <a:cubicBezTo>
                    <a:pt x="4" y="22"/>
                    <a:pt x="5" y="24"/>
                    <a:pt x="8" y="24"/>
                  </a:cubicBezTo>
                  <a:cubicBezTo>
                    <a:pt x="11" y="24"/>
                    <a:pt x="12" y="22"/>
                    <a:pt x="13" y="19"/>
                  </a:cubicBezTo>
                  <a:cubicBezTo>
                    <a:pt x="15" y="15"/>
                    <a:pt x="16" y="10"/>
                    <a:pt x="16" y="8"/>
                  </a:cubicBezTo>
                  <a:cubicBezTo>
                    <a:pt x="16" y="4"/>
                    <a:pt x="12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310" name="Group 309">
            <a:extLst>
              <a:ext uri="{FF2B5EF4-FFF2-40B4-BE49-F238E27FC236}">
                <a16:creationId xmlns:a16="http://schemas.microsoft.com/office/drawing/2014/main" id="{413F3CCA-FB3D-459B-8678-C9EF3ADB5580}"/>
              </a:ext>
            </a:extLst>
          </p:cNvPr>
          <p:cNvGrpSpPr/>
          <p:nvPr/>
        </p:nvGrpSpPr>
        <p:grpSpPr>
          <a:xfrm>
            <a:off x="2282653" y="6018518"/>
            <a:ext cx="385001" cy="367094"/>
            <a:chOff x="3519489" y="2917825"/>
            <a:chExt cx="341313" cy="325438"/>
          </a:xfrm>
          <a:solidFill>
            <a:schemeClr val="tx1"/>
          </a:solidFill>
        </p:grpSpPr>
        <p:sp>
          <p:nvSpPr>
            <p:cNvPr id="311" name="Freeform 106">
              <a:extLst>
                <a:ext uri="{FF2B5EF4-FFF2-40B4-BE49-F238E27FC236}">
                  <a16:creationId xmlns:a16="http://schemas.microsoft.com/office/drawing/2014/main" id="{A22F13B0-4C0C-4CD1-A806-E224F2717F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9489" y="2917825"/>
              <a:ext cx="341313" cy="325438"/>
            </a:xfrm>
            <a:custGeom>
              <a:avLst/>
              <a:gdLst>
                <a:gd name="T0" fmla="*/ 117 w 128"/>
                <a:gd name="T1" fmla="*/ 0 h 122"/>
                <a:gd name="T2" fmla="*/ 11 w 128"/>
                <a:gd name="T3" fmla="*/ 0 h 122"/>
                <a:gd name="T4" fmla="*/ 0 w 128"/>
                <a:gd name="T5" fmla="*/ 11 h 122"/>
                <a:gd name="T6" fmla="*/ 0 w 128"/>
                <a:gd name="T7" fmla="*/ 93 h 122"/>
                <a:gd name="T8" fmla="*/ 11 w 128"/>
                <a:gd name="T9" fmla="*/ 104 h 122"/>
                <a:gd name="T10" fmla="*/ 43 w 128"/>
                <a:gd name="T11" fmla="*/ 104 h 122"/>
                <a:gd name="T12" fmla="*/ 37 w 128"/>
                <a:gd name="T13" fmla="*/ 110 h 122"/>
                <a:gd name="T14" fmla="*/ 34 w 128"/>
                <a:gd name="T15" fmla="*/ 113 h 122"/>
                <a:gd name="T16" fmla="*/ 34 w 128"/>
                <a:gd name="T17" fmla="*/ 118 h 122"/>
                <a:gd name="T18" fmla="*/ 42 w 128"/>
                <a:gd name="T19" fmla="*/ 122 h 122"/>
                <a:gd name="T20" fmla="*/ 86 w 128"/>
                <a:gd name="T21" fmla="*/ 122 h 122"/>
                <a:gd name="T22" fmla="*/ 94 w 128"/>
                <a:gd name="T23" fmla="*/ 118 h 122"/>
                <a:gd name="T24" fmla="*/ 94 w 128"/>
                <a:gd name="T25" fmla="*/ 113 h 122"/>
                <a:gd name="T26" fmla="*/ 91 w 128"/>
                <a:gd name="T27" fmla="*/ 110 h 122"/>
                <a:gd name="T28" fmla="*/ 85 w 128"/>
                <a:gd name="T29" fmla="*/ 104 h 122"/>
                <a:gd name="T30" fmla="*/ 117 w 128"/>
                <a:gd name="T31" fmla="*/ 104 h 122"/>
                <a:gd name="T32" fmla="*/ 128 w 128"/>
                <a:gd name="T33" fmla="*/ 93 h 122"/>
                <a:gd name="T34" fmla="*/ 128 w 128"/>
                <a:gd name="T35" fmla="*/ 11 h 122"/>
                <a:gd name="T36" fmla="*/ 117 w 128"/>
                <a:gd name="T37" fmla="*/ 0 h 122"/>
                <a:gd name="T38" fmla="*/ 88 w 128"/>
                <a:gd name="T39" fmla="*/ 113 h 122"/>
                <a:gd name="T40" fmla="*/ 90 w 128"/>
                <a:gd name="T41" fmla="*/ 116 h 122"/>
                <a:gd name="T42" fmla="*/ 90 w 128"/>
                <a:gd name="T43" fmla="*/ 116 h 122"/>
                <a:gd name="T44" fmla="*/ 86 w 128"/>
                <a:gd name="T45" fmla="*/ 118 h 122"/>
                <a:gd name="T46" fmla="*/ 42 w 128"/>
                <a:gd name="T47" fmla="*/ 118 h 122"/>
                <a:gd name="T48" fmla="*/ 38 w 128"/>
                <a:gd name="T49" fmla="*/ 116 h 122"/>
                <a:gd name="T50" fmla="*/ 38 w 128"/>
                <a:gd name="T51" fmla="*/ 116 h 122"/>
                <a:gd name="T52" fmla="*/ 38 w 128"/>
                <a:gd name="T53" fmla="*/ 116 h 122"/>
                <a:gd name="T54" fmla="*/ 40 w 128"/>
                <a:gd name="T55" fmla="*/ 113 h 122"/>
                <a:gd name="T56" fmla="*/ 48 w 128"/>
                <a:gd name="T57" fmla="*/ 104 h 122"/>
                <a:gd name="T58" fmla="*/ 80 w 128"/>
                <a:gd name="T59" fmla="*/ 104 h 122"/>
                <a:gd name="T60" fmla="*/ 88 w 128"/>
                <a:gd name="T61" fmla="*/ 113 h 122"/>
                <a:gd name="T62" fmla="*/ 120 w 128"/>
                <a:gd name="T63" fmla="*/ 93 h 122"/>
                <a:gd name="T64" fmla="*/ 117 w 128"/>
                <a:gd name="T65" fmla="*/ 96 h 122"/>
                <a:gd name="T66" fmla="*/ 11 w 128"/>
                <a:gd name="T67" fmla="*/ 96 h 122"/>
                <a:gd name="T68" fmla="*/ 8 w 128"/>
                <a:gd name="T69" fmla="*/ 93 h 122"/>
                <a:gd name="T70" fmla="*/ 8 w 128"/>
                <a:gd name="T71" fmla="*/ 11 h 122"/>
                <a:gd name="T72" fmla="*/ 11 w 128"/>
                <a:gd name="T73" fmla="*/ 8 h 122"/>
                <a:gd name="T74" fmla="*/ 117 w 128"/>
                <a:gd name="T75" fmla="*/ 8 h 122"/>
                <a:gd name="T76" fmla="*/ 120 w 128"/>
                <a:gd name="T77" fmla="*/ 11 h 122"/>
                <a:gd name="T78" fmla="*/ 120 w 128"/>
                <a:gd name="T79" fmla="*/ 9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8" h="122">
                  <a:moveTo>
                    <a:pt x="117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9"/>
                    <a:pt x="5" y="104"/>
                    <a:pt x="11" y="104"/>
                  </a:cubicBezTo>
                  <a:cubicBezTo>
                    <a:pt x="43" y="104"/>
                    <a:pt x="43" y="104"/>
                    <a:pt x="43" y="104"/>
                  </a:cubicBezTo>
                  <a:cubicBezTo>
                    <a:pt x="41" y="106"/>
                    <a:pt x="39" y="109"/>
                    <a:pt x="37" y="110"/>
                  </a:cubicBezTo>
                  <a:cubicBezTo>
                    <a:pt x="36" y="111"/>
                    <a:pt x="35" y="112"/>
                    <a:pt x="34" y="113"/>
                  </a:cubicBezTo>
                  <a:cubicBezTo>
                    <a:pt x="34" y="114"/>
                    <a:pt x="33" y="116"/>
                    <a:pt x="34" y="118"/>
                  </a:cubicBezTo>
                  <a:cubicBezTo>
                    <a:pt x="35" y="120"/>
                    <a:pt x="37" y="122"/>
                    <a:pt x="42" y="122"/>
                  </a:cubicBezTo>
                  <a:cubicBezTo>
                    <a:pt x="86" y="122"/>
                    <a:pt x="86" y="122"/>
                    <a:pt x="86" y="122"/>
                  </a:cubicBezTo>
                  <a:cubicBezTo>
                    <a:pt x="91" y="122"/>
                    <a:pt x="93" y="120"/>
                    <a:pt x="94" y="118"/>
                  </a:cubicBezTo>
                  <a:cubicBezTo>
                    <a:pt x="95" y="116"/>
                    <a:pt x="94" y="114"/>
                    <a:pt x="94" y="113"/>
                  </a:cubicBezTo>
                  <a:cubicBezTo>
                    <a:pt x="93" y="112"/>
                    <a:pt x="92" y="111"/>
                    <a:pt x="91" y="110"/>
                  </a:cubicBezTo>
                  <a:cubicBezTo>
                    <a:pt x="89" y="109"/>
                    <a:pt x="87" y="106"/>
                    <a:pt x="85" y="104"/>
                  </a:cubicBezTo>
                  <a:cubicBezTo>
                    <a:pt x="117" y="104"/>
                    <a:pt x="117" y="104"/>
                    <a:pt x="117" y="104"/>
                  </a:cubicBezTo>
                  <a:cubicBezTo>
                    <a:pt x="123" y="104"/>
                    <a:pt x="128" y="99"/>
                    <a:pt x="128" y="93"/>
                  </a:cubicBezTo>
                  <a:cubicBezTo>
                    <a:pt x="128" y="11"/>
                    <a:pt x="128" y="11"/>
                    <a:pt x="128" y="11"/>
                  </a:cubicBezTo>
                  <a:cubicBezTo>
                    <a:pt x="128" y="5"/>
                    <a:pt x="123" y="0"/>
                    <a:pt x="117" y="0"/>
                  </a:cubicBezTo>
                  <a:close/>
                  <a:moveTo>
                    <a:pt x="88" y="113"/>
                  </a:moveTo>
                  <a:cubicBezTo>
                    <a:pt x="89" y="114"/>
                    <a:pt x="90" y="115"/>
                    <a:pt x="90" y="116"/>
                  </a:cubicBezTo>
                  <a:cubicBezTo>
                    <a:pt x="90" y="116"/>
                    <a:pt x="91" y="116"/>
                    <a:pt x="90" y="116"/>
                  </a:cubicBezTo>
                  <a:cubicBezTo>
                    <a:pt x="90" y="117"/>
                    <a:pt x="88" y="118"/>
                    <a:pt x="86" y="118"/>
                  </a:cubicBezTo>
                  <a:cubicBezTo>
                    <a:pt x="42" y="118"/>
                    <a:pt x="42" y="118"/>
                    <a:pt x="42" y="118"/>
                  </a:cubicBezTo>
                  <a:cubicBezTo>
                    <a:pt x="40" y="118"/>
                    <a:pt x="38" y="117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5"/>
                    <a:pt x="39" y="114"/>
                    <a:pt x="40" y="113"/>
                  </a:cubicBezTo>
                  <a:cubicBezTo>
                    <a:pt x="44" y="109"/>
                    <a:pt x="47" y="106"/>
                    <a:pt x="48" y="104"/>
                  </a:cubicBezTo>
                  <a:cubicBezTo>
                    <a:pt x="80" y="104"/>
                    <a:pt x="80" y="104"/>
                    <a:pt x="80" y="104"/>
                  </a:cubicBezTo>
                  <a:cubicBezTo>
                    <a:pt x="81" y="106"/>
                    <a:pt x="84" y="109"/>
                    <a:pt x="88" y="113"/>
                  </a:cubicBezTo>
                  <a:close/>
                  <a:moveTo>
                    <a:pt x="120" y="93"/>
                  </a:moveTo>
                  <a:cubicBezTo>
                    <a:pt x="120" y="95"/>
                    <a:pt x="119" y="96"/>
                    <a:pt x="117" y="96"/>
                  </a:cubicBezTo>
                  <a:cubicBezTo>
                    <a:pt x="11" y="96"/>
                    <a:pt x="11" y="96"/>
                    <a:pt x="11" y="96"/>
                  </a:cubicBezTo>
                  <a:cubicBezTo>
                    <a:pt x="9" y="96"/>
                    <a:pt x="8" y="95"/>
                    <a:pt x="8" y="93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9"/>
                    <a:pt x="9" y="8"/>
                    <a:pt x="11" y="8"/>
                  </a:cubicBezTo>
                  <a:cubicBezTo>
                    <a:pt x="117" y="8"/>
                    <a:pt x="117" y="8"/>
                    <a:pt x="117" y="8"/>
                  </a:cubicBezTo>
                  <a:cubicBezTo>
                    <a:pt x="119" y="8"/>
                    <a:pt x="120" y="9"/>
                    <a:pt x="120" y="11"/>
                  </a:cubicBezTo>
                  <a:lnTo>
                    <a:pt x="120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12" name="Freeform 107">
              <a:extLst>
                <a:ext uri="{FF2B5EF4-FFF2-40B4-BE49-F238E27FC236}">
                  <a16:creationId xmlns:a16="http://schemas.microsoft.com/office/drawing/2014/main" id="{A6B40AC5-57C5-4C29-B0C2-8FDC1360E6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62351" y="2960688"/>
              <a:ext cx="255588" cy="171450"/>
            </a:xfrm>
            <a:custGeom>
              <a:avLst/>
              <a:gdLst>
                <a:gd name="T0" fmla="*/ 89 w 96"/>
                <a:gd name="T1" fmla="*/ 0 h 64"/>
                <a:gd name="T2" fmla="*/ 7 w 96"/>
                <a:gd name="T3" fmla="*/ 0 h 64"/>
                <a:gd name="T4" fmla="*/ 0 w 96"/>
                <a:gd name="T5" fmla="*/ 7 h 64"/>
                <a:gd name="T6" fmla="*/ 0 w 96"/>
                <a:gd name="T7" fmla="*/ 57 h 64"/>
                <a:gd name="T8" fmla="*/ 7 w 96"/>
                <a:gd name="T9" fmla="*/ 64 h 64"/>
                <a:gd name="T10" fmla="*/ 89 w 96"/>
                <a:gd name="T11" fmla="*/ 64 h 64"/>
                <a:gd name="T12" fmla="*/ 96 w 96"/>
                <a:gd name="T13" fmla="*/ 57 h 64"/>
                <a:gd name="T14" fmla="*/ 96 w 96"/>
                <a:gd name="T15" fmla="*/ 7 h 64"/>
                <a:gd name="T16" fmla="*/ 89 w 96"/>
                <a:gd name="T17" fmla="*/ 0 h 64"/>
                <a:gd name="T18" fmla="*/ 92 w 96"/>
                <a:gd name="T19" fmla="*/ 57 h 64"/>
                <a:gd name="T20" fmla="*/ 89 w 96"/>
                <a:gd name="T21" fmla="*/ 60 h 64"/>
                <a:gd name="T22" fmla="*/ 7 w 96"/>
                <a:gd name="T23" fmla="*/ 60 h 64"/>
                <a:gd name="T24" fmla="*/ 4 w 96"/>
                <a:gd name="T25" fmla="*/ 57 h 64"/>
                <a:gd name="T26" fmla="*/ 4 w 96"/>
                <a:gd name="T27" fmla="*/ 7 h 64"/>
                <a:gd name="T28" fmla="*/ 7 w 96"/>
                <a:gd name="T29" fmla="*/ 4 h 64"/>
                <a:gd name="T30" fmla="*/ 89 w 96"/>
                <a:gd name="T31" fmla="*/ 4 h 64"/>
                <a:gd name="T32" fmla="*/ 92 w 96"/>
                <a:gd name="T33" fmla="*/ 7 h 64"/>
                <a:gd name="T34" fmla="*/ 92 w 96"/>
                <a:gd name="T35" fmla="*/ 5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6" h="64">
                  <a:moveTo>
                    <a:pt x="89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61"/>
                    <a:pt x="3" y="64"/>
                    <a:pt x="7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93" y="64"/>
                    <a:pt x="96" y="61"/>
                    <a:pt x="96" y="57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6" y="3"/>
                    <a:pt x="93" y="0"/>
                    <a:pt x="89" y="0"/>
                  </a:cubicBezTo>
                  <a:close/>
                  <a:moveTo>
                    <a:pt x="92" y="57"/>
                  </a:moveTo>
                  <a:cubicBezTo>
                    <a:pt x="92" y="59"/>
                    <a:pt x="91" y="60"/>
                    <a:pt x="89" y="60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5" y="60"/>
                    <a:pt x="4" y="59"/>
                    <a:pt x="4" y="5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5"/>
                    <a:pt x="5" y="4"/>
                    <a:pt x="7" y="4"/>
                  </a:cubicBezTo>
                  <a:cubicBezTo>
                    <a:pt x="89" y="4"/>
                    <a:pt x="89" y="4"/>
                    <a:pt x="89" y="4"/>
                  </a:cubicBezTo>
                  <a:cubicBezTo>
                    <a:pt x="91" y="4"/>
                    <a:pt x="92" y="5"/>
                    <a:pt x="92" y="7"/>
                  </a:cubicBezTo>
                  <a:lnTo>
                    <a:pt x="92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13" name="Freeform 108">
              <a:extLst>
                <a:ext uri="{FF2B5EF4-FFF2-40B4-BE49-F238E27FC236}">
                  <a16:creationId xmlns:a16="http://schemas.microsoft.com/office/drawing/2014/main" id="{41CBC3F1-4B02-4E2C-A542-E0C9E6DA96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73476" y="3136900"/>
              <a:ext cx="31750" cy="31750"/>
            </a:xfrm>
            <a:custGeom>
              <a:avLst/>
              <a:gdLst>
                <a:gd name="T0" fmla="*/ 6 w 12"/>
                <a:gd name="T1" fmla="*/ 0 h 12"/>
                <a:gd name="T2" fmla="*/ 0 w 12"/>
                <a:gd name="T3" fmla="*/ 6 h 12"/>
                <a:gd name="T4" fmla="*/ 6 w 12"/>
                <a:gd name="T5" fmla="*/ 12 h 12"/>
                <a:gd name="T6" fmla="*/ 12 w 12"/>
                <a:gd name="T7" fmla="*/ 6 h 12"/>
                <a:gd name="T8" fmla="*/ 6 w 12"/>
                <a:gd name="T9" fmla="*/ 0 h 12"/>
                <a:gd name="T10" fmla="*/ 6 w 12"/>
                <a:gd name="T11" fmla="*/ 8 h 12"/>
                <a:gd name="T12" fmla="*/ 4 w 12"/>
                <a:gd name="T13" fmla="*/ 6 h 12"/>
                <a:gd name="T14" fmla="*/ 6 w 12"/>
                <a:gd name="T15" fmla="*/ 4 h 12"/>
                <a:gd name="T16" fmla="*/ 8 w 12"/>
                <a:gd name="T17" fmla="*/ 6 h 12"/>
                <a:gd name="T18" fmla="*/ 6 w 12"/>
                <a:gd name="T1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9" y="12"/>
                    <a:pt x="12" y="9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  <a:close/>
                  <a:moveTo>
                    <a:pt x="6" y="8"/>
                  </a:moveTo>
                  <a:cubicBezTo>
                    <a:pt x="5" y="8"/>
                    <a:pt x="4" y="7"/>
                    <a:pt x="4" y="6"/>
                  </a:cubicBezTo>
                  <a:cubicBezTo>
                    <a:pt x="4" y="5"/>
                    <a:pt x="5" y="4"/>
                    <a:pt x="6" y="4"/>
                  </a:cubicBezTo>
                  <a:cubicBezTo>
                    <a:pt x="7" y="4"/>
                    <a:pt x="8" y="5"/>
                    <a:pt x="8" y="6"/>
                  </a:cubicBezTo>
                  <a:cubicBezTo>
                    <a:pt x="8" y="7"/>
                    <a:pt x="7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14" name="Freeform 109">
              <a:extLst>
                <a:ext uri="{FF2B5EF4-FFF2-40B4-BE49-F238E27FC236}">
                  <a16:creationId xmlns:a16="http://schemas.microsoft.com/office/drawing/2014/main" id="{EB799F68-100C-4F2B-A483-2A9F4B00D3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38551" y="2995613"/>
              <a:ext cx="101600" cy="101600"/>
            </a:xfrm>
            <a:custGeom>
              <a:avLst/>
              <a:gdLst>
                <a:gd name="T0" fmla="*/ 19 w 38"/>
                <a:gd name="T1" fmla="*/ 0 h 38"/>
                <a:gd name="T2" fmla="*/ 0 w 38"/>
                <a:gd name="T3" fmla="*/ 19 h 38"/>
                <a:gd name="T4" fmla="*/ 19 w 38"/>
                <a:gd name="T5" fmla="*/ 38 h 38"/>
                <a:gd name="T6" fmla="*/ 38 w 38"/>
                <a:gd name="T7" fmla="*/ 19 h 38"/>
                <a:gd name="T8" fmla="*/ 19 w 38"/>
                <a:gd name="T9" fmla="*/ 0 h 38"/>
                <a:gd name="T10" fmla="*/ 19 w 38"/>
                <a:gd name="T11" fmla="*/ 34 h 38"/>
                <a:gd name="T12" fmla="*/ 4 w 38"/>
                <a:gd name="T13" fmla="*/ 19 h 38"/>
                <a:gd name="T14" fmla="*/ 18 w 38"/>
                <a:gd name="T15" fmla="*/ 4 h 38"/>
                <a:gd name="T16" fmla="*/ 18 w 38"/>
                <a:gd name="T17" fmla="*/ 22 h 38"/>
                <a:gd name="T18" fmla="*/ 34 w 38"/>
                <a:gd name="T19" fmla="*/ 16 h 38"/>
                <a:gd name="T20" fmla="*/ 34 w 38"/>
                <a:gd name="T21" fmla="*/ 19 h 38"/>
                <a:gd name="T22" fmla="*/ 19 w 38"/>
                <a:gd name="T23" fmla="*/ 3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cubicBezTo>
                    <a:pt x="8" y="0"/>
                    <a:pt x="0" y="8"/>
                    <a:pt x="0" y="19"/>
                  </a:cubicBezTo>
                  <a:cubicBezTo>
                    <a:pt x="0" y="29"/>
                    <a:pt x="8" y="38"/>
                    <a:pt x="19" y="38"/>
                  </a:cubicBezTo>
                  <a:cubicBezTo>
                    <a:pt x="30" y="38"/>
                    <a:pt x="38" y="29"/>
                    <a:pt x="38" y="19"/>
                  </a:cubicBezTo>
                  <a:cubicBezTo>
                    <a:pt x="38" y="8"/>
                    <a:pt x="30" y="0"/>
                    <a:pt x="19" y="0"/>
                  </a:cubicBezTo>
                  <a:close/>
                  <a:moveTo>
                    <a:pt x="19" y="34"/>
                  </a:moveTo>
                  <a:cubicBezTo>
                    <a:pt x="11" y="34"/>
                    <a:pt x="4" y="27"/>
                    <a:pt x="4" y="19"/>
                  </a:cubicBezTo>
                  <a:cubicBezTo>
                    <a:pt x="4" y="11"/>
                    <a:pt x="10" y="5"/>
                    <a:pt x="18" y="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17"/>
                    <a:pt x="34" y="18"/>
                    <a:pt x="34" y="19"/>
                  </a:cubicBezTo>
                  <a:cubicBezTo>
                    <a:pt x="34" y="27"/>
                    <a:pt x="27" y="34"/>
                    <a:pt x="19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315" name="Group 314">
            <a:extLst>
              <a:ext uri="{FF2B5EF4-FFF2-40B4-BE49-F238E27FC236}">
                <a16:creationId xmlns:a16="http://schemas.microsoft.com/office/drawing/2014/main" id="{47C27777-D237-4264-BEE2-7B0E80148996}"/>
              </a:ext>
            </a:extLst>
          </p:cNvPr>
          <p:cNvGrpSpPr/>
          <p:nvPr/>
        </p:nvGrpSpPr>
        <p:grpSpPr>
          <a:xfrm>
            <a:off x="3341955" y="6018088"/>
            <a:ext cx="410884" cy="367955"/>
            <a:chOff x="2165351" y="3622675"/>
            <a:chExt cx="319088" cy="285750"/>
          </a:xfrm>
          <a:solidFill>
            <a:schemeClr val="tx1"/>
          </a:solidFill>
        </p:grpSpPr>
        <p:sp>
          <p:nvSpPr>
            <p:cNvPr id="316" name="Freeform 145">
              <a:extLst>
                <a:ext uri="{FF2B5EF4-FFF2-40B4-BE49-F238E27FC236}">
                  <a16:creationId xmlns:a16="http://schemas.microsoft.com/office/drawing/2014/main" id="{3D1027C2-6D08-4BCB-A9E9-D15FDA8AF4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5351" y="3622675"/>
              <a:ext cx="319088" cy="285750"/>
            </a:xfrm>
            <a:custGeom>
              <a:avLst/>
              <a:gdLst>
                <a:gd name="T0" fmla="*/ 96 w 120"/>
                <a:gd name="T1" fmla="*/ 106 h 107"/>
                <a:gd name="T2" fmla="*/ 93 w 120"/>
                <a:gd name="T3" fmla="*/ 105 h 107"/>
                <a:gd name="T4" fmla="*/ 93 w 120"/>
                <a:gd name="T5" fmla="*/ 99 h 107"/>
                <a:gd name="T6" fmla="*/ 112 w 120"/>
                <a:gd name="T7" fmla="*/ 60 h 107"/>
                <a:gd name="T8" fmla="*/ 60 w 120"/>
                <a:gd name="T9" fmla="*/ 8 h 107"/>
                <a:gd name="T10" fmla="*/ 8 w 120"/>
                <a:gd name="T11" fmla="*/ 60 h 107"/>
                <a:gd name="T12" fmla="*/ 27 w 120"/>
                <a:gd name="T13" fmla="*/ 99 h 107"/>
                <a:gd name="T14" fmla="*/ 27 w 120"/>
                <a:gd name="T15" fmla="*/ 105 h 107"/>
                <a:gd name="T16" fmla="*/ 22 w 120"/>
                <a:gd name="T17" fmla="*/ 106 h 107"/>
                <a:gd name="T18" fmla="*/ 0 w 120"/>
                <a:gd name="T19" fmla="*/ 60 h 107"/>
                <a:gd name="T20" fmla="*/ 60 w 120"/>
                <a:gd name="T21" fmla="*/ 0 h 107"/>
                <a:gd name="T22" fmla="*/ 120 w 120"/>
                <a:gd name="T23" fmla="*/ 60 h 107"/>
                <a:gd name="T24" fmla="*/ 98 w 120"/>
                <a:gd name="T25" fmla="*/ 106 h 107"/>
                <a:gd name="T26" fmla="*/ 96 w 120"/>
                <a:gd name="T27" fmla="*/ 10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0" h="107">
                  <a:moveTo>
                    <a:pt x="96" y="106"/>
                  </a:moveTo>
                  <a:cubicBezTo>
                    <a:pt x="95" y="106"/>
                    <a:pt x="94" y="106"/>
                    <a:pt x="93" y="105"/>
                  </a:cubicBezTo>
                  <a:cubicBezTo>
                    <a:pt x="91" y="103"/>
                    <a:pt x="92" y="101"/>
                    <a:pt x="93" y="99"/>
                  </a:cubicBezTo>
                  <a:cubicBezTo>
                    <a:pt x="105" y="89"/>
                    <a:pt x="112" y="75"/>
                    <a:pt x="112" y="60"/>
                  </a:cubicBezTo>
                  <a:cubicBezTo>
                    <a:pt x="112" y="31"/>
                    <a:pt x="89" y="8"/>
                    <a:pt x="60" y="8"/>
                  </a:cubicBezTo>
                  <a:cubicBezTo>
                    <a:pt x="31" y="8"/>
                    <a:pt x="8" y="31"/>
                    <a:pt x="8" y="60"/>
                  </a:cubicBezTo>
                  <a:cubicBezTo>
                    <a:pt x="8" y="75"/>
                    <a:pt x="15" y="89"/>
                    <a:pt x="27" y="99"/>
                  </a:cubicBezTo>
                  <a:cubicBezTo>
                    <a:pt x="28" y="101"/>
                    <a:pt x="29" y="103"/>
                    <a:pt x="27" y="105"/>
                  </a:cubicBezTo>
                  <a:cubicBezTo>
                    <a:pt x="26" y="107"/>
                    <a:pt x="23" y="107"/>
                    <a:pt x="22" y="106"/>
                  </a:cubicBezTo>
                  <a:cubicBezTo>
                    <a:pt x="8" y="94"/>
                    <a:pt x="0" y="77"/>
                    <a:pt x="0" y="60"/>
                  </a:cubicBezTo>
                  <a:cubicBezTo>
                    <a:pt x="0" y="26"/>
                    <a:pt x="27" y="0"/>
                    <a:pt x="60" y="0"/>
                  </a:cubicBezTo>
                  <a:cubicBezTo>
                    <a:pt x="93" y="0"/>
                    <a:pt x="120" y="26"/>
                    <a:pt x="120" y="60"/>
                  </a:cubicBezTo>
                  <a:cubicBezTo>
                    <a:pt x="120" y="77"/>
                    <a:pt x="112" y="94"/>
                    <a:pt x="98" y="106"/>
                  </a:cubicBezTo>
                  <a:cubicBezTo>
                    <a:pt x="98" y="106"/>
                    <a:pt x="97" y="106"/>
                    <a:pt x="96" y="1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17" name="Oval 146">
              <a:extLst>
                <a:ext uri="{FF2B5EF4-FFF2-40B4-BE49-F238E27FC236}">
                  <a16:creationId xmlns:a16="http://schemas.microsoft.com/office/drawing/2014/main" id="{FFBC074E-FCBD-4382-A89E-8AF179629F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3464" y="3786188"/>
              <a:ext cx="42863" cy="428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18" name="Freeform 147">
              <a:extLst>
                <a:ext uri="{FF2B5EF4-FFF2-40B4-BE49-F238E27FC236}">
                  <a16:creationId xmlns:a16="http://schemas.microsoft.com/office/drawing/2014/main" id="{6C7A02CD-4A42-412E-8A44-25C0EFB51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8851" y="3711575"/>
              <a:ext cx="66675" cy="66675"/>
            </a:xfrm>
            <a:custGeom>
              <a:avLst/>
              <a:gdLst>
                <a:gd name="T0" fmla="*/ 1 w 25"/>
                <a:gd name="T1" fmla="*/ 1 h 25"/>
                <a:gd name="T2" fmla="*/ 7 w 25"/>
                <a:gd name="T3" fmla="*/ 1 h 25"/>
                <a:gd name="T4" fmla="*/ 24 w 25"/>
                <a:gd name="T5" fmla="*/ 18 h 25"/>
                <a:gd name="T6" fmla="*/ 24 w 25"/>
                <a:gd name="T7" fmla="*/ 24 h 25"/>
                <a:gd name="T8" fmla="*/ 18 w 25"/>
                <a:gd name="T9" fmla="*/ 24 h 25"/>
                <a:gd name="T10" fmla="*/ 1 w 25"/>
                <a:gd name="T11" fmla="*/ 7 h 25"/>
                <a:gd name="T12" fmla="*/ 1 w 25"/>
                <a:gd name="T13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25">
                  <a:moveTo>
                    <a:pt x="1" y="1"/>
                  </a:moveTo>
                  <a:cubicBezTo>
                    <a:pt x="3" y="0"/>
                    <a:pt x="5" y="0"/>
                    <a:pt x="7" y="1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5" y="20"/>
                    <a:pt x="25" y="22"/>
                    <a:pt x="24" y="24"/>
                  </a:cubicBezTo>
                  <a:cubicBezTo>
                    <a:pt x="22" y="25"/>
                    <a:pt x="20" y="25"/>
                    <a:pt x="18" y="24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3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319" name="Group 318">
            <a:extLst>
              <a:ext uri="{FF2B5EF4-FFF2-40B4-BE49-F238E27FC236}">
                <a16:creationId xmlns:a16="http://schemas.microsoft.com/office/drawing/2014/main" id="{B9168D01-86E7-44C0-817E-22661B7E0BC9}"/>
              </a:ext>
            </a:extLst>
          </p:cNvPr>
          <p:cNvGrpSpPr/>
          <p:nvPr/>
        </p:nvGrpSpPr>
        <p:grpSpPr>
          <a:xfrm>
            <a:off x="4500790" y="5992831"/>
            <a:ext cx="209233" cy="418468"/>
            <a:chOff x="2932114" y="4298950"/>
            <a:chExt cx="149225" cy="298451"/>
          </a:xfrm>
          <a:solidFill>
            <a:schemeClr val="tx1"/>
          </a:solidFill>
        </p:grpSpPr>
        <p:sp>
          <p:nvSpPr>
            <p:cNvPr id="320" name="Freeform 192">
              <a:extLst>
                <a:ext uri="{FF2B5EF4-FFF2-40B4-BE49-F238E27FC236}">
                  <a16:creationId xmlns:a16="http://schemas.microsoft.com/office/drawing/2014/main" id="{D3A10811-5998-48C8-B99D-F98D33556E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2114" y="4408488"/>
              <a:ext cx="149225" cy="188913"/>
            </a:xfrm>
            <a:custGeom>
              <a:avLst/>
              <a:gdLst>
                <a:gd name="T0" fmla="*/ 52 w 56"/>
                <a:gd name="T1" fmla="*/ 0 h 71"/>
                <a:gd name="T2" fmla="*/ 48 w 56"/>
                <a:gd name="T3" fmla="*/ 4 h 71"/>
                <a:gd name="T4" fmla="*/ 48 w 56"/>
                <a:gd name="T5" fmla="*/ 17 h 71"/>
                <a:gd name="T6" fmla="*/ 28 w 56"/>
                <a:gd name="T7" fmla="*/ 38 h 71"/>
                <a:gd name="T8" fmla="*/ 8 w 56"/>
                <a:gd name="T9" fmla="*/ 17 h 71"/>
                <a:gd name="T10" fmla="*/ 8 w 56"/>
                <a:gd name="T11" fmla="*/ 4 h 71"/>
                <a:gd name="T12" fmla="*/ 4 w 56"/>
                <a:gd name="T13" fmla="*/ 0 h 71"/>
                <a:gd name="T14" fmla="*/ 0 w 56"/>
                <a:gd name="T15" fmla="*/ 4 h 71"/>
                <a:gd name="T16" fmla="*/ 0 w 56"/>
                <a:gd name="T17" fmla="*/ 17 h 71"/>
                <a:gd name="T18" fmla="*/ 24 w 56"/>
                <a:gd name="T19" fmla="*/ 46 h 71"/>
                <a:gd name="T20" fmla="*/ 24 w 56"/>
                <a:gd name="T21" fmla="*/ 63 h 71"/>
                <a:gd name="T22" fmla="*/ 16 w 56"/>
                <a:gd name="T23" fmla="*/ 63 h 71"/>
                <a:gd name="T24" fmla="*/ 12 w 56"/>
                <a:gd name="T25" fmla="*/ 67 h 71"/>
                <a:gd name="T26" fmla="*/ 16 w 56"/>
                <a:gd name="T27" fmla="*/ 71 h 71"/>
                <a:gd name="T28" fmla="*/ 40 w 56"/>
                <a:gd name="T29" fmla="*/ 71 h 71"/>
                <a:gd name="T30" fmla="*/ 44 w 56"/>
                <a:gd name="T31" fmla="*/ 67 h 71"/>
                <a:gd name="T32" fmla="*/ 40 w 56"/>
                <a:gd name="T33" fmla="*/ 63 h 71"/>
                <a:gd name="T34" fmla="*/ 32 w 56"/>
                <a:gd name="T35" fmla="*/ 63 h 71"/>
                <a:gd name="T36" fmla="*/ 32 w 56"/>
                <a:gd name="T37" fmla="*/ 46 h 71"/>
                <a:gd name="T38" fmla="*/ 56 w 56"/>
                <a:gd name="T39" fmla="*/ 17 h 71"/>
                <a:gd name="T40" fmla="*/ 56 w 56"/>
                <a:gd name="T41" fmla="*/ 4 h 71"/>
                <a:gd name="T42" fmla="*/ 52 w 56"/>
                <a:gd name="T43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6" h="71">
                  <a:moveTo>
                    <a:pt x="52" y="0"/>
                  </a:moveTo>
                  <a:cubicBezTo>
                    <a:pt x="50" y="0"/>
                    <a:pt x="48" y="2"/>
                    <a:pt x="48" y="4"/>
                  </a:cubicBezTo>
                  <a:cubicBezTo>
                    <a:pt x="48" y="17"/>
                    <a:pt x="48" y="17"/>
                    <a:pt x="48" y="17"/>
                  </a:cubicBezTo>
                  <a:cubicBezTo>
                    <a:pt x="48" y="29"/>
                    <a:pt x="39" y="38"/>
                    <a:pt x="28" y="38"/>
                  </a:cubicBezTo>
                  <a:cubicBezTo>
                    <a:pt x="17" y="38"/>
                    <a:pt x="8" y="29"/>
                    <a:pt x="8" y="17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31"/>
                    <a:pt x="10" y="44"/>
                    <a:pt x="24" y="46"/>
                  </a:cubicBezTo>
                  <a:cubicBezTo>
                    <a:pt x="24" y="63"/>
                    <a:pt x="24" y="63"/>
                    <a:pt x="24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4" y="63"/>
                    <a:pt x="12" y="65"/>
                    <a:pt x="12" y="67"/>
                  </a:cubicBezTo>
                  <a:cubicBezTo>
                    <a:pt x="12" y="69"/>
                    <a:pt x="14" y="71"/>
                    <a:pt x="16" y="71"/>
                  </a:cubicBezTo>
                  <a:cubicBezTo>
                    <a:pt x="40" y="71"/>
                    <a:pt x="40" y="71"/>
                    <a:pt x="40" y="71"/>
                  </a:cubicBezTo>
                  <a:cubicBezTo>
                    <a:pt x="42" y="71"/>
                    <a:pt x="44" y="69"/>
                    <a:pt x="44" y="67"/>
                  </a:cubicBezTo>
                  <a:cubicBezTo>
                    <a:pt x="44" y="65"/>
                    <a:pt x="42" y="63"/>
                    <a:pt x="40" y="63"/>
                  </a:cubicBezTo>
                  <a:cubicBezTo>
                    <a:pt x="32" y="63"/>
                    <a:pt x="32" y="63"/>
                    <a:pt x="32" y="63"/>
                  </a:cubicBezTo>
                  <a:cubicBezTo>
                    <a:pt x="32" y="46"/>
                    <a:pt x="32" y="46"/>
                    <a:pt x="32" y="46"/>
                  </a:cubicBezTo>
                  <a:cubicBezTo>
                    <a:pt x="46" y="44"/>
                    <a:pt x="56" y="31"/>
                    <a:pt x="56" y="17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6" y="2"/>
                    <a:pt x="54" y="0"/>
                    <a:pt x="5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21" name="Freeform 193">
              <a:extLst>
                <a:ext uri="{FF2B5EF4-FFF2-40B4-BE49-F238E27FC236}">
                  <a16:creationId xmlns:a16="http://schemas.microsoft.com/office/drawing/2014/main" id="{C952F728-F330-4A08-8504-08A0C5CAE7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4976" y="4298950"/>
              <a:ext cx="65088" cy="192088"/>
            </a:xfrm>
            <a:custGeom>
              <a:avLst/>
              <a:gdLst>
                <a:gd name="T0" fmla="*/ 12 w 24"/>
                <a:gd name="T1" fmla="*/ 72 h 72"/>
                <a:gd name="T2" fmla="*/ 24 w 24"/>
                <a:gd name="T3" fmla="*/ 60 h 72"/>
                <a:gd name="T4" fmla="*/ 24 w 24"/>
                <a:gd name="T5" fmla="*/ 12 h 72"/>
                <a:gd name="T6" fmla="*/ 12 w 24"/>
                <a:gd name="T7" fmla="*/ 0 h 72"/>
                <a:gd name="T8" fmla="*/ 0 w 24"/>
                <a:gd name="T9" fmla="*/ 12 h 72"/>
                <a:gd name="T10" fmla="*/ 0 w 24"/>
                <a:gd name="T11" fmla="*/ 60 h 72"/>
                <a:gd name="T12" fmla="*/ 12 w 24"/>
                <a:gd name="T13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72">
                  <a:moveTo>
                    <a:pt x="12" y="72"/>
                  </a:moveTo>
                  <a:cubicBezTo>
                    <a:pt x="19" y="72"/>
                    <a:pt x="24" y="67"/>
                    <a:pt x="24" y="60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5"/>
                    <a:pt x="19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7"/>
                    <a:pt x="5" y="72"/>
                    <a:pt x="12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22" name="Freeform 16">
            <a:extLst>
              <a:ext uri="{FF2B5EF4-FFF2-40B4-BE49-F238E27FC236}">
                <a16:creationId xmlns:a16="http://schemas.microsoft.com/office/drawing/2014/main" id="{97E4FBDA-D228-426E-B94C-1E6FDFCB6F11}"/>
              </a:ext>
            </a:extLst>
          </p:cNvPr>
          <p:cNvSpPr>
            <a:spLocks/>
          </p:cNvSpPr>
          <p:nvPr/>
        </p:nvSpPr>
        <p:spPr bwMode="auto">
          <a:xfrm>
            <a:off x="5432144" y="6047328"/>
            <a:ext cx="380825" cy="309475"/>
          </a:xfrm>
          <a:custGeom>
            <a:avLst/>
            <a:gdLst>
              <a:gd name="T0" fmla="*/ 368 w 368"/>
              <a:gd name="T1" fmla="*/ 36 h 299"/>
              <a:gd name="T2" fmla="*/ 324 w 368"/>
              <a:gd name="T3" fmla="*/ 48 h 299"/>
              <a:gd name="T4" fmla="*/ 358 w 368"/>
              <a:gd name="T5" fmla="*/ 6 h 299"/>
              <a:gd name="T6" fmla="*/ 310 w 368"/>
              <a:gd name="T7" fmla="*/ 24 h 299"/>
              <a:gd name="T8" fmla="*/ 255 w 368"/>
              <a:gd name="T9" fmla="*/ 0 h 299"/>
              <a:gd name="T10" fmla="*/ 179 w 368"/>
              <a:gd name="T11" fmla="*/ 76 h 299"/>
              <a:gd name="T12" fmla="*/ 181 w 368"/>
              <a:gd name="T13" fmla="*/ 93 h 299"/>
              <a:gd name="T14" fmla="*/ 25 w 368"/>
              <a:gd name="T15" fmla="*/ 14 h 299"/>
              <a:gd name="T16" fmla="*/ 15 w 368"/>
              <a:gd name="T17" fmla="*/ 52 h 299"/>
              <a:gd name="T18" fmla="*/ 49 w 368"/>
              <a:gd name="T19" fmla="*/ 115 h 299"/>
              <a:gd name="T20" fmla="*/ 15 w 368"/>
              <a:gd name="T21" fmla="*/ 106 h 299"/>
              <a:gd name="T22" fmla="*/ 14 w 368"/>
              <a:gd name="T23" fmla="*/ 106 h 299"/>
              <a:gd name="T24" fmla="*/ 75 w 368"/>
              <a:gd name="T25" fmla="*/ 181 h 299"/>
              <a:gd name="T26" fmla="*/ 55 w 368"/>
              <a:gd name="T27" fmla="*/ 183 h 299"/>
              <a:gd name="T28" fmla="*/ 41 w 368"/>
              <a:gd name="T29" fmla="*/ 182 h 299"/>
              <a:gd name="T30" fmla="*/ 111 w 368"/>
              <a:gd name="T31" fmla="*/ 234 h 299"/>
              <a:gd name="T32" fmla="*/ 18 w 368"/>
              <a:gd name="T33" fmla="*/ 267 h 299"/>
              <a:gd name="T34" fmla="*/ 0 w 368"/>
              <a:gd name="T35" fmla="*/ 265 h 299"/>
              <a:gd name="T36" fmla="*/ 115 w 368"/>
              <a:gd name="T37" fmla="*/ 299 h 299"/>
              <a:gd name="T38" fmla="*/ 330 w 368"/>
              <a:gd name="T39" fmla="*/ 85 h 299"/>
              <a:gd name="T40" fmla="*/ 330 w 368"/>
              <a:gd name="T41" fmla="*/ 75 h 299"/>
              <a:gd name="T42" fmla="*/ 368 w 368"/>
              <a:gd name="T43" fmla="*/ 36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68" h="299">
                <a:moveTo>
                  <a:pt x="368" y="36"/>
                </a:moveTo>
                <a:cubicBezTo>
                  <a:pt x="354" y="42"/>
                  <a:pt x="340" y="46"/>
                  <a:pt x="324" y="48"/>
                </a:cubicBezTo>
                <a:cubicBezTo>
                  <a:pt x="340" y="38"/>
                  <a:pt x="352" y="24"/>
                  <a:pt x="358" y="6"/>
                </a:cubicBezTo>
                <a:cubicBezTo>
                  <a:pt x="343" y="15"/>
                  <a:pt x="327" y="21"/>
                  <a:pt x="310" y="24"/>
                </a:cubicBezTo>
                <a:cubicBezTo>
                  <a:pt x="296" y="10"/>
                  <a:pt x="276" y="0"/>
                  <a:pt x="255" y="0"/>
                </a:cubicBezTo>
                <a:cubicBezTo>
                  <a:pt x="213" y="0"/>
                  <a:pt x="179" y="34"/>
                  <a:pt x="179" y="76"/>
                </a:cubicBezTo>
                <a:cubicBezTo>
                  <a:pt x="179" y="82"/>
                  <a:pt x="180" y="88"/>
                  <a:pt x="181" y="93"/>
                </a:cubicBezTo>
                <a:cubicBezTo>
                  <a:pt x="118" y="90"/>
                  <a:pt x="63" y="60"/>
                  <a:pt x="25" y="14"/>
                </a:cubicBezTo>
                <a:cubicBezTo>
                  <a:pt x="19" y="25"/>
                  <a:pt x="15" y="38"/>
                  <a:pt x="15" y="52"/>
                </a:cubicBezTo>
                <a:cubicBezTo>
                  <a:pt x="15" y="78"/>
                  <a:pt x="28" y="101"/>
                  <a:pt x="49" y="115"/>
                </a:cubicBezTo>
                <a:cubicBezTo>
                  <a:pt x="36" y="115"/>
                  <a:pt x="25" y="111"/>
                  <a:pt x="15" y="106"/>
                </a:cubicBezTo>
                <a:cubicBezTo>
                  <a:pt x="14" y="106"/>
                  <a:pt x="14" y="106"/>
                  <a:pt x="14" y="106"/>
                </a:cubicBezTo>
                <a:cubicBezTo>
                  <a:pt x="14" y="143"/>
                  <a:pt x="41" y="174"/>
                  <a:pt x="75" y="181"/>
                </a:cubicBezTo>
                <a:cubicBezTo>
                  <a:pt x="69" y="182"/>
                  <a:pt x="62" y="183"/>
                  <a:pt x="55" y="183"/>
                </a:cubicBezTo>
                <a:cubicBezTo>
                  <a:pt x="50" y="183"/>
                  <a:pt x="46" y="183"/>
                  <a:pt x="41" y="182"/>
                </a:cubicBezTo>
                <a:cubicBezTo>
                  <a:pt x="51" y="212"/>
                  <a:pt x="78" y="234"/>
                  <a:pt x="111" y="234"/>
                </a:cubicBezTo>
                <a:cubicBezTo>
                  <a:pt x="86" y="254"/>
                  <a:pt x="53" y="267"/>
                  <a:pt x="18" y="267"/>
                </a:cubicBezTo>
                <a:cubicBezTo>
                  <a:pt x="12" y="267"/>
                  <a:pt x="6" y="266"/>
                  <a:pt x="0" y="265"/>
                </a:cubicBezTo>
                <a:cubicBezTo>
                  <a:pt x="33" y="287"/>
                  <a:pt x="73" y="299"/>
                  <a:pt x="115" y="299"/>
                </a:cubicBezTo>
                <a:cubicBezTo>
                  <a:pt x="254" y="299"/>
                  <a:pt x="330" y="184"/>
                  <a:pt x="330" y="85"/>
                </a:cubicBezTo>
                <a:cubicBezTo>
                  <a:pt x="330" y="81"/>
                  <a:pt x="330" y="78"/>
                  <a:pt x="330" y="75"/>
                </a:cubicBezTo>
                <a:cubicBezTo>
                  <a:pt x="345" y="64"/>
                  <a:pt x="358" y="51"/>
                  <a:pt x="368" y="3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23" name="Freeform 324">
            <a:extLst>
              <a:ext uri="{FF2B5EF4-FFF2-40B4-BE49-F238E27FC236}">
                <a16:creationId xmlns:a16="http://schemas.microsoft.com/office/drawing/2014/main" id="{F738622A-2DE2-43FF-90F8-8641284F2B71}"/>
              </a:ext>
            </a:extLst>
          </p:cNvPr>
          <p:cNvSpPr>
            <a:spLocks noEditPoints="1"/>
          </p:cNvSpPr>
          <p:nvPr/>
        </p:nvSpPr>
        <p:spPr bwMode="auto">
          <a:xfrm>
            <a:off x="8583004" y="5993149"/>
            <a:ext cx="349089" cy="417833"/>
          </a:xfrm>
          <a:custGeom>
            <a:avLst/>
            <a:gdLst>
              <a:gd name="T0" fmla="*/ 234 w 300"/>
              <a:gd name="T1" fmla="*/ 263 h 360"/>
              <a:gd name="T2" fmla="*/ 243 w 300"/>
              <a:gd name="T3" fmla="*/ 243 h 360"/>
              <a:gd name="T4" fmla="*/ 254 w 300"/>
              <a:gd name="T5" fmla="*/ 252 h 360"/>
              <a:gd name="T6" fmla="*/ 180 w 300"/>
              <a:gd name="T7" fmla="*/ 239 h 360"/>
              <a:gd name="T8" fmla="*/ 171 w 300"/>
              <a:gd name="T9" fmla="*/ 302 h 360"/>
              <a:gd name="T10" fmla="*/ 189 w 300"/>
              <a:gd name="T11" fmla="*/ 302 h 360"/>
              <a:gd name="T12" fmla="*/ 180 w 300"/>
              <a:gd name="T13" fmla="*/ 239 h 360"/>
              <a:gd name="T14" fmla="*/ 300 w 300"/>
              <a:gd name="T15" fmla="*/ 314 h 360"/>
              <a:gd name="T16" fmla="*/ 49 w 300"/>
              <a:gd name="T17" fmla="*/ 360 h 360"/>
              <a:gd name="T18" fmla="*/ 0 w 300"/>
              <a:gd name="T19" fmla="*/ 208 h 360"/>
              <a:gd name="T20" fmla="*/ 251 w 300"/>
              <a:gd name="T21" fmla="*/ 161 h 360"/>
              <a:gd name="T22" fmla="*/ 63 w 300"/>
              <a:gd name="T23" fmla="*/ 325 h 360"/>
              <a:gd name="T24" fmla="*/ 88 w 300"/>
              <a:gd name="T25" fmla="*/ 213 h 360"/>
              <a:gd name="T26" fmla="*/ 21 w 300"/>
              <a:gd name="T27" fmla="*/ 197 h 360"/>
              <a:gd name="T28" fmla="*/ 42 w 300"/>
              <a:gd name="T29" fmla="*/ 213 h 360"/>
              <a:gd name="T30" fmla="*/ 63 w 300"/>
              <a:gd name="T31" fmla="*/ 325 h 360"/>
              <a:gd name="T32" fmla="*/ 117 w 300"/>
              <a:gd name="T33" fmla="*/ 230 h 360"/>
              <a:gd name="T34" fmla="*/ 117 w 300"/>
              <a:gd name="T35" fmla="*/ 304 h 360"/>
              <a:gd name="T36" fmla="*/ 104 w 300"/>
              <a:gd name="T37" fmla="*/ 290 h 360"/>
              <a:gd name="T38" fmla="*/ 83 w 300"/>
              <a:gd name="T39" fmla="*/ 230 h 360"/>
              <a:gd name="T40" fmla="*/ 84 w 300"/>
              <a:gd name="T41" fmla="*/ 308 h 360"/>
              <a:gd name="T42" fmla="*/ 121 w 300"/>
              <a:gd name="T43" fmla="*/ 313 h 360"/>
              <a:gd name="T44" fmla="*/ 138 w 300"/>
              <a:gd name="T45" fmla="*/ 325 h 360"/>
              <a:gd name="T46" fmla="*/ 204 w 300"/>
              <a:gd name="T47" fmla="*/ 298 h 360"/>
              <a:gd name="T48" fmla="*/ 171 w 300"/>
              <a:gd name="T49" fmla="*/ 234 h 360"/>
              <a:gd name="T50" fmla="*/ 150 w 300"/>
              <a:gd name="T51" fmla="*/ 197 h 360"/>
              <a:gd name="T52" fmla="*/ 167 w 300"/>
              <a:gd name="T53" fmla="*/ 324 h 360"/>
              <a:gd name="T54" fmla="*/ 204 w 300"/>
              <a:gd name="T55" fmla="*/ 298 h 360"/>
              <a:gd name="T56" fmla="*/ 254 w 300"/>
              <a:gd name="T57" fmla="*/ 292 h 360"/>
              <a:gd name="T58" fmla="*/ 254 w 300"/>
              <a:gd name="T59" fmla="*/ 303 h 360"/>
              <a:gd name="T60" fmla="*/ 242 w 300"/>
              <a:gd name="T61" fmla="*/ 311 h 360"/>
              <a:gd name="T62" fmla="*/ 234 w 300"/>
              <a:gd name="T63" fmla="*/ 302 h 360"/>
              <a:gd name="T64" fmla="*/ 234 w 300"/>
              <a:gd name="T65" fmla="*/ 280 h 360"/>
              <a:gd name="T66" fmla="*/ 270 w 300"/>
              <a:gd name="T67" fmla="*/ 266 h 360"/>
              <a:gd name="T68" fmla="*/ 228 w 300"/>
              <a:gd name="T69" fmla="*/ 229 h 360"/>
              <a:gd name="T70" fmla="*/ 217 w 300"/>
              <a:gd name="T71" fmla="*/ 262 h 360"/>
              <a:gd name="T72" fmla="*/ 270 w 300"/>
              <a:gd name="T73" fmla="*/ 292 h 360"/>
              <a:gd name="T74" fmla="*/ 194 w 300"/>
              <a:gd name="T75" fmla="*/ 137 h 360"/>
              <a:gd name="T76" fmla="*/ 211 w 300"/>
              <a:gd name="T77" fmla="*/ 137 h 360"/>
              <a:gd name="T78" fmla="*/ 216 w 300"/>
              <a:gd name="T79" fmla="*/ 138 h 360"/>
              <a:gd name="T80" fmla="*/ 240 w 300"/>
              <a:gd name="T81" fmla="*/ 39 h 360"/>
              <a:gd name="T82" fmla="*/ 221 w 300"/>
              <a:gd name="T83" fmla="*/ 116 h 360"/>
              <a:gd name="T84" fmla="*/ 206 w 300"/>
              <a:gd name="T85" fmla="*/ 116 h 360"/>
              <a:gd name="T86" fmla="*/ 187 w 300"/>
              <a:gd name="T87" fmla="*/ 39 h 360"/>
              <a:gd name="T88" fmla="*/ 187 w 300"/>
              <a:gd name="T89" fmla="*/ 123 h 360"/>
              <a:gd name="T90" fmla="*/ 119 w 300"/>
              <a:gd name="T91" fmla="*/ 75 h 360"/>
              <a:gd name="T92" fmla="*/ 130 w 300"/>
              <a:gd name="T93" fmla="*/ 40 h 360"/>
              <a:gd name="T94" fmla="*/ 159 w 300"/>
              <a:gd name="T95" fmla="*/ 38 h 360"/>
              <a:gd name="T96" fmla="*/ 173 w 300"/>
              <a:gd name="T97" fmla="*/ 57 h 360"/>
              <a:gd name="T98" fmla="*/ 174 w 300"/>
              <a:gd name="T99" fmla="*/ 98 h 360"/>
              <a:gd name="T100" fmla="*/ 168 w 300"/>
              <a:gd name="T101" fmla="*/ 130 h 360"/>
              <a:gd name="T102" fmla="*/ 147 w 300"/>
              <a:gd name="T103" fmla="*/ 141 h 360"/>
              <a:gd name="T104" fmla="*/ 125 w 300"/>
              <a:gd name="T105" fmla="*/ 132 h 360"/>
              <a:gd name="T106" fmla="*/ 119 w 300"/>
              <a:gd name="T107" fmla="*/ 101 h 360"/>
              <a:gd name="T108" fmla="*/ 137 w 300"/>
              <a:gd name="T109" fmla="*/ 114 h 360"/>
              <a:gd name="T110" fmla="*/ 156 w 300"/>
              <a:gd name="T111" fmla="*/ 114 h 360"/>
              <a:gd name="T112" fmla="*/ 146 w 300"/>
              <a:gd name="T113" fmla="*/ 52 h 360"/>
              <a:gd name="T114" fmla="*/ 137 w 300"/>
              <a:gd name="T115" fmla="*/ 114 h 360"/>
              <a:gd name="T116" fmla="*/ 95 w 300"/>
              <a:gd name="T117" fmla="*/ 141 h 360"/>
              <a:gd name="T118" fmla="*/ 121 w 300"/>
              <a:gd name="T119" fmla="*/ 0 h 360"/>
              <a:gd name="T120" fmla="*/ 83 w 300"/>
              <a:gd name="T121" fmla="*/ 48 h 360"/>
              <a:gd name="T122" fmla="*/ 45 w 300"/>
              <a:gd name="T123" fmla="*/ 0 h 360"/>
              <a:gd name="T124" fmla="*/ 73 w 300"/>
              <a:gd name="T125" fmla="*/ 141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0" h="360">
                <a:moveTo>
                  <a:pt x="254" y="263"/>
                </a:moveTo>
                <a:cubicBezTo>
                  <a:pt x="234" y="263"/>
                  <a:pt x="234" y="263"/>
                  <a:pt x="234" y="263"/>
                </a:cubicBezTo>
                <a:cubicBezTo>
                  <a:pt x="234" y="252"/>
                  <a:pt x="234" y="252"/>
                  <a:pt x="234" y="252"/>
                </a:cubicBezTo>
                <a:cubicBezTo>
                  <a:pt x="234" y="247"/>
                  <a:pt x="238" y="243"/>
                  <a:pt x="243" y="243"/>
                </a:cubicBezTo>
                <a:cubicBezTo>
                  <a:pt x="245" y="243"/>
                  <a:pt x="245" y="243"/>
                  <a:pt x="245" y="243"/>
                </a:cubicBezTo>
                <a:cubicBezTo>
                  <a:pt x="250" y="243"/>
                  <a:pt x="254" y="247"/>
                  <a:pt x="254" y="252"/>
                </a:cubicBezTo>
                <a:lnTo>
                  <a:pt x="254" y="263"/>
                </a:lnTo>
                <a:close/>
                <a:moveTo>
                  <a:pt x="180" y="239"/>
                </a:moveTo>
                <a:cubicBezTo>
                  <a:pt x="175" y="239"/>
                  <a:pt x="171" y="242"/>
                  <a:pt x="171" y="246"/>
                </a:cubicBezTo>
                <a:cubicBezTo>
                  <a:pt x="171" y="302"/>
                  <a:pt x="171" y="302"/>
                  <a:pt x="171" y="302"/>
                </a:cubicBezTo>
                <a:cubicBezTo>
                  <a:pt x="171" y="306"/>
                  <a:pt x="175" y="310"/>
                  <a:pt x="180" y="310"/>
                </a:cubicBezTo>
                <a:cubicBezTo>
                  <a:pt x="185" y="310"/>
                  <a:pt x="189" y="306"/>
                  <a:pt x="189" y="302"/>
                </a:cubicBezTo>
                <a:cubicBezTo>
                  <a:pt x="189" y="246"/>
                  <a:pt x="189" y="246"/>
                  <a:pt x="189" y="246"/>
                </a:cubicBezTo>
                <a:cubicBezTo>
                  <a:pt x="189" y="242"/>
                  <a:pt x="185" y="239"/>
                  <a:pt x="180" y="239"/>
                </a:cubicBezTo>
                <a:close/>
                <a:moveTo>
                  <a:pt x="300" y="208"/>
                </a:moveTo>
                <a:cubicBezTo>
                  <a:pt x="300" y="314"/>
                  <a:pt x="300" y="314"/>
                  <a:pt x="300" y="314"/>
                </a:cubicBezTo>
                <a:cubicBezTo>
                  <a:pt x="300" y="339"/>
                  <a:pt x="278" y="360"/>
                  <a:pt x="251" y="360"/>
                </a:cubicBezTo>
                <a:cubicBezTo>
                  <a:pt x="49" y="360"/>
                  <a:pt x="49" y="360"/>
                  <a:pt x="49" y="360"/>
                </a:cubicBezTo>
                <a:cubicBezTo>
                  <a:pt x="22" y="360"/>
                  <a:pt x="0" y="339"/>
                  <a:pt x="0" y="314"/>
                </a:cubicBezTo>
                <a:cubicBezTo>
                  <a:pt x="0" y="208"/>
                  <a:pt x="0" y="208"/>
                  <a:pt x="0" y="208"/>
                </a:cubicBezTo>
                <a:cubicBezTo>
                  <a:pt x="0" y="182"/>
                  <a:pt x="22" y="161"/>
                  <a:pt x="49" y="161"/>
                </a:cubicBezTo>
                <a:cubicBezTo>
                  <a:pt x="251" y="161"/>
                  <a:pt x="251" y="161"/>
                  <a:pt x="251" y="161"/>
                </a:cubicBezTo>
                <a:cubicBezTo>
                  <a:pt x="278" y="161"/>
                  <a:pt x="300" y="182"/>
                  <a:pt x="300" y="208"/>
                </a:cubicBezTo>
                <a:close/>
                <a:moveTo>
                  <a:pt x="63" y="325"/>
                </a:moveTo>
                <a:cubicBezTo>
                  <a:pt x="63" y="213"/>
                  <a:pt x="63" y="213"/>
                  <a:pt x="63" y="213"/>
                </a:cubicBezTo>
                <a:cubicBezTo>
                  <a:pt x="88" y="213"/>
                  <a:pt x="88" y="213"/>
                  <a:pt x="88" y="213"/>
                </a:cubicBezTo>
                <a:cubicBezTo>
                  <a:pt x="88" y="197"/>
                  <a:pt x="88" y="197"/>
                  <a:pt x="88" y="197"/>
                </a:cubicBezTo>
                <a:cubicBezTo>
                  <a:pt x="21" y="197"/>
                  <a:pt x="21" y="197"/>
                  <a:pt x="21" y="197"/>
                </a:cubicBezTo>
                <a:cubicBezTo>
                  <a:pt x="21" y="213"/>
                  <a:pt x="21" y="213"/>
                  <a:pt x="21" y="213"/>
                </a:cubicBezTo>
                <a:cubicBezTo>
                  <a:pt x="42" y="213"/>
                  <a:pt x="42" y="213"/>
                  <a:pt x="42" y="213"/>
                </a:cubicBezTo>
                <a:cubicBezTo>
                  <a:pt x="42" y="325"/>
                  <a:pt x="42" y="325"/>
                  <a:pt x="42" y="325"/>
                </a:cubicBezTo>
                <a:lnTo>
                  <a:pt x="63" y="325"/>
                </a:lnTo>
                <a:close/>
                <a:moveTo>
                  <a:pt x="138" y="230"/>
                </a:moveTo>
                <a:cubicBezTo>
                  <a:pt x="117" y="230"/>
                  <a:pt x="117" y="230"/>
                  <a:pt x="117" y="230"/>
                </a:cubicBezTo>
                <a:cubicBezTo>
                  <a:pt x="117" y="290"/>
                  <a:pt x="117" y="290"/>
                  <a:pt x="117" y="290"/>
                </a:cubicBezTo>
                <a:cubicBezTo>
                  <a:pt x="117" y="298"/>
                  <a:pt x="117" y="303"/>
                  <a:pt x="117" y="304"/>
                </a:cubicBezTo>
                <a:cubicBezTo>
                  <a:pt x="115" y="309"/>
                  <a:pt x="107" y="314"/>
                  <a:pt x="104" y="305"/>
                </a:cubicBezTo>
                <a:cubicBezTo>
                  <a:pt x="104" y="303"/>
                  <a:pt x="104" y="298"/>
                  <a:pt x="104" y="290"/>
                </a:cubicBezTo>
                <a:cubicBezTo>
                  <a:pt x="104" y="230"/>
                  <a:pt x="104" y="230"/>
                  <a:pt x="104" y="230"/>
                </a:cubicBezTo>
                <a:cubicBezTo>
                  <a:pt x="83" y="230"/>
                  <a:pt x="83" y="230"/>
                  <a:pt x="83" y="230"/>
                </a:cubicBezTo>
                <a:cubicBezTo>
                  <a:pt x="84" y="289"/>
                  <a:pt x="84" y="289"/>
                  <a:pt x="84" y="289"/>
                </a:cubicBezTo>
                <a:cubicBezTo>
                  <a:pt x="84" y="298"/>
                  <a:pt x="83" y="305"/>
                  <a:pt x="84" y="308"/>
                </a:cubicBezTo>
                <a:cubicBezTo>
                  <a:pt x="84" y="314"/>
                  <a:pt x="84" y="320"/>
                  <a:pt x="89" y="324"/>
                </a:cubicBezTo>
                <a:cubicBezTo>
                  <a:pt x="98" y="330"/>
                  <a:pt x="116" y="323"/>
                  <a:pt x="121" y="313"/>
                </a:cubicBezTo>
                <a:cubicBezTo>
                  <a:pt x="121" y="325"/>
                  <a:pt x="121" y="325"/>
                  <a:pt x="121" y="325"/>
                </a:cubicBezTo>
                <a:cubicBezTo>
                  <a:pt x="138" y="325"/>
                  <a:pt x="138" y="325"/>
                  <a:pt x="138" y="325"/>
                </a:cubicBezTo>
                <a:lnTo>
                  <a:pt x="138" y="230"/>
                </a:lnTo>
                <a:close/>
                <a:moveTo>
                  <a:pt x="204" y="298"/>
                </a:moveTo>
                <a:cubicBezTo>
                  <a:pt x="204" y="249"/>
                  <a:pt x="204" y="249"/>
                  <a:pt x="204" y="249"/>
                </a:cubicBezTo>
                <a:cubicBezTo>
                  <a:pt x="204" y="230"/>
                  <a:pt x="190" y="218"/>
                  <a:pt x="171" y="234"/>
                </a:cubicBezTo>
                <a:cubicBezTo>
                  <a:pt x="171" y="197"/>
                  <a:pt x="171" y="197"/>
                  <a:pt x="171" y="197"/>
                </a:cubicBezTo>
                <a:cubicBezTo>
                  <a:pt x="150" y="197"/>
                  <a:pt x="150" y="197"/>
                  <a:pt x="150" y="197"/>
                </a:cubicBezTo>
                <a:cubicBezTo>
                  <a:pt x="150" y="324"/>
                  <a:pt x="150" y="324"/>
                  <a:pt x="150" y="324"/>
                </a:cubicBezTo>
                <a:cubicBezTo>
                  <a:pt x="167" y="324"/>
                  <a:pt x="167" y="324"/>
                  <a:pt x="167" y="324"/>
                </a:cubicBezTo>
                <a:cubicBezTo>
                  <a:pt x="169" y="316"/>
                  <a:pt x="169" y="316"/>
                  <a:pt x="169" y="316"/>
                </a:cubicBezTo>
                <a:cubicBezTo>
                  <a:pt x="191" y="336"/>
                  <a:pt x="204" y="323"/>
                  <a:pt x="204" y="298"/>
                </a:cubicBezTo>
                <a:close/>
                <a:moveTo>
                  <a:pt x="270" y="292"/>
                </a:moveTo>
                <a:cubicBezTo>
                  <a:pt x="254" y="292"/>
                  <a:pt x="254" y="292"/>
                  <a:pt x="254" y="292"/>
                </a:cubicBezTo>
                <a:cubicBezTo>
                  <a:pt x="254" y="293"/>
                  <a:pt x="254" y="293"/>
                  <a:pt x="254" y="294"/>
                </a:cubicBezTo>
                <a:cubicBezTo>
                  <a:pt x="254" y="303"/>
                  <a:pt x="254" y="303"/>
                  <a:pt x="254" y="303"/>
                </a:cubicBezTo>
                <a:cubicBezTo>
                  <a:pt x="254" y="307"/>
                  <a:pt x="250" y="311"/>
                  <a:pt x="245" y="311"/>
                </a:cubicBezTo>
                <a:cubicBezTo>
                  <a:pt x="242" y="311"/>
                  <a:pt x="242" y="311"/>
                  <a:pt x="242" y="311"/>
                </a:cubicBezTo>
                <a:cubicBezTo>
                  <a:pt x="238" y="311"/>
                  <a:pt x="234" y="307"/>
                  <a:pt x="234" y="303"/>
                </a:cubicBezTo>
                <a:cubicBezTo>
                  <a:pt x="234" y="302"/>
                  <a:pt x="234" y="302"/>
                  <a:pt x="234" y="302"/>
                </a:cubicBezTo>
                <a:cubicBezTo>
                  <a:pt x="234" y="292"/>
                  <a:pt x="234" y="292"/>
                  <a:pt x="234" y="292"/>
                </a:cubicBezTo>
                <a:cubicBezTo>
                  <a:pt x="234" y="280"/>
                  <a:pt x="234" y="280"/>
                  <a:pt x="234" y="280"/>
                </a:cubicBezTo>
                <a:cubicBezTo>
                  <a:pt x="270" y="280"/>
                  <a:pt x="270" y="280"/>
                  <a:pt x="270" y="280"/>
                </a:cubicBezTo>
                <a:cubicBezTo>
                  <a:pt x="270" y="266"/>
                  <a:pt x="270" y="266"/>
                  <a:pt x="270" y="266"/>
                </a:cubicBezTo>
                <a:cubicBezTo>
                  <a:pt x="270" y="256"/>
                  <a:pt x="269" y="247"/>
                  <a:pt x="268" y="241"/>
                </a:cubicBezTo>
                <a:cubicBezTo>
                  <a:pt x="266" y="223"/>
                  <a:pt x="241" y="220"/>
                  <a:pt x="228" y="229"/>
                </a:cubicBezTo>
                <a:cubicBezTo>
                  <a:pt x="224" y="232"/>
                  <a:pt x="221" y="236"/>
                  <a:pt x="220" y="241"/>
                </a:cubicBezTo>
                <a:cubicBezTo>
                  <a:pt x="218" y="246"/>
                  <a:pt x="217" y="253"/>
                  <a:pt x="217" y="262"/>
                </a:cubicBezTo>
                <a:cubicBezTo>
                  <a:pt x="217" y="292"/>
                  <a:pt x="217" y="292"/>
                  <a:pt x="217" y="292"/>
                </a:cubicBezTo>
                <a:cubicBezTo>
                  <a:pt x="217" y="341"/>
                  <a:pt x="277" y="334"/>
                  <a:pt x="270" y="292"/>
                </a:cubicBezTo>
                <a:close/>
                <a:moveTo>
                  <a:pt x="189" y="131"/>
                </a:moveTo>
                <a:cubicBezTo>
                  <a:pt x="190" y="134"/>
                  <a:pt x="192" y="136"/>
                  <a:pt x="194" y="137"/>
                </a:cubicBezTo>
                <a:cubicBezTo>
                  <a:pt x="197" y="139"/>
                  <a:pt x="199" y="140"/>
                  <a:pt x="203" y="140"/>
                </a:cubicBezTo>
                <a:cubicBezTo>
                  <a:pt x="206" y="140"/>
                  <a:pt x="209" y="139"/>
                  <a:pt x="211" y="137"/>
                </a:cubicBezTo>
                <a:cubicBezTo>
                  <a:pt x="213" y="135"/>
                  <a:pt x="215" y="133"/>
                  <a:pt x="217" y="130"/>
                </a:cubicBezTo>
                <a:cubicBezTo>
                  <a:pt x="216" y="138"/>
                  <a:pt x="216" y="138"/>
                  <a:pt x="216" y="138"/>
                </a:cubicBezTo>
                <a:cubicBezTo>
                  <a:pt x="240" y="138"/>
                  <a:pt x="240" y="138"/>
                  <a:pt x="240" y="138"/>
                </a:cubicBezTo>
                <a:cubicBezTo>
                  <a:pt x="240" y="39"/>
                  <a:pt x="240" y="39"/>
                  <a:pt x="240" y="39"/>
                </a:cubicBezTo>
                <a:cubicBezTo>
                  <a:pt x="221" y="39"/>
                  <a:pt x="221" y="39"/>
                  <a:pt x="221" y="39"/>
                </a:cubicBezTo>
                <a:cubicBezTo>
                  <a:pt x="221" y="116"/>
                  <a:pt x="221" y="116"/>
                  <a:pt x="221" y="116"/>
                </a:cubicBezTo>
                <a:cubicBezTo>
                  <a:pt x="221" y="120"/>
                  <a:pt x="218" y="124"/>
                  <a:pt x="214" y="124"/>
                </a:cubicBezTo>
                <a:cubicBezTo>
                  <a:pt x="209" y="124"/>
                  <a:pt x="206" y="120"/>
                  <a:pt x="206" y="116"/>
                </a:cubicBezTo>
                <a:cubicBezTo>
                  <a:pt x="206" y="39"/>
                  <a:pt x="206" y="39"/>
                  <a:pt x="206" y="39"/>
                </a:cubicBezTo>
                <a:cubicBezTo>
                  <a:pt x="187" y="39"/>
                  <a:pt x="187" y="39"/>
                  <a:pt x="187" y="39"/>
                </a:cubicBezTo>
                <a:cubicBezTo>
                  <a:pt x="187" y="106"/>
                  <a:pt x="187" y="106"/>
                  <a:pt x="187" y="106"/>
                </a:cubicBezTo>
                <a:cubicBezTo>
                  <a:pt x="187" y="114"/>
                  <a:pt x="187" y="120"/>
                  <a:pt x="187" y="123"/>
                </a:cubicBezTo>
                <a:cubicBezTo>
                  <a:pt x="188" y="126"/>
                  <a:pt x="188" y="128"/>
                  <a:pt x="189" y="131"/>
                </a:cubicBezTo>
                <a:close/>
                <a:moveTo>
                  <a:pt x="119" y="75"/>
                </a:moveTo>
                <a:cubicBezTo>
                  <a:pt x="119" y="66"/>
                  <a:pt x="120" y="58"/>
                  <a:pt x="121" y="53"/>
                </a:cubicBezTo>
                <a:cubicBezTo>
                  <a:pt x="123" y="48"/>
                  <a:pt x="126" y="43"/>
                  <a:pt x="130" y="40"/>
                </a:cubicBezTo>
                <a:cubicBezTo>
                  <a:pt x="134" y="37"/>
                  <a:pt x="139" y="35"/>
                  <a:pt x="146" y="35"/>
                </a:cubicBezTo>
                <a:cubicBezTo>
                  <a:pt x="151" y="35"/>
                  <a:pt x="156" y="36"/>
                  <a:pt x="159" y="38"/>
                </a:cubicBezTo>
                <a:cubicBezTo>
                  <a:pt x="163" y="40"/>
                  <a:pt x="166" y="43"/>
                  <a:pt x="168" y="46"/>
                </a:cubicBezTo>
                <a:cubicBezTo>
                  <a:pt x="170" y="50"/>
                  <a:pt x="172" y="53"/>
                  <a:pt x="173" y="57"/>
                </a:cubicBezTo>
                <a:cubicBezTo>
                  <a:pt x="173" y="60"/>
                  <a:pt x="174" y="66"/>
                  <a:pt x="174" y="73"/>
                </a:cubicBezTo>
                <a:cubicBezTo>
                  <a:pt x="174" y="98"/>
                  <a:pt x="174" y="98"/>
                  <a:pt x="174" y="98"/>
                </a:cubicBezTo>
                <a:cubicBezTo>
                  <a:pt x="174" y="107"/>
                  <a:pt x="173" y="114"/>
                  <a:pt x="173" y="118"/>
                </a:cubicBezTo>
                <a:cubicBezTo>
                  <a:pt x="172" y="122"/>
                  <a:pt x="170" y="126"/>
                  <a:pt x="168" y="130"/>
                </a:cubicBezTo>
                <a:cubicBezTo>
                  <a:pt x="166" y="134"/>
                  <a:pt x="163" y="137"/>
                  <a:pt x="159" y="138"/>
                </a:cubicBezTo>
                <a:cubicBezTo>
                  <a:pt x="155" y="140"/>
                  <a:pt x="151" y="141"/>
                  <a:pt x="147" y="141"/>
                </a:cubicBezTo>
                <a:cubicBezTo>
                  <a:pt x="141" y="141"/>
                  <a:pt x="137" y="140"/>
                  <a:pt x="133" y="139"/>
                </a:cubicBezTo>
                <a:cubicBezTo>
                  <a:pt x="129" y="137"/>
                  <a:pt x="127" y="135"/>
                  <a:pt x="125" y="132"/>
                </a:cubicBezTo>
                <a:cubicBezTo>
                  <a:pt x="122" y="129"/>
                  <a:pt x="121" y="125"/>
                  <a:pt x="120" y="121"/>
                </a:cubicBezTo>
                <a:cubicBezTo>
                  <a:pt x="119" y="116"/>
                  <a:pt x="119" y="110"/>
                  <a:pt x="119" y="101"/>
                </a:cubicBezTo>
                <a:lnTo>
                  <a:pt x="119" y="75"/>
                </a:lnTo>
                <a:close/>
                <a:moveTo>
                  <a:pt x="137" y="114"/>
                </a:moveTo>
                <a:cubicBezTo>
                  <a:pt x="137" y="120"/>
                  <a:pt x="141" y="125"/>
                  <a:pt x="146" y="125"/>
                </a:cubicBezTo>
                <a:cubicBezTo>
                  <a:pt x="151" y="125"/>
                  <a:pt x="156" y="120"/>
                  <a:pt x="156" y="114"/>
                </a:cubicBezTo>
                <a:cubicBezTo>
                  <a:pt x="156" y="62"/>
                  <a:pt x="156" y="62"/>
                  <a:pt x="156" y="62"/>
                </a:cubicBezTo>
                <a:cubicBezTo>
                  <a:pt x="156" y="56"/>
                  <a:pt x="151" y="52"/>
                  <a:pt x="146" y="52"/>
                </a:cubicBezTo>
                <a:cubicBezTo>
                  <a:pt x="141" y="52"/>
                  <a:pt x="137" y="56"/>
                  <a:pt x="137" y="62"/>
                </a:cubicBezTo>
                <a:lnTo>
                  <a:pt x="137" y="114"/>
                </a:lnTo>
                <a:close/>
                <a:moveTo>
                  <a:pt x="73" y="141"/>
                </a:moveTo>
                <a:cubicBezTo>
                  <a:pt x="95" y="141"/>
                  <a:pt x="95" y="141"/>
                  <a:pt x="95" y="141"/>
                </a:cubicBezTo>
                <a:cubicBezTo>
                  <a:pt x="95" y="65"/>
                  <a:pt x="95" y="65"/>
                  <a:pt x="95" y="65"/>
                </a:cubicBezTo>
                <a:cubicBezTo>
                  <a:pt x="121" y="0"/>
                  <a:pt x="121" y="0"/>
                  <a:pt x="121" y="0"/>
                </a:cubicBezTo>
                <a:cubicBezTo>
                  <a:pt x="97" y="0"/>
                  <a:pt x="97" y="0"/>
                  <a:pt x="97" y="0"/>
                </a:cubicBezTo>
                <a:cubicBezTo>
                  <a:pt x="83" y="48"/>
                  <a:pt x="83" y="48"/>
                  <a:pt x="83" y="48"/>
                </a:cubicBezTo>
                <a:cubicBezTo>
                  <a:pt x="69" y="0"/>
                  <a:pt x="69" y="0"/>
                  <a:pt x="69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73" y="65"/>
                  <a:pt x="73" y="65"/>
                  <a:pt x="73" y="65"/>
                </a:cubicBezTo>
                <a:lnTo>
                  <a:pt x="73" y="14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24" name="Freeform 13">
            <a:extLst>
              <a:ext uri="{FF2B5EF4-FFF2-40B4-BE49-F238E27FC236}">
                <a16:creationId xmlns:a16="http://schemas.microsoft.com/office/drawing/2014/main" id="{BCC2AE9C-1333-408C-B794-304E3E78561B}"/>
              </a:ext>
            </a:extLst>
          </p:cNvPr>
          <p:cNvSpPr>
            <a:spLocks/>
          </p:cNvSpPr>
          <p:nvPr/>
        </p:nvSpPr>
        <p:spPr bwMode="auto">
          <a:xfrm>
            <a:off x="6485640" y="6049981"/>
            <a:ext cx="303814" cy="304168"/>
          </a:xfrm>
          <a:custGeom>
            <a:avLst/>
            <a:gdLst>
              <a:gd name="T0" fmla="*/ 360 w 360"/>
              <a:gd name="T1" fmla="*/ 60 h 360"/>
              <a:gd name="T2" fmla="*/ 300 w 360"/>
              <a:gd name="T3" fmla="*/ 0 h 360"/>
              <a:gd name="T4" fmla="*/ 60 w 360"/>
              <a:gd name="T5" fmla="*/ 0 h 360"/>
              <a:gd name="T6" fmla="*/ 0 w 360"/>
              <a:gd name="T7" fmla="*/ 60 h 360"/>
              <a:gd name="T8" fmla="*/ 0 w 360"/>
              <a:gd name="T9" fmla="*/ 300 h 360"/>
              <a:gd name="T10" fmla="*/ 60 w 360"/>
              <a:gd name="T11" fmla="*/ 360 h 360"/>
              <a:gd name="T12" fmla="*/ 180 w 360"/>
              <a:gd name="T13" fmla="*/ 360 h 360"/>
              <a:gd name="T14" fmla="*/ 180 w 360"/>
              <a:gd name="T15" fmla="*/ 224 h 360"/>
              <a:gd name="T16" fmla="*/ 136 w 360"/>
              <a:gd name="T17" fmla="*/ 224 h 360"/>
              <a:gd name="T18" fmla="*/ 136 w 360"/>
              <a:gd name="T19" fmla="*/ 164 h 360"/>
              <a:gd name="T20" fmla="*/ 180 w 360"/>
              <a:gd name="T21" fmla="*/ 164 h 360"/>
              <a:gd name="T22" fmla="*/ 180 w 360"/>
              <a:gd name="T23" fmla="*/ 141 h 360"/>
              <a:gd name="T24" fmla="*/ 248 w 360"/>
              <a:gd name="T25" fmla="*/ 64 h 360"/>
              <a:gd name="T26" fmla="*/ 296 w 360"/>
              <a:gd name="T27" fmla="*/ 64 h 360"/>
              <a:gd name="T28" fmla="*/ 296 w 360"/>
              <a:gd name="T29" fmla="*/ 124 h 360"/>
              <a:gd name="T30" fmla="*/ 248 w 360"/>
              <a:gd name="T31" fmla="*/ 124 h 360"/>
              <a:gd name="T32" fmla="*/ 236 w 360"/>
              <a:gd name="T33" fmla="*/ 140 h 360"/>
              <a:gd name="T34" fmla="*/ 236 w 360"/>
              <a:gd name="T35" fmla="*/ 164 h 360"/>
              <a:gd name="T36" fmla="*/ 296 w 360"/>
              <a:gd name="T37" fmla="*/ 164 h 360"/>
              <a:gd name="T38" fmla="*/ 296 w 360"/>
              <a:gd name="T39" fmla="*/ 224 h 360"/>
              <a:gd name="T40" fmla="*/ 236 w 360"/>
              <a:gd name="T41" fmla="*/ 224 h 360"/>
              <a:gd name="T42" fmla="*/ 236 w 360"/>
              <a:gd name="T43" fmla="*/ 360 h 360"/>
              <a:gd name="T44" fmla="*/ 300 w 360"/>
              <a:gd name="T45" fmla="*/ 360 h 360"/>
              <a:gd name="T46" fmla="*/ 360 w 360"/>
              <a:gd name="T47" fmla="*/ 300 h 360"/>
              <a:gd name="T48" fmla="*/ 360 w 360"/>
              <a:gd name="T49" fmla="*/ 60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60" h="360">
                <a:moveTo>
                  <a:pt x="360" y="60"/>
                </a:moveTo>
                <a:cubicBezTo>
                  <a:pt x="360" y="29"/>
                  <a:pt x="332" y="0"/>
                  <a:pt x="300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28" y="0"/>
                  <a:pt x="0" y="29"/>
                  <a:pt x="0" y="60"/>
                </a:cubicBezTo>
                <a:cubicBezTo>
                  <a:pt x="0" y="300"/>
                  <a:pt x="0" y="300"/>
                  <a:pt x="0" y="300"/>
                </a:cubicBezTo>
                <a:cubicBezTo>
                  <a:pt x="0" y="332"/>
                  <a:pt x="28" y="360"/>
                  <a:pt x="60" y="360"/>
                </a:cubicBezTo>
                <a:cubicBezTo>
                  <a:pt x="180" y="360"/>
                  <a:pt x="180" y="360"/>
                  <a:pt x="180" y="360"/>
                </a:cubicBezTo>
                <a:cubicBezTo>
                  <a:pt x="180" y="224"/>
                  <a:pt x="180" y="224"/>
                  <a:pt x="180" y="224"/>
                </a:cubicBezTo>
                <a:cubicBezTo>
                  <a:pt x="136" y="224"/>
                  <a:pt x="136" y="224"/>
                  <a:pt x="136" y="224"/>
                </a:cubicBezTo>
                <a:cubicBezTo>
                  <a:pt x="136" y="164"/>
                  <a:pt x="136" y="164"/>
                  <a:pt x="136" y="164"/>
                </a:cubicBezTo>
                <a:cubicBezTo>
                  <a:pt x="180" y="164"/>
                  <a:pt x="180" y="164"/>
                  <a:pt x="180" y="164"/>
                </a:cubicBezTo>
                <a:cubicBezTo>
                  <a:pt x="180" y="141"/>
                  <a:pt x="180" y="141"/>
                  <a:pt x="180" y="141"/>
                </a:cubicBezTo>
                <a:cubicBezTo>
                  <a:pt x="180" y="100"/>
                  <a:pt x="210" y="64"/>
                  <a:pt x="248" y="64"/>
                </a:cubicBezTo>
                <a:cubicBezTo>
                  <a:pt x="296" y="64"/>
                  <a:pt x="296" y="64"/>
                  <a:pt x="296" y="64"/>
                </a:cubicBezTo>
                <a:cubicBezTo>
                  <a:pt x="296" y="124"/>
                  <a:pt x="296" y="124"/>
                  <a:pt x="296" y="124"/>
                </a:cubicBezTo>
                <a:cubicBezTo>
                  <a:pt x="248" y="124"/>
                  <a:pt x="248" y="124"/>
                  <a:pt x="248" y="124"/>
                </a:cubicBezTo>
                <a:cubicBezTo>
                  <a:pt x="242" y="124"/>
                  <a:pt x="236" y="131"/>
                  <a:pt x="236" y="140"/>
                </a:cubicBezTo>
                <a:cubicBezTo>
                  <a:pt x="236" y="164"/>
                  <a:pt x="236" y="164"/>
                  <a:pt x="236" y="164"/>
                </a:cubicBezTo>
                <a:cubicBezTo>
                  <a:pt x="296" y="164"/>
                  <a:pt x="296" y="164"/>
                  <a:pt x="296" y="164"/>
                </a:cubicBezTo>
                <a:cubicBezTo>
                  <a:pt x="296" y="224"/>
                  <a:pt x="296" y="224"/>
                  <a:pt x="296" y="224"/>
                </a:cubicBezTo>
                <a:cubicBezTo>
                  <a:pt x="236" y="224"/>
                  <a:pt x="236" y="224"/>
                  <a:pt x="236" y="224"/>
                </a:cubicBezTo>
                <a:cubicBezTo>
                  <a:pt x="236" y="360"/>
                  <a:pt x="236" y="360"/>
                  <a:pt x="236" y="360"/>
                </a:cubicBezTo>
                <a:cubicBezTo>
                  <a:pt x="300" y="360"/>
                  <a:pt x="300" y="360"/>
                  <a:pt x="300" y="360"/>
                </a:cubicBezTo>
                <a:cubicBezTo>
                  <a:pt x="332" y="360"/>
                  <a:pt x="360" y="332"/>
                  <a:pt x="360" y="300"/>
                </a:cubicBezTo>
                <a:lnTo>
                  <a:pt x="360" y="6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25" name="Freeform 9">
            <a:extLst>
              <a:ext uri="{FF2B5EF4-FFF2-40B4-BE49-F238E27FC236}">
                <a16:creationId xmlns:a16="http://schemas.microsoft.com/office/drawing/2014/main" id="{298BAF85-1157-4140-AA2D-B47769E72F3E}"/>
              </a:ext>
            </a:extLst>
          </p:cNvPr>
          <p:cNvSpPr>
            <a:spLocks noEditPoints="1"/>
          </p:cNvSpPr>
          <p:nvPr/>
        </p:nvSpPr>
        <p:spPr bwMode="auto">
          <a:xfrm>
            <a:off x="7549405" y="6044165"/>
            <a:ext cx="315433" cy="315801"/>
          </a:xfrm>
          <a:custGeom>
            <a:avLst/>
            <a:gdLst>
              <a:gd name="T0" fmla="*/ 333 w 360"/>
              <a:gd name="T1" fmla="*/ 0 h 360"/>
              <a:gd name="T2" fmla="*/ 26 w 360"/>
              <a:gd name="T3" fmla="*/ 0 h 360"/>
              <a:gd name="T4" fmla="*/ 0 w 360"/>
              <a:gd name="T5" fmla="*/ 25 h 360"/>
              <a:gd name="T6" fmla="*/ 0 w 360"/>
              <a:gd name="T7" fmla="*/ 334 h 360"/>
              <a:gd name="T8" fmla="*/ 26 w 360"/>
              <a:gd name="T9" fmla="*/ 360 h 360"/>
              <a:gd name="T10" fmla="*/ 333 w 360"/>
              <a:gd name="T11" fmla="*/ 360 h 360"/>
              <a:gd name="T12" fmla="*/ 360 w 360"/>
              <a:gd name="T13" fmla="*/ 334 h 360"/>
              <a:gd name="T14" fmla="*/ 360 w 360"/>
              <a:gd name="T15" fmla="*/ 25 h 360"/>
              <a:gd name="T16" fmla="*/ 333 w 360"/>
              <a:gd name="T17" fmla="*/ 0 h 360"/>
              <a:gd name="T18" fmla="*/ 109 w 360"/>
              <a:gd name="T19" fmla="*/ 301 h 360"/>
              <a:gd name="T20" fmla="*/ 54 w 360"/>
              <a:gd name="T21" fmla="*/ 301 h 360"/>
              <a:gd name="T22" fmla="*/ 54 w 360"/>
              <a:gd name="T23" fmla="*/ 138 h 360"/>
              <a:gd name="T24" fmla="*/ 109 w 360"/>
              <a:gd name="T25" fmla="*/ 138 h 360"/>
              <a:gd name="T26" fmla="*/ 109 w 360"/>
              <a:gd name="T27" fmla="*/ 301 h 360"/>
              <a:gd name="T28" fmla="*/ 82 w 360"/>
              <a:gd name="T29" fmla="*/ 116 h 360"/>
              <a:gd name="T30" fmla="*/ 81 w 360"/>
              <a:gd name="T31" fmla="*/ 116 h 360"/>
              <a:gd name="T32" fmla="*/ 51 w 360"/>
              <a:gd name="T33" fmla="*/ 88 h 360"/>
              <a:gd name="T34" fmla="*/ 82 w 360"/>
              <a:gd name="T35" fmla="*/ 60 h 360"/>
              <a:gd name="T36" fmla="*/ 112 w 360"/>
              <a:gd name="T37" fmla="*/ 88 h 360"/>
              <a:gd name="T38" fmla="*/ 82 w 360"/>
              <a:gd name="T39" fmla="*/ 116 h 360"/>
              <a:gd name="T40" fmla="*/ 305 w 360"/>
              <a:gd name="T41" fmla="*/ 301 h 360"/>
              <a:gd name="T42" fmla="*/ 251 w 360"/>
              <a:gd name="T43" fmla="*/ 301 h 360"/>
              <a:gd name="T44" fmla="*/ 251 w 360"/>
              <a:gd name="T45" fmla="*/ 214 h 360"/>
              <a:gd name="T46" fmla="*/ 223 w 360"/>
              <a:gd name="T47" fmla="*/ 177 h 360"/>
              <a:gd name="T48" fmla="*/ 195 w 360"/>
              <a:gd name="T49" fmla="*/ 197 h 360"/>
              <a:gd name="T50" fmla="*/ 193 w 360"/>
              <a:gd name="T51" fmla="*/ 210 h 360"/>
              <a:gd name="T52" fmla="*/ 193 w 360"/>
              <a:gd name="T53" fmla="*/ 301 h 360"/>
              <a:gd name="T54" fmla="*/ 139 w 360"/>
              <a:gd name="T55" fmla="*/ 301 h 360"/>
              <a:gd name="T56" fmla="*/ 139 w 360"/>
              <a:gd name="T57" fmla="*/ 138 h 360"/>
              <a:gd name="T58" fmla="*/ 193 w 360"/>
              <a:gd name="T59" fmla="*/ 138 h 360"/>
              <a:gd name="T60" fmla="*/ 193 w 360"/>
              <a:gd name="T61" fmla="*/ 161 h 360"/>
              <a:gd name="T62" fmla="*/ 242 w 360"/>
              <a:gd name="T63" fmla="*/ 135 h 360"/>
              <a:gd name="T64" fmla="*/ 305 w 360"/>
              <a:gd name="T65" fmla="*/ 208 h 360"/>
              <a:gd name="T66" fmla="*/ 305 w 360"/>
              <a:gd name="T67" fmla="*/ 301 h 360"/>
              <a:gd name="T68" fmla="*/ 193 w 360"/>
              <a:gd name="T69" fmla="*/ 162 h 360"/>
              <a:gd name="T70" fmla="*/ 193 w 360"/>
              <a:gd name="T71" fmla="*/ 161 h 360"/>
              <a:gd name="T72" fmla="*/ 193 w 360"/>
              <a:gd name="T73" fmla="*/ 162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60" h="360">
                <a:moveTo>
                  <a:pt x="333" y="0"/>
                </a:moveTo>
                <a:cubicBezTo>
                  <a:pt x="26" y="0"/>
                  <a:pt x="26" y="0"/>
                  <a:pt x="26" y="0"/>
                </a:cubicBezTo>
                <a:cubicBezTo>
                  <a:pt x="12" y="0"/>
                  <a:pt x="0" y="11"/>
                  <a:pt x="0" y="25"/>
                </a:cubicBezTo>
                <a:cubicBezTo>
                  <a:pt x="0" y="334"/>
                  <a:pt x="0" y="334"/>
                  <a:pt x="0" y="334"/>
                </a:cubicBezTo>
                <a:cubicBezTo>
                  <a:pt x="0" y="348"/>
                  <a:pt x="12" y="360"/>
                  <a:pt x="26" y="360"/>
                </a:cubicBezTo>
                <a:cubicBezTo>
                  <a:pt x="333" y="360"/>
                  <a:pt x="333" y="360"/>
                  <a:pt x="333" y="360"/>
                </a:cubicBezTo>
                <a:cubicBezTo>
                  <a:pt x="348" y="360"/>
                  <a:pt x="360" y="348"/>
                  <a:pt x="360" y="334"/>
                </a:cubicBezTo>
                <a:cubicBezTo>
                  <a:pt x="360" y="25"/>
                  <a:pt x="360" y="25"/>
                  <a:pt x="360" y="25"/>
                </a:cubicBezTo>
                <a:cubicBezTo>
                  <a:pt x="360" y="11"/>
                  <a:pt x="348" y="0"/>
                  <a:pt x="333" y="0"/>
                </a:cubicBezTo>
                <a:close/>
                <a:moveTo>
                  <a:pt x="109" y="301"/>
                </a:moveTo>
                <a:cubicBezTo>
                  <a:pt x="54" y="301"/>
                  <a:pt x="54" y="301"/>
                  <a:pt x="54" y="301"/>
                </a:cubicBezTo>
                <a:cubicBezTo>
                  <a:pt x="54" y="138"/>
                  <a:pt x="54" y="138"/>
                  <a:pt x="54" y="138"/>
                </a:cubicBezTo>
                <a:cubicBezTo>
                  <a:pt x="109" y="138"/>
                  <a:pt x="109" y="138"/>
                  <a:pt x="109" y="138"/>
                </a:cubicBezTo>
                <a:lnTo>
                  <a:pt x="109" y="301"/>
                </a:lnTo>
                <a:close/>
                <a:moveTo>
                  <a:pt x="82" y="116"/>
                </a:moveTo>
                <a:cubicBezTo>
                  <a:pt x="81" y="116"/>
                  <a:pt x="81" y="116"/>
                  <a:pt x="81" y="116"/>
                </a:cubicBezTo>
                <a:cubicBezTo>
                  <a:pt x="63" y="116"/>
                  <a:pt x="51" y="104"/>
                  <a:pt x="51" y="88"/>
                </a:cubicBezTo>
                <a:cubicBezTo>
                  <a:pt x="51" y="72"/>
                  <a:pt x="63" y="60"/>
                  <a:pt x="82" y="60"/>
                </a:cubicBezTo>
                <a:cubicBezTo>
                  <a:pt x="101" y="60"/>
                  <a:pt x="112" y="72"/>
                  <a:pt x="112" y="88"/>
                </a:cubicBezTo>
                <a:cubicBezTo>
                  <a:pt x="112" y="104"/>
                  <a:pt x="101" y="116"/>
                  <a:pt x="82" y="116"/>
                </a:cubicBezTo>
                <a:close/>
                <a:moveTo>
                  <a:pt x="305" y="301"/>
                </a:moveTo>
                <a:cubicBezTo>
                  <a:pt x="251" y="301"/>
                  <a:pt x="251" y="301"/>
                  <a:pt x="251" y="301"/>
                </a:cubicBezTo>
                <a:cubicBezTo>
                  <a:pt x="251" y="214"/>
                  <a:pt x="251" y="214"/>
                  <a:pt x="251" y="214"/>
                </a:cubicBezTo>
                <a:cubicBezTo>
                  <a:pt x="251" y="192"/>
                  <a:pt x="243" y="177"/>
                  <a:pt x="223" y="177"/>
                </a:cubicBezTo>
                <a:cubicBezTo>
                  <a:pt x="208" y="177"/>
                  <a:pt x="199" y="187"/>
                  <a:pt x="195" y="197"/>
                </a:cubicBezTo>
                <a:cubicBezTo>
                  <a:pt x="194" y="200"/>
                  <a:pt x="193" y="205"/>
                  <a:pt x="193" y="210"/>
                </a:cubicBezTo>
                <a:cubicBezTo>
                  <a:pt x="193" y="301"/>
                  <a:pt x="193" y="301"/>
                  <a:pt x="193" y="301"/>
                </a:cubicBezTo>
                <a:cubicBezTo>
                  <a:pt x="139" y="301"/>
                  <a:pt x="139" y="301"/>
                  <a:pt x="139" y="301"/>
                </a:cubicBezTo>
                <a:cubicBezTo>
                  <a:pt x="139" y="301"/>
                  <a:pt x="140" y="154"/>
                  <a:pt x="139" y="138"/>
                </a:cubicBezTo>
                <a:cubicBezTo>
                  <a:pt x="193" y="138"/>
                  <a:pt x="193" y="138"/>
                  <a:pt x="193" y="138"/>
                </a:cubicBezTo>
                <a:cubicBezTo>
                  <a:pt x="193" y="161"/>
                  <a:pt x="193" y="161"/>
                  <a:pt x="193" y="161"/>
                </a:cubicBezTo>
                <a:cubicBezTo>
                  <a:pt x="201" y="150"/>
                  <a:pt x="213" y="135"/>
                  <a:pt x="242" y="135"/>
                </a:cubicBezTo>
                <a:cubicBezTo>
                  <a:pt x="278" y="135"/>
                  <a:pt x="305" y="158"/>
                  <a:pt x="305" y="208"/>
                </a:cubicBezTo>
                <a:lnTo>
                  <a:pt x="305" y="301"/>
                </a:lnTo>
                <a:close/>
                <a:moveTo>
                  <a:pt x="193" y="162"/>
                </a:moveTo>
                <a:cubicBezTo>
                  <a:pt x="193" y="162"/>
                  <a:pt x="193" y="162"/>
                  <a:pt x="193" y="161"/>
                </a:cubicBezTo>
                <a:cubicBezTo>
                  <a:pt x="193" y="162"/>
                  <a:pt x="193" y="162"/>
                  <a:pt x="193" y="16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326" name="Group 325">
            <a:extLst>
              <a:ext uri="{FF2B5EF4-FFF2-40B4-BE49-F238E27FC236}">
                <a16:creationId xmlns:a16="http://schemas.microsoft.com/office/drawing/2014/main" id="{EDC8A550-0F19-461E-9630-E4D614B36E37}"/>
              </a:ext>
            </a:extLst>
          </p:cNvPr>
          <p:cNvGrpSpPr/>
          <p:nvPr/>
        </p:nvGrpSpPr>
        <p:grpSpPr>
          <a:xfrm>
            <a:off x="9595631" y="6017121"/>
            <a:ext cx="265113" cy="369889"/>
            <a:chOff x="3830638" y="3297238"/>
            <a:chExt cx="265113" cy="369888"/>
          </a:xfrm>
          <a:solidFill>
            <a:schemeClr val="tx1"/>
          </a:solidFill>
        </p:grpSpPr>
        <p:sp>
          <p:nvSpPr>
            <p:cNvPr id="327" name="Freeform 5">
              <a:extLst>
                <a:ext uri="{FF2B5EF4-FFF2-40B4-BE49-F238E27FC236}">
                  <a16:creationId xmlns:a16="http://schemas.microsoft.com/office/drawing/2014/main" id="{F7464279-B4F9-40E3-94AB-D8A18050B5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4450" y="3297238"/>
              <a:ext cx="50800" cy="50800"/>
            </a:xfrm>
            <a:custGeom>
              <a:avLst/>
              <a:gdLst>
                <a:gd name="T0" fmla="*/ 11 w 32"/>
                <a:gd name="T1" fmla="*/ 21 h 32"/>
                <a:gd name="T2" fmla="*/ 21 w 32"/>
                <a:gd name="T3" fmla="*/ 21 h 32"/>
                <a:gd name="T4" fmla="*/ 21 w 32"/>
                <a:gd name="T5" fmla="*/ 32 h 32"/>
                <a:gd name="T6" fmla="*/ 32 w 32"/>
                <a:gd name="T7" fmla="*/ 32 h 32"/>
                <a:gd name="T8" fmla="*/ 32 w 32"/>
                <a:gd name="T9" fmla="*/ 0 h 32"/>
                <a:gd name="T10" fmla="*/ 21 w 32"/>
                <a:gd name="T11" fmla="*/ 0 h 32"/>
                <a:gd name="T12" fmla="*/ 21 w 32"/>
                <a:gd name="T13" fmla="*/ 11 h 32"/>
                <a:gd name="T14" fmla="*/ 11 w 32"/>
                <a:gd name="T15" fmla="*/ 11 h 32"/>
                <a:gd name="T16" fmla="*/ 11 w 32"/>
                <a:gd name="T17" fmla="*/ 0 h 32"/>
                <a:gd name="T18" fmla="*/ 0 w 32"/>
                <a:gd name="T19" fmla="*/ 0 h 32"/>
                <a:gd name="T20" fmla="*/ 0 w 32"/>
                <a:gd name="T21" fmla="*/ 32 h 32"/>
                <a:gd name="T22" fmla="*/ 11 w 32"/>
                <a:gd name="T23" fmla="*/ 32 h 32"/>
                <a:gd name="T24" fmla="*/ 11 w 32"/>
                <a:gd name="T25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32">
                  <a:moveTo>
                    <a:pt x="11" y="21"/>
                  </a:moveTo>
                  <a:lnTo>
                    <a:pt x="21" y="21"/>
                  </a:lnTo>
                  <a:lnTo>
                    <a:pt x="21" y="32"/>
                  </a:lnTo>
                  <a:lnTo>
                    <a:pt x="32" y="32"/>
                  </a:lnTo>
                  <a:lnTo>
                    <a:pt x="32" y="0"/>
                  </a:lnTo>
                  <a:lnTo>
                    <a:pt x="21" y="0"/>
                  </a:lnTo>
                  <a:lnTo>
                    <a:pt x="21" y="11"/>
                  </a:lnTo>
                  <a:lnTo>
                    <a:pt x="11" y="11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32"/>
                  </a:lnTo>
                  <a:lnTo>
                    <a:pt x="11" y="32"/>
                  </a:lnTo>
                  <a:lnTo>
                    <a:pt x="11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28" name="Freeform 6">
              <a:extLst>
                <a:ext uri="{FF2B5EF4-FFF2-40B4-BE49-F238E27FC236}">
                  <a16:creationId xmlns:a16="http://schemas.microsoft.com/office/drawing/2014/main" id="{12C5ED2E-78E2-4E23-82F0-7F42E7857AB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1600" y="3297238"/>
              <a:ext cx="46038" cy="50800"/>
            </a:xfrm>
            <a:custGeom>
              <a:avLst/>
              <a:gdLst>
                <a:gd name="T0" fmla="*/ 9 w 29"/>
                <a:gd name="T1" fmla="*/ 32 h 32"/>
                <a:gd name="T2" fmla="*/ 20 w 29"/>
                <a:gd name="T3" fmla="*/ 32 h 32"/>
                <a:gd name="T4" fmla="*/ 20 w 29"/>
                <a:gd name="T5" fmla="*/ 11 h 32"/>
                <a:gd name="T6" fmla="*/ 29 w 29"/>
                <a:gd name="T7" fmla="*/ 11 h 32"/>
                <a:gd name="T8" fmla="*/ 29 w 29"/>
                <a:gd name="T9" fmla="*/ 0 h 32"/>
                <a:gd name="T10" fmla="*/ 0 w 29"/>
                <a:gd name="T11" fmla="*/ 0 h 32"/>
                <a:gd name="T12" fmla="*/ 0 w 29"/>
                <a:gd name="T13" fmla="*/ 11 h 32"/>
                <a:gd name="T14" fmla="*/ 9 w 29"/>
                <a:gd name="T15" fmla="*/ 11 h 32"/>
                <a:gd name="T16" fmla="*/ 9 w 29"/>
                <a:gd name="T1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32">
                  <a:moveTo>
                    <a:pt x="9" y="32"/>
                  </a:moveTo>
                  <a:lnTo>
                    <a:pt x="20" y="32"/>
                  </a:lnTo>
                  <a:lnTo>
                    <a:pt x="20" y="11"/>
                  </a:lnTo>
                  <a:lnTo>
                    <a:pt x="29" y="11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9" y="11"/>
                  </a:lnTo>
                  <a:lnTo>
                    <a:pt x="9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29" name="Freeform 7">
              <a:extLst>
                <a:ext uri="{FF2B5EF4-FFF2-40B4-BE49-F238E27FC236}">
                  <a16:creationId xmlns:a16="http://schemas.microsoft.com/office/drawing/2014/main" id="{96BF6E3C-DBC5-49C3-B8B7-944674751E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5575" y="3297238"/>
              <a:ext cx="57150" cy="50800"/>
            </a:xfrm>
            <a:custGeom>
              <a:avLst/>
              <a:gdLst>
                <a:gd name="T0" fmla="*/ 11 w 36"/>
                <a:gd name="T1" fmla="*/ 16 h 32"/>
                <a:gd name="T2" fmla="*/ 18 w 36"/>
                <a:gd name="T3" fmla="*/ 27 h 32"/>
                <a:gd name="T4" fmla="*/ 18 w 36"/>
                <a:gd name="T5" fmla="*/ 27 h 32"/>
                <a:gd name="T6" fmla="*/ 25 w 36"/>
                <a:gd name="T7" fmla="*/ 16 h 32"/>
                <a:gd name="T8" fmla="*/ 25 w 36"/>
                <a:gd name="T9" fmla="*/ 32 h 32"/>
                <a:gd name="T10" fmla="*/ 36 w 36"/>
                <a:gd name="T11" fmla="*/ 32 h 32"/>
                <a:gd name="T12" fmla="*/ 36 w 36"/>
                <a:gd name="T13" fmla="*/ 0 h 32"/>
                <a:gd name="T14" fmla="*/ 24 w 36"/>
                <a:gd name="T15" fmla="*/ 0 h 32"/>
                <a:gd name="T16" fmla="*/ 18 w 36"/>
                <a:gd name="T17" fmla="*/ 11 h 32"/>
                <a:gd name="T18" fmla="*/ 11 w 36"/>
                <a:gd name="T19" fmla="*/ 0 h 32"/>
                <a:gd name="T20" fmla="*/ 0 w 36"/>
                <a:gd name="T21" fmla="*/ 0 h 32"/>
                <a:gd name="T22" fmla="*/ 0 w 36"/>
                <a:gd name="T23" fmla="*/ 32 h 32"/>
                <a:gd name="T24" fmla="*/ 11 w 36"/>
                <a:gd name="T25" fmla="*/ 32 h 32"/>
                <a:gd name="T26" fmla="*/ 11 w 36"/>
                <a:gd name="T27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6" h="32">
                  <a:moveTo>
                    <a:pt x="11" y="16"/>
                  </a:moveTo>
                  <a:lnTo>
                    <a:pt x="18" y="27"/>
                  </a:lnTo>
                  <a:lnTo>
                    <a:pt x="18" y="27"/>
                  </a:lnTo>
                  <a:lnTo>
                    <a:pt x="25" y="16"/>
                  </a:lnTo>
                  <a:lnTo>
                    <a:pt x="25" y="32"/>
                  </a:lnTo>
                  <a:lnTo>
                    <a:pt x="36" y="32"/>
                  </a:lnTo>
                  <a:lnTo>
                    <a:pt x="36" y="0"/>
                  </a:lnTo>
                  <a:lnTo>
                    <a:pt x="24" y="0"/>
                  </a:lnTo>
                  <a:lnTo>
                    <a:pt x="18" y="11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32"/>
                  </a:lnTo>
                  <a:lnTo>
                    <a:pt x="11" y="32"/>
                  </a:lnTo>
                  <a:lnTo>
                    <a:pt x="11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30" name="Freeform 8">
              <a:extLst>
                <a:ext uri="{FF2B5EF4-FFF2-40B4-BE49-F238E27FC236}">
                  <a16:creationId xmlns:a16="http://schemas.microsoft.com/office/drawing/2014/main" id="{9C9A63C0-D4FD-4371-9629-0A5E33714A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0663" y="3297238"/>
              <a:ext cx="39688" cy="50800"/>
            </a:xfrm>
            <a:custGeom>
              <a:avLst/>
              <a:gdLst>
                <a:gd name="T0" fmla="*/ 25 w 25"/>
                <a:gd name="T1" fmla="*/ 21 h 32"/>
                <a:gd name="T2" fmla="*/ 11 w 25"/>
                <a:gd name="T3" fmla="*/ 21 h 32"/>
                <a:gd name="T4" fmla="*/ 11 w 25"/>
                <a:gd name="T5" fmla="*/ 0 h 32"/>
                <a:gd name="T6" fmla="*/ 0 w 25"/>
                <a:gd name="T7" fmla="*/ 0 h 32"/>
                <a:gd name="T8" fmla="*/ 0 w 25"/>
                <a:gd name="T9" fmla="*/ 32 h 32"/>
                <a:gd name="T10" fmla="*/ 25 w 25"/>
                <a:gd name="T11" fmla="*/ 32 h 32"/>
                <a:gd name="T12" fmla="*/ 25 w 25"/>
                <a:gd name="T13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32">
                  <a:moveTo>
                    <a:pt x="25" y="21"/>
                  </a:moveTo>
                  <a:lnTo>
                    <a:pt x="11" y="21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32"/>
                  </a:lnTo>
                  <a:lnTo>
                    <a:pt x="25" y="32"/>
                  </a:lnTo>
                  <a:lnTo>
                    <a:pt x="25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31" name="Freeform 9">
              <a:extLst>
                <a:ext uri="{FF2B5EF4-FFF2-40B4-BE49-F238E27FC236}">
                  <a16:creationId xmlns:a16="http://schemas.microsoft.com/office/drawing/2014/main" id="{CB1D57CD-351A-4BF3-8E8C-14C60F177A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30638" y="3368676"/>
              <a:ext cx="265113" cy="298450"/>
            </a:xfrm>
            <a:custGeom>
              <a:avLst/>
              <a:gdLst>
                <a:gd name="T0" fmla="*/ 0 w 167"/>
                <a:gd name="T1" fmla="*/ 0 h 188"/>
                <a:gd name="T2" fmla="*/ 15 w 167"/>
                <a:gd name="T3" fmla="*/ 169 h 188"/>
                <a:gd name="T4" fmla="*/ 84 w 167"/>
                <a:gd name="T5" fmla="*/ 188 h 188"/>
                <a:gd name="T6" fmla="*/ 152 w 167"/>
                <a:gd name="T7" fmla="*/ 169 h 188"/>
                <a:gd name="T8" fmla="*/ 167 w 167"/>
                <a:gd name="T9" fmla="*/ 0 h 188"/>
                <a:gd name="T10" fmla="*/ 0 w 167"/>
                <a:gd name="T11" fmla="*/ 0 h 188"/>
                <a:gd name="T12" fmla="*/ 134 w 167"/>
                <a:gd name="T13" fmla="*/ 56 h 188"/>
                <a:gd name="T14" fmla="*/ 84 w 167"/>
                <a:gd name="T15" fmla="*/ 56 h 188"/>
                <a:gd name="T16" fmla="*/ 54 w 167"/>
                <a:gd name="T17" fmla="*/ 56 h 188"/>
                <a:gd name="T18" fmla="*/ 56 w 167"/>
                <a:gd name="T19" fmla="*/ 78 h 188"/>
                <a:gd name="T20" fmla="*/ 84 w 167"/>
                <a:gd name="T21" fmla="*/ 78 h 188"/>
                <a:gd name="T22" fmla="*/ 132 w 167"/>
                <a:gd name="T23" fmla="*/ 78 h 188"/>
                <a:gd name="T24" fmla="*/ 126 w 167"/>
                <a:gd name="T25" fmla="*/ 141 h 188"/>
                <a:gd name="T26" fmla="*/ 84 w 167"/>
                <a:gd name="T27" fmla="*/ 153 h 188"/>
                <a:gd name="T28" fmla="*/ 84 w 167"/>
                <a:gd name="T29" fmla="*/ 153 h 188"/>
                <a:gd name="T30" fmla="*/ 41 w 167"/>
                <a:gd name="T31" fmla="*/ 141 h 188"/>
                <a:gd name="T32" fmla="*/ 37 w 167"/>
                <a:gd name="T33" fmla="*/ 107 h 188"/>
                <a:gd name="T34" fmla="*/ 59 w 167"/>
                <a:gd name="T35" fmla="*/ 107 h 188"/>
                <a:gd name="T36" fmla="*/ 60 w 167"/>
                <a:gd name="T37" fmla="*/ 125 h 188"/>
                <a:gd name="T38" fmla="*/ 84 w 167"/>
                <a:gd name="T39" fmla="*/ 131 h 188"/>
                <a:gd name="T40" fmla="*/ 84 w 167"/>
                <a:gd name="T41" fmla="*/ 131 h 188"/>
                <a:gd name="T42" fmla="*/ 84 w 167"/>
                <a:gd name="T43" fmla="*/ 131 h 188"/>
                <a:gd name="T44" fmla="*/ 107 w 167"/>
                <a:gd name="T45" fmla="*/ 125 h 188"/>
                <a:gd name="T46" fmla="*/ 109 w 167"/>
                <a:gd name="T47" fmla="*/ 98 h 188"/>
                <a:gd name="T48" fmla="*/ 84 w 167"/>
                <a:gd name="T49" fmla="*/ 98 h 188"/>
                <a:gd name="T50" fmla="*/ 84 w 167"/>
                <a:gd name="T51" fmla="*/ 98 h 188"/>
                <a:gd name="T52" fmla="*/ 37 w 167"/>
                <a:gd name="T53" fmla="*/ 98 h 188"/>
                <a:gd name="T54" fmla="*/ 31 w 167"/>
                <a:gd name="T55" fmla="*/ 35 h 188"/>
                <a:gd name="T56" fmla="*/ 84 w 167"/>
                <a:gd name="T57" fmla="*/ 35 h 188"/>
                <a:gd name="T58" fmla="*/ 136 w 167"/>
                <a:gd name="T59" fmla="*/ 35 h 188"/>
                <a:gd name="T60" fmla="*/ 134 w 167"/>
                <a:gd name="T61" fmla="*/ 56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67" h="188">
                  <a:moveTo>
                    <a:pt x="0" y="0"/>
                  </a:moveTo>
                  <a:lnTo>
                    <a:pt x="15" y="169"/>
                  </a:lnTo>
                  <a:lnTo>
                    <a:pt x="84" y="188"/>
                  </a:lnTo>
                  <a:lnTo>
                    <a:pt x="152" y="169"/>
                  </a:lnTo>
                  <a:lnTo>
                    <a:pt x="167" y="0"/>
                  </a:lnTo>
                  <a:lnTo>
                    <a:pt x="0" y="0"/>
                  </a:lnTo>
                  <a:close/>
                  <a:moveTo>
                    <a:pt x="134" y="56"/>
                  </a:moveTo>
                  <a:lnTo>
                    <a:pt x="84" y="56"/>
                  </a:lnTo>
                  <a:lnTo>
                    <a:pt x="54" y="56"/>
                  </a:lnTo>
                  <a:lnTo>
                    <a:pt x="56" y="78"/>
                  </a:lnTo>
                  <a:lnTo>
                    <a:pt x="84" y="78"/>
                  </a:lnTo>
                  <a:lnTo>
                    <a:pt x="132" y="78"/>
                  </a:lnTo>
                  <a:lnTo>
                    <a:pt x="126" y="141"/>
                  </a:lnTo>
                  <a:lnTo>
                    <a:pt x="84" y="153"/>
                  </a:lnTo>
                  <a:lnTo>
                    <a:pt x="84" y="153"/>
                  </a:lnTo>
                  <a:lnTo>
                    <a:pt x="41" y="141"/>
                  </a:lnTo>
                  <a:lnTo>
                    <a:pt x="37" y="107"/>
                  </a:lnTo>
                  <a:lnTo>
                    <a:pt x="59" y="107"/>
                  </a:lnTo>
                  <a:lnTo>
                    <a:pt x="60" y="125"/>
                  </a:lnTo>
                  <a:lnTo>
                    <a:pt x="84" y="131"/>
                  </a:lnTo>
                  <a:lnTo>
                    <a:pt x="84" y="131"/>
                  </a:lnTo>
                  <a:lnTo>
                    <a:pt x="84" y="131"/>
                  </a:lnTo>
                  <a:lnTo>
                    <a:pt x="107" y="125"/>
                  </a:lnTo>
                  <a:lnTo>
                    <a:pt x="109" y="98"/>
                  </a:lnTo>
                  <a:lnTo>
                    <a:pt x="84" y="98"/>
                  </a:lnTo>
                  <a:lnTo>
                    <a:pt x="84" y="98"/>
                  </a:lnTo>
                  <a:lnTo>
                    <a:pt x="37" y="98"/>
                  </a:lnTo>
                  <a:lnTo>
                    <a:pt x="31" y="35"/>
                  </a:lnTo>
                  <a:lnTo>
                    <a:pt x="84" y="35"/>
                  </a:lnTo>
                  <a:lnTo>
                    <a:pt x="136" y="35"/>
                  </a:lnTo>
                  <a:lnTo>
                    <a:pt x="134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332" name="Group 331">
            <a:extLst>
              <a:ext uri="{FF2B5EF4-FFF2-40B4-BE49-F238E27FC236}">
                <a16:creationId xmlns:a16="http://schemas.microsoft.com/office/drawing/2014/main" id="{2C1B18C9-B5AD-4F15-AA7A-0566E38FCF2A}"/>
              </a:ext>
            </a:extLst>
          </p:cNvPr>
          <p:cNvGrpSpPr/>
          <p:nvPr/>
        </p:nvGrpSpPr>
        <p:grpSpPr>
          <a:xfrm flipH="1">
            <a:off x="10503693" y="5962639"/>
            <a:ext cx="393895" cy="478853"/>
            <a:chOff x="10004425" y="2801938"/>
            <a:chExt cx="404813" cy="492126"/>
          </a:xfrm>
          <a:solidFill>
            <a:schemeClr val="tx1"/>
          </a:solidFill>
        </p:grpSpPr>
        <p:sp>
          <p:nvSpPr>
            <p:cNvPr id="333" name="Freeform 5">
              <a:extLst>
                <a:ext uri="{FF2B5EF4-FFF2-40B4-BE49-F238E27FC236}">
                  <a16:creationId xmlns:a16="http://schemas.microsoft.com/office/drawing/2014/main" id="{3F467C24-0A8C-4987-B305-35C80B7E3A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39350" y="2801938"/>
              <a:ext cx="323850" cy="327025"/>
            </a:xfrm>
            <a:custGeom>
              <a:avLst/>
              <a:gdLst>
                <a:gd name="T0" fmla="*/ 84 w 84"/>
                <a:gd name="T1" fmla="*/ 42 h 85"/>
                <a:gd name="T2" fmla="*/ 42 w 84"/>
                <a:gd name="T3" fmla="*/ 0 h 85"/>
                <a:gd name="T4" fmla="*/ 0 w 84"/>
                <a:gd name="T5" fmla="*/ 42 h 85"/>
                <a:gd name="T6" fmla="*/ 42 w 84"/>
                <a:gd name="T7" fmla="*/ 85 h 85"/>
                <a:gd name="T8" fmla="*/ 84 w 84"/>
                <a:gd name="T9" fmla="*/ 42 h 85"/>
                <a:gd name="T10" fmla="*/ 42 w 84"/>
                <a:gd name="T11" fmla="*/ 72 h 85"/>
                <a:gd name="T12" fmla="*/ 12 w 84"/>
                <a:gd name="T13" fmla="*/ 42 h 85"/>
                <a:gd name="T14" fmla="*/ 42 w 84"/>
                <a:gd name="T15" fmla="*/ 13 h 85"/>
                <a:gd name="T16" fmla="*/ 72 w 84"/>
                <a:gd name="T17" fmla="*/ 42 h 85"/>
                <a:gd name="T18" fmla="*/ 42 w 84"/>
                <a:gd name="T19" fmla="*/ 7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85">
                  <a:moveTo>
                    <a:pt x="84" y="42"/>
                  </a:moveTo>
                  <a:cubicBezTo>
                    <a:pt x="84" y="19"/>
                    <a:pt x="65" y="0"/>
                    <a:pt x="42" y="0"/>
                  </a:cubicBezTo>
                  <a:cubicBezTo>
                    <a:pt x="19" y="0"/>
                    <a:pt x="0" y="19"/>
                    <a:pt x="0" y="42"/>
                  </a:cubicBezTo>
                  <a:cubicBezTo>
                    <a:pt x="0" y="66"/>
                    <a:pt x="19" y="85"/>
                    <a:pt x="42" y="85"/>
                  </a:cubicBezTo>
                  <a:cubicBezTo>
                    <a:pt x="65" y="85"/>
                    <a:pt x="84" y="66"/>
                    <a:pt x="84" y="42"/>
                  </a:cubicBezTo>
                  <a:close/>
                  <a:moveTo>
                    <a:pt x="42" y="72"/>
                  </a:moveTo>
                  <a:cubicBezTo>
                    <a:pt x="26" y="72"/>
                    <a:pt x="12" y="59"/>
                    <a:pt x="12" y="42"/>
                  </a:cubicBezTo>
                  <a:cubicBezTo>
                    <a:pt x="12" y="26"/>
                    <a:pt x="26" y="13"/>
                    <a:pt x="42" y="13"/>
                  </a:cubicBezTo>
                  <a:cubicBezTo>
                    <a:pt x="58" y="13"/>
                    <a:pt x="72" y="26"/>
                    <a:pt x="72" y="42"/>
                  </a:cubicBezTo>
                  <a:cubicBezTo>
                    <a:pt x="72" y="59"/>
                    <a:pt x="58" y="72"/>
                    <a:pt x="42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id-ID"/>
            </a:p>
          </p:txBody>
        </p:sp>
        <p:sp>
          <p:nvSpPr>
            <p:cNvPr id="334" name="Freeform 6">
              <a:extLst>
                <a:ext uri="{FF2B5EF4-FFF2-40B4-BE49-F238E27FC236}">
                  <a16:creationId xmlns:a16="http://schemas.microsoft.com/office/drawing/2014/main" id="{20BD1272-99B8-4AB2-A8F0-A7DB0C7A6A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13975" y="3097213"/>
              <a:ext cx="195263" cy="196850"/>
            </a:xfrm>
            <a:custGeom>
              <a:avLst/>
              <a:gdLst>
                <a:gd name="T0" fmla="*/ 28 w 51"/>
                <a:gd name="T1" fmla="*/ 0 h 51"/>
                <a:gd name="T2" fmla="*/ 0 w 51"/>
                <a:gd name="T3" fmla="*/ 12 h 51"/>
                <a:gd name="T4" fmla="*/ 26 w 51"/>
                <a:gd name="T5" fmla="*/ 51 h 51"/>
                <a:gd name="T6" fmla="*/ 29 w 51"/>
                <a:gd name="T7" fmla="*/ 29 h 51"/>
                <a:gd name="T8" fmla="*/ 51 w 51"/>
                <a:gd name="T9" fmla="*/ 35 h 51"/>
                <a:gd name="T10" fmla="*/ 28 w 51"/>
                <a:gd name="T1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51">
                  <a:moveTo>
                    <a:pt x="28" y="0"/>
                  </a:moveTo>
                  <a:cubicBezTo>
                    <a:pt x="21" y="7"/>
                    <a:pt x="11" y="11"/>
                    <a:pt x="0" y="12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51" y="35"/>
                    <a:pt x="51" y="35"/>
                    <a:pt x="51" y="35"/>
                  </a:cubicBezTo>
                  <a:lnTo>
                    <a:pt x="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id-ID"/>
            </a:p>
          </p:txBody>
        </p:sp>
        <p:sp>
          <p:nvSpPr>
            <p:cNvPr id="335" name="Freeform 7">
              <a:extLst>
                <a:ext uri="{FF2B5EF4-FFF2-40B4-BE49-F238E27FC236}">
                  <a16:creationId xmlns:a16="http://schemas.microsoft.com/office/drawing/2014/main" id="{138FB647-E12E-4538-97C0-6DF42F21B4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04425" y="3105151"/>
              <a:ext cx="196850" cy="188913"/>
            </a:xfrm>
            <a:custGeom>
              <a:avLst/>
              <a:gdLst>
                <a:gd name="T0" fmla="*/ 0 w 51"/>
                <a:gd name="T1" fmla="*/ 33 h 49"/>
                <a:gd name="T2" fmla="*/ 22 w 51"/>
                <a:gd name="T3" fmla="*/ 27 h 49"/>
                <a:gd name="T4" fmla="*/ 25 w 51"/>
                <a:gd name="T5" fmla="*/ 49 h 49"/>
                <a:gd name="T6" fmla="*/ 51 w 51"/>
                <a:gd name="T7" fmla="*/ 10 h 49"/>
                <a:gd name="T8" fmla="*/ 22 w 51"/>
                <a:gd name="T9" fmla="*/ 0 h 49"/>
                <a:gd name="T10" fmla="*/ 0 w 51"/>
                <a:gd name="T11" fmla="*/ 3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49">
                  <a:moveTo>
                    <a:pt x="0" y="33"/>
                  </a:moveTo>
                  <a:cubicBezTo>
                    <a:pt x="22" y="27"/>
                    <a:pt x="22" y="27"/>
                    <a:pt x="22" y="27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51" y="10"/>
                    <a:pt x="51" y="10"/>
                    <a:pt x="51" y="10"/>
                  </a:cubicBezTo>
                  <a:cubicBezTo>
                    <a:pt x="40" y="10"/>
                    <a:pt x="30" y="6"/>
                    <a:pt x="22" y="0"/>
                  </a:cubicBezTo>
                  <a:lnTo>
                    <a:pt x="0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id-ID"/>
            </a:p>
          </p:txBody>
        </p:sp>
        <p:sp>
          <p:nvSpPr>
            <p:cNvPr id="336" name="Freeform 8">
              <a:extLst>
                <a:ext uri="{FF2B5EF4-FFF2-40B4-BE49-F238E27FC236}">
                  <a16:creationId xmlns:a16="http://schemas.microsoft.com/office/drawing/2014/main" id="{C7C78A4B-3AC9-4023-B951-E97B57214B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5075" y="2886076"/>
              <a:ext cx="157163" cy="149225"/>
            </a:xfrm>
            <a:custGeom>
              <a:avLst/>
              <a:gdLst>
                <a:gd name="T0" fmla="*/ 38 w 41"/>
                <a:gd name="T1" fmla="*/ 14 h 39"/>
                <a:gd name="T2" fmla="*/ 31 w 41"/>
                <a:gd name="T3" fmla="*/ 13 h 39"/>
                <a:gd name="T4" fmla="*/ 25 w 41"/>
                <a:gd name="T5" fmla="*/ 9 h 39"/>
                <a:gd name="T6" fmla="*/ 22 w 41"/>
                <a:gd name="T7" fmla="*/ 2 h 39"/>
                <a:gd name="T8" fmla="*/ 19 w 41"/>
                <a:gd name="T9" fmla="*/ 2 h 39"/>
                <a:gd name="T10" fmla="*/ 16 w 41"/>
                <a:gd name="T11" fmla="*/ 9 h 39"/>
                <a:gd name="T12" fmla="*/ 10 w 41"/>
                <a:gd name="T13" fmla="*/ 13 h 39"/>
                <a:gd name="T14" fmla="*/ 2 w 41"/>
                <a:gd name="T15" fmla="*/ 14 h 39"/>
                <a:gd name="T16" fmla="*/ 1 w 41"/>
                <a:gd name="T17" fmla="*/ 17 h 39"/>
                <a:gd name="T18" fmla="*/ 7 w 41"/>
                <a:gd name="T19" fmla="*/ 22 h 39"/>
                <a:gd name="T20" fmla="*/ 9 w 41"/>
                <a:gd name="T21" fmla="*/ 29 h 39"/>
                <a:gd name="T22" fmla="*/ 8 w 41"/>
                <a:gd name="T23" fmla="*/ 36 h 39"/>
                <a:gd name="T24" fmla="*/ 10 w 41"/>
                <a:gd name="T25" fmla="*/ 38 h 39"/>
                <a:gd name="T26" fmla="*/ 17 w 41"/>
                <a:gd name="T27" fmla="*/ 34 h 39"/>
                <a:gd name="T28" fmla="*/ 24 w 41"/>
                <a:gd name="T29" fmla="*/ 34 h 39"/>
                <a:gd name="T30" fmla="*/ 30 w 41"/>
                <a:gd name="T31" fmla="*/ 38 h 39"/>
                <a:gd name="T32" fmla="*/ 33 w 41"/>
                <a:gd name="T33" fmla="*/ 36 h 39"/>
                <a:gd name="T34" fmla="*/ 31 w 41"/>
                <a:gd name="T35" fmla="*/ 29 h 39"/>
                <a:gd name="T36" fmla="*/ 34 w 41"/>
                <a:gd name="T37" fmla="*/ 22 h 39"/>
                <a:gd name="T38" fmla="*/ 39 w 41"/>
                <a:gd name="T39" fmla="*/ 17 h 39"/>
                <a:gd name="T40" fmla="*/ 38 w 41"/>
                <a:gd name="T41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1" h="39">
                  <a:moveTo>
                    <a:pt x="38" y="14"/>
                  </a:moveTo>
                  <a:cubicBezTo>
                    <a:pt x="31" y="13"/>
                    <a:pt x="31" y="13"/>
                    <a:pt x="31" y="13"/>
                  </a:cubicBezTo>
                  <a:cubicBezTo>
                    <a:pt x="29" y="13"/>
                    <a:pt x="26" y="11"/>
                    <a:pt x="25" y="9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1" y="0"/>
                    <a:pt x="20" y="0"/>
                    <a:pt x="19" y="2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5" y="11"/>
                    <a:pt x="12" y="13"/>
                    <a:pt x="10" y="13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14"/>
                    <a:pt x="0" y="16"/>
                    <a:pt x="1" y="17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9" y="24"/>
                    <a:pt x="10" y="27"/>
                    <a:pt x="9" y="29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7" y="38"/>
                    <a:pt x="8" y="39"/>
                    <a:pt x="10" y="38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3"/>
                    <a:pt x="22" y="33"/>
                    <a:pt x="24" y="34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2" y="39"/>
                    <a:pt x="34" y="38"/>
                    <a:pt x="33" y="36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1" y="27"/>
                    <a:pt x="32" y="24"/>
                    <a:pt x="34" y="22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41" y="16"/>
                    <a:pt x="41" y="14"/>
                    <a:pt x="3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id-ID"/>
            </a:p>
          </p:txBody>
        </p:sp>
      </p:grpSp>
      <p:sp>
        <p:nvSpPr>
          <p:cNvPr id="337" name="Freeform 5">
            <a:extLst>
              <a:ext uri="{FF2B5EF4-FFF2-40B4-BE49-F238E27FC236}">
                <a16:creationId xmlns:a16="http://schemas.microsoft.com/office/drawing/2014/main" id="{4D918094-1E1D-4F35-8CEF-F64E7F0AE9D8}"/>
              </a:ext>
            </a:extLst>
          </p:cNvPr>
          <p:cNvSpPr>
            <a:spLocks noEditPoints="1"/>
          </p:cNvSpPr>
          <p:nvPr/>
        </p:nvSpPr>
        <p:spPr bwMode="auto">
          <a:xfrm>
            <a:off x="11446542" y="6014514"/>
            <a:ext cx="374663" cy="375102"/>
          </a:xfrm>
          <a:custGeom>
            <a:avLst/>
            <a:gdLst>
              <a:gd name="T0" fmla="*/ 345 w 360"/>
              <a:gd name="T1" fmla="*/ 206 h 360"/>
              <a:gd name="T2" fmla="*/ 347 w 360"/>
              <a:gd name="T3" fmla="*/ 180 h 360"/>
              <a:gd name="T4" fmla="*/ 180 w 360"/>
              <a:gd name="T5" fmla="*/ 13 h 360"/>
              <a:gd name="T6" fmla="*/ 154 w 360"/>
              <a:gd name="T7" fmla="*/ 15 h 360"/>
              <a:gd name="T8" fmla="*/ 101 w 360"/>
              <a:gd name="T9" fmla="*/ 0 h 360"/>
              <a:gd name="T10" fmla="*/ 0 w 360"/>
              <a:gd name="T11" fmla="*/ 101 h 360"/>
              <a:gd name="T12" fmla="*/ 15 w 360"/>
              <a:gd name="T13" fmla="*/ 154 h 360"/>
              <a:gd name="T14" fmla="*/ 13 w 360"/>
              <a:gd name="T15" fmla="*/ 180 h 360"/>
              <a:gd name="T16" fmla="*/ 180 w 360"/>
              <a:gd name="T17" fmla="*/ 347 h 360"/>
              <a:gd name="T18" fmla="*/ 206 w 360"/>
              <a:gd name="T19" fmla="*/ 345 h 360"/>
              <a:gd name="T20" fmla="*/ 259 w 360"/>
              <a:gd name="T21" fmla="*/ 360 h 360"/>
              <a:gd name="T22" fmla="*/ 360 w 360"/>
              <a:gd name="T23" fmla="*/ 259 h 360"/>
              <a:gd name="T24" fmla="*/ 345 w 360"/>
              <a:gd name="T25" fmla="*/ 206 h 360"/>
              <a:gd name="T26" fmla="*/ 259 w 360"/>
              <a:gd name="T27" fmla="*/ 256 h 360"/>
              <a:gd name="T28" fmla="*/ 228 w 360"/>
              <a:gd name="T29" fmla="*/ 280 h 360"/>
              <a:gd name="T30" fmla="*/ 180 w 360"/>
              <a:gd name="T31" fmla="*/ 288 h 360"/>
              <a:gd name="T32" fmla="*/ 125 w 360"/>
              <a:gd name="T33" fmla="*/ 277 h 360"/>
              <a:gd name="T34" fmla="*/ 100 w 360"/>
              <a:gd name="T35" fmla="*/ 254 h 360"/>
              <a:gd name="T36" fmla="*/ 90 w 360"/>
              <a:gd name="T37" fmla="*/ 227 h 360"/>
              <a:gd name="T38" fmla="*/ 96 w 360"/>
              <a:gd name="T39" fmla="*/ 213 h 360"/>
              <a:gd name="T40" fmla="*/ 111 w 360"/>
              <a:gd name="T41" fmla="*/ 207 h 360"/>
              <a:gd name="T42" fmla="*/ 124 w 360"/>
              <a:gd name="T43" fmla="*/ 212 h 360"/>
              <a:gd name="T44" fmla="*/ 133 w 360"/>
              <a:gd name="T45" fmla="*/ 225 h 360"/>
              <a:gd name="T46" fmla="*/ 142 w 360"/>
              <a:gd name="T47" fmla="*/ 241 h 360"/>
              <a:gd name="T48" fmla="*/ 155 w 360"/>
              <a:gd name="T49" fmla="*/ 252 h 360"/>
              <a:gd name="T50" fmla="*/ 179 w 360"/>
              <a:gd name="T51" fmla="*/ 256 h 360"/>
              <a:gd name="T52" fmla="*/ 211 w 360"/>
              <a:gd name="T53" fmla="*/ 247 h 360"/>
              <a:gd name="T54" fmla="*/ 224 w 360"/>
              <a:gd name="T55" fmla="*/ 226 h 360"/>
              <a:gd name="T56" fmla="*/ 217 w 360"/>
              <a:gd name="T57" fmla="*/ 210 h 360"/>
              <a:gd name="T58" fmla="*/ 200 w 360"/>
              <a:gd name="T59" fmla="*/ 200 h 360"/>
              <a:gd name="T60" fmla="*/ 171 w 360"/>
              <a:gd name="T61" fmla="*/ 193 h 360"/>
              <a:gd name="T62" fmla="*/ 130 w 360"/>
              <a:gd name="T63" fmla="*/ 181 h 360"/>
              <a:gd name="T64" fmla="*/ 104 w 360"/>
              <a:gd name="T65" fmla="*/ 161 h 360"/>
              <a:gd name="T66" fmla="*/ 94 w 360"/>
              <a:gd name="T67" fmla="*/ 131 h 360"/>
              <a:gd name="T68" fmla="*/ 105 w 360"/>
              <a:gd name="T69" fmla="*/ 100 h 360"/>
              <a:gd name="T70" fmla="*/ 134 w 360"/>
              <a:gd name="T71" fmla="*/ 79 h 360"/>
              <a:gd name="T72" fmla="*/ 179 w 360"/>
              <a:gd name="T73" fmla="*/ 72 h 360"/>
              <a:gd name="T74" fmla="*/ 215 w 360"/>
              <a:gd name="T75" fmla="*/ 77 h 360"/>
              <a:gd name="T76" fmla="*/ 241 w 360"/>
              <a:gd name="T77" fmla="*/ 89 h 360"/>
              <a:gd name="T78" fmla="*/ 255 w 360"/>
              <a:gd name="T79" fmla="*/ 106 h 360"/>
              <a:gd name="T80" fmla="*/ 260 w 360"/>
              <a:gd name="T81" fmla="*/ 123 h 360"/>
              <a:gd name="T82" fmla="*/ 254 w 360"/>
              <a:gd name="T83" fmla="*/ 137 h 360"/>
              <a:gd name="T84" fmla="*/ 239 w 360"/>
              <a:gd name="T85" fmla="*/ 144 h 360"/>
              <a:gd name="T86" fmla="*/ 227 w 360"/>
              <a:gd name="T87" fmla="*/ 140 h 360"/>
              <a:gd name="T88" fmla="*/ 218 w 360"/>
              <a:gd name="T89" fmla="*/ 128 h 360"/>
              <a:gd name="T90" fmla="*/ 203 w 360"/>
              <a:gd name="T91" fmla="*/ 110 h 360"/>
              <a:gd name="T92" fmla="*/ 176 w 360"/>
              <a:gd name="T93" fmla="*/ 103 h 360"/>
              <a:gd name="T94" fmla="*/ 148 w 360"/>
              <a:gd name="T95" fmla="*/ 110 h 360"/>
              <a:gd name="T96" fmla="*/ 138 w 360"/>
              <a:gd name="T97" fmla="*/ 127 h 360"/>
              <a:gd name="T98" fmla="*/ 141 w 360"/>
              <a:gd name="T99" fmla="*/ 137 h 360"/>
              <a:gd name="T100" fmla="*/ 151 w 360"/>
              <a:gd name="T101" fmla="*/ 145 h 360"/>
              <a:gd name="T102" fmla="*/ 164 w 360"/>
              <a:gd name="T103" fmla="*/ 150 h 360"/>
              <a:gd name="T104" fmla="*/ 186 w 360"/>
              <a:gd name="T105" fmla="*/ 155 h 360"/>
              <a:gd name="T106" fmla="*/ 220 w 360"/>
              <a:gd name="T107" fmla="*/ 164 h 360"/>
              <a:gd name="T108" fmla="*/ 247 w 360"/>
              <a:gd name="T109" fmla="*/ 176 h 360"/>
              <a:gd name="T110" fmla="*/ 264 w 360"/>
              <a:gd name="T111" fmla="*/ 195 h 360"/>
              <a:gd name="T112" fmla="*/ 270 w 360"/>
              <a:gd name="T113" fmla="*/ 222 h 360"/>
              <a:gd name="T114" fmla="*/ 259 w 360"/>
              <a:gd name="T115" fmla="*/ 256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60" h="360">
                <a:moveTo>
                  <a:pt x="345" y="206"/>
                </a:moveTo>
                <a:cubicBezTo>
                  <a:pt x="346" y="198"/>
                  <a:pt x="347" y="189"/>
                  <a:pt x="347" y="180"/>
                </a:cubicBezTo>
                <a:cubicBezTo>
                  <a:pt x="347" y="88"/>
                  <a:pt x="272" y="13"/>
                  <a:pt x="180" y="13"/>
                </a:cubicBezTo>
                <a:cubicBezTo>
                  <a:pt x="171" y="13"/>
                  <a:pt x="162" y="14"/>
                  <a:pt x="154" y="15"/>
                </a:cubicBezTo>
                <a:cubicBezTo>
                  <a:pt x="139" y="6"/>
                  <a:pt x="120" y="0"/>
                  <a:pt x="101" y="0"/>
                </a:cubicBezTo>
                <a:cubicBezTo>
                  <a:pt x="45" y="0"/>
                  <a:pt x="0" y="45"/>
                  <a:pt x="0" y="101"/>
                </a:cubicBezTo>
                <a:cubicBezTo>
                  <a:pt x="0" y="120"/>
                  <a:pt x="6" y="139"/>
                  <a:pt x="15" y="154"/>
                </a:cubicBezTo>
                <a:cubicBezTo>
                  <a:pt x="14" y="163"/>
                  <a:pt x="13" y="171"/>
                  <a:pt x="13" y="180"/>
                </a:cubicBezTo>
                <a:cubicBezTo>
                  <a:pt x="13" y="272"/>
                  <a:pt x="88" y="347"/>
                  <a:pt x="180" y="347"/>
                </a:cubicBezTo>
                <a:cubicBezTo>
                  <a:pt x="189" y="347"/>
                  <a:pt x="198" y="346"/>
                  <a:pt x="206" y="345"/>
                </a:cubicBezTo>
                <a:cubicBezTo>
                  <a:pt x="221" y="355"/>
                  <a:pt x="240" y="360"/>
                  <a:pt x="259" y="360"/>
                </a:cubicBezTo>
                <a:cubicBezTo>
                  <a:pt x="315" y="360"/>
                  <a:pt x="360" y="315"/>
                  <a:pt x="360" y="259"/>
                </a:cubicBezTo>
                <a:cubicBezTo>
                  <a:pt x="360" y="240"/>
                  <a:pt x="355" y="222"/>
                  <a:pt x="345" y="206"/>
                </a:cubicBezTo>
                <a:close/>
                <a:moveTo>
                  <a:pt x="259" y="256"/>
                </a:moveTo>
                <a:cubicBezTo>
                  <a:pt x="252" y="266"/>
                  <a:pt x="242" y="274"/>
                  <a:pt x="228" y="280"/>
                </a:cubicBezTo>
                <a:cubicBezTo>
                  <a:pt x="215" y="286"/>
                  <a:pt x="199" y="288"/>
                  <a:pt x="180" y="288"/>
                </a:cubicBezTo>
                <a:cubicBezTo>
                  <a:pt x="158" y="288"/>
                  <a:pt x="139" y="285"/>
                  <a:pt x="125" y="277"/>
                </a:cubicBezTo>
                <a:cubicBezTo>
                  <a:pt x="115" y="271"/>
                  <a:pt x="106" y="264"/>
                  <a:pt x="100" y="254"/>
                </a:cubicBezTo>
                <a:cubicBezTo>
                  <a:pt x="93" y="245"/>
                  <a:pt x="90" y="236"/>
                  <a:pt x="90" y="227"/>
                </a:cubicBezTo>
                <a:cubicBezTo>
                  <a:pt x="90" y="221"/>
                  <a:pt x="92" y="217"/>
                  <a:pt x="96" y="213"/>
                </a:cubicBezTo>
                <a:cubicBezTo>
                  <a:pt x="100" y="209"/>
                  <a:pt x="105" y="207"/>
                  <a:pt x="111" y="207"/>
                </a:cubicBezTo>
                <a:cubicBezTo>
                  <a:pt x="116" y="207"/>
                  <a:pt x="120" y="209"/>
                  <a:pt x="124" y="212"/>
                </a:cubicBezTo>
                <a:cubicBezTo>
                  <a:pt x="127" y="215"/>
                  <a:pt x="130" y="219"/>
                  <a:pt x="133" y="225"/>
                </a:cubicBezTo>
                <a:cubicBezTo>
                  <a:pt x="135" y="231"/>
                  <a:pt x="138" y="237"/>
                  <a:pt x="142" y="241"/>
                </a:cubicBezTo>
                <a:cubicBezTo>
                  <a:pt x="145" y="245"/>
                  <a:pt x="150" y="249"/>
                  <a:pt x="155" y="252"/>
                </a:cubicBezTo>
                <a:cubicBezTo>
                  <a:pt x="161" y="255"/>
                  <a:pt x="169" y="256"/>
                  <a:pt x="179" y="256"/>
                </a:cubicBezTo>
                <a:cubicBezTo>
                  <a:pt x="192" y="256"/>
                  <a:pt x="203" y="253"/>
                  <a:pt x="211" y="247"/>
                </a:cubicBezTo>
                <a:cubicBezTo>
                  <a:pt x="220" y="242"/>
                  <a:pt x="224" y="235"/>
                  <a:pt x="224" y="226"/>
                </a:cubicBezTo>
                <a:cubicBezTo>
                  <a:pt x="224" y="219"/>
                  <a:pt x="221" y="214"/>
                  <a:pt x="217" y="210"/>
                </a:cubicBezTo>
                <a:cubicBezTo>
                  <a:pt x="213" y="206"/>
                  <a:pt x="207" y="203"/>
                  <a:pt x="200" y="200"/>
                </a:cubicBezTo>
                <a:cubicBezTo>
                  <a:pt x="193" y="198"/>
                  <a:pt x="183" y="196"/>
                  <a:pt x="171" y="193"/>
                </a:cubicBezTo>
                <a:cubicBezTo>
                  <a:pt x="155" y="190"/>
                  <a:pt x="141" y="185"/>
                  <a:pt x="130" y="181"/>
                </a:cubicBezTo>
                <a:cubicBezTo>
                  <a:pt x="119" y="176"/>
                  <a:pt x="111" y="170"/>
                  <a:pt x="104" y="161"/>
                </a:cubicBezTo>
                <a:cubicBezTo>
                  <a:pt x="98" y="153"/>
                  <a:pt x="94" y="143"/>
                  <a:pt x="94" y="131"/>
                </a:cubicBezTo>
                <a:cubicBezTo>
                  <a:pt x="94" y="119"/>
                  <a:pt x="98" y="109"/>
                  <a:pt x="105" y="100"/>
                </a:cubicBezTo>
                <a:cubicBezTo>
                  <a:pt x="111" y="91"/>
                  <a:pt x="121" y="84"/>
                  <a:pt x="134" y="79"/>
                </a:cubicBezTo>
                <a:cubicBezTo>
                  <a:pt x="147" y="74"/>
                  <a:pt x="162" y="72"/>
                  <a:pt x="179" y="72"/>
                </a:cubicBezTo>
                <a:cubicBezTo>
                  <a:pt x="193" y="72"/>
                  <a:pt x="205" y="73"/>
                  <a:pt x="215" y="77"/>
                </a:cubicBezTo>
                <a:cubicBezTo>
                  <a:pt x="226" y="80"/>
                  <a:pt x="234" y="84"/>
                  <a:pt x="241" y="89"/>
                </a:cubicBezTo>
                <a:cubicBezTo>
                  <a:pt x="247" y="95"/>
                  <a:pt x="252" y="100"/>
                  <a:pt x="255" y="106"/>
                </a:cubicBezTo>
                <a:cubicBezTo>
                  <a:pt x="259" y="112"/>
                  <a:pt x="260" y="118"/>
                  <a:pt x="260" y="123"/>
                </a:cubicBezTo>
                <a:cubicBezTo>
                  <a:pt x="260" y="129"/>
                  <a:pt x="258" y="133"/>
                  <a:pt x="254" y="137"/>
                </a:cubicBezTo>
                <a:cubicBezTo>
                  <a:pt x="250" y="142"/>
                  <a:pt x="245" y="144"/>
                  <a:pt x="239" y="144"/>
                </a:cubicBezTo>
                <a:cubicBezTo>
                  <a:pt x="234" y="144"/>
                  <a:pt x="230" y="142"/>
                  <a:pt x="227" y="140"/>
                </a:cubicBezTo>
                <a:cubicBezTo>
                  <a:pt x="224" y="137"/>
                  <a:pt x="221" y="133"/>
                  <a:pt x="218" y="128"/>
                </a:cubicBezTo>
                <a:cubicBezTo>
                  <a:pt x="214" y="120"/>
                  <a:pt x="209" y="114"/>
                  <a:pt x="203" y="110"/>
                </a:cubicBezTo>
                <a:cubicBezTo>
                  <a:pt x="198" y="105"/>
                  <a:pt x="189" y="103"/>
                  <a:pt x="176" y="103"/>
                </a:cubicBezTo>
                <a:cubicBezTo>
                  <a:pt x="165" y="103"/>
                  <a:pt x="155" y="106"/>
                  <a:pt x="148" y="110"/>
                </a:cubicBezTo>
                <a:cubicBezTo>
                  <a:pt x="141" y="115"/>
                  <a:pt x="138" y="120"/>
                  <a:pt x="138" y="127"/>
                </a:cubicBezTo>
                <a:cubicBezTo>
                  <a:pt x="138" y="131"/>
                  <a:pt x="139" y="134"/>
                  <a:pt x="141" y="137"/>
                </a:cubicBezTo>
                <a:cubicBezTo>
                  <a:pt x="144" y="140"/>
                  <a:pt x="147" y="143"/>
                  <a:pt x="151" y="145"/>
                </a:cubicBezTo>
                <a:cubicBezTo>
                  <a:pt x="156" y="147"/>
                  <a:pt x="160" y="149"/>
                  <a:pt x="164" y="150"/>
                </a:cubicBezTo>
                <a:cubicBezTo>
                  <a:pt x="169" y="151"/>
                  <a:pt x="176" y="153"/>
                  <a:pt x="186" y="155"/>
                </a:cubicBezTo>
                <a:cubicBezTo>
                  <a:pt x="199" y="158"/>
                  <a:pt x="210" y="161"/>
                  <a:pt x="220" y="164"/>
                </a:cubicBezTo>
                <a:cubicBezTo>
                  <a:pt x="231" y="168"/>
                  <a:pt x="239" y="172"/>
                  <a:pt x="247" y="176"/>
                </a:cubicBezTo>
                <a:cubicBezTo>
                  <a:pt x="254" y="181"/>
                  <a:pt x="260" y="187"/>
                  <a:pt x="264" y="195"/>
                </a:cubicBezTo>
                <a:cubicBezTo>
                  <a:pt x="268" y="202"/>
                  <a:pt x="270" y="211"/>
                  <a:pt x="270" y="222"/>
                </a:cubicBezTo>
                <a:cubicBezTo>
                  <a:pt x="270" y="234"/>
                  <a:pt x="266" y="246"/>
                  <a:pt x="259" y="25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48707331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Freeform 13">
            <a:extLst>
              <a:ext uri="{FF2B5EF4-FFF2-40B4-BE49-F238E27FC236}">
                <a16:creationId xmlns:a16="http://schemas.microsoft.com/office/drawing/2014/main" id="{587D1DA8-06D0-433C-BB85-8A148E3C6560}"/>
              </a:ext>
            </a:extLst>
          </p:cNvPr>
          <p:cNvSpPr>
            <a:spLocks/>
          </p:cNvSpPr>
          <p:nvPr/>
        </p:nvSpPr>
        <p:spPr bwMode="auto">
          <a:xfrm>
            <a:off x="450394" y="404047"/>
            <a:ext cx="235387" cy="316061"/>
          </a:xfrm>
          <a:custGeom>
            <a:avLst/>
            <a:gdLst>
              <a:gd name="T0" fmla="*/ 223 w 268"/>
              <a:gd name="T1" fmla="*/ 270 h 360"/>
              <a:gd name="T2" fmla="*/ 134 w 268"/>
              <a:gd name="T3" fmla="*/ 270 h 360"/>
              <a:gd name="T4" fmla="*/ 103 w 268"/>
              <a:gd name="T5" fmla="*/ 257 h 360"/>
              <a:gd name="T6" fmla="*/ 90 w 268"/>
              <a:gd name="T7" fmla="*/ 225 h 360"/>
              <a:gd name="T8" fmla="*/ 90 w 268"/>
              <a:gd name="T9" fmla="*/ 194 h 360"/>
              <a:gd name="T10" fmla="*/ 216 w 268"/>
              <a:gd name="T11" fmla="*/ 194 h 360"/>
              <a:gd name="T12" fmla="*/ 246 w 268"/>
              <a:gd name="T13" fmla="*/ 182 h 360"/>
              <a:gd name="T14" fmla="*/ 258 w 268"/>
              <a:gd name="T15" fmla="*/ 152 h 360"/>
              <a:gd name="T16" fmla="*/ 246 w 268"/>
              <a:gd name="T17" fmla="*/ 123 h 360"/>
              <a:gd name="T18" fmla="*/ 216 w 268"/>
              <a:gd name="T19" fmla="*/ 110 h 360"/>
              <a:gd name="T20" fmla="*/ 90 w 268"/>
              <a:gd name="T21" fmla="*/ 110 h 360"/>
              <a:gd name="T22" fmla="*/ 90 w 268"/>
              <a:gd name="T23" fmla="*/ 45 h 360"/>
              <a:gd name="T24" fmla="*/ 77 w 268"/>
              <a:gd name="T25" fmla="*/ 13 h 360"/>
              <a:gd name="T26" fmla="*/ 45 w 268"/>
              <a:gd name="T27" fmla="*/ 0 h 360"/>
              <a:gd name="T28" fmla="*/ 13 w 268"/>
              <a:gd name="T29" fmla="*/ 13 h 360"/>
              <a:gd name="T30" fmla="*/ 0 w 268"/>
              <a:gd name="T31" fmla="*/ 45 h 360"/>
              <a:gd name="T32" fmla="*/ 0 w 268"/>
              <a:gd name="T33" fmla="*/ 225 h 360"/>
              <a:gd name="T34" fmla="*/ 39 w 268"/>
              <a:gd name="T35" fmla="*/ 321 h 360"/>
              <a:gd name="T36" fmla="*/ 134 w 268"/>
              <a:gd name="T37" fmla="*/ 360 h 360"/>
              <a:gd name="T38" fmla="*/ 223 w 268"/>
              <a:gd name="T39" fmla="*/ 360 h 360"/>
              <a:gd name="T40" fmla="*/ 255 w 268"/>
              <a:gd name="T41" fmla="*/ 347 h 360"/>
              <a:gd name="T42" fmla="*/ 268 w 268"/>
              <a:gd name="T43" fmla="*/ 315 h 360"/>
              <a:gd name="T44" fmla="*/ 255 w 268"/>
              <a:gd name="T45" fmla="*/ 283 h 360"/>
              <a:gd name="T46" fmla="*/ 223 w 268"/>
              <a:gd name="T47" fmla="*/ 270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68" h="360">
                <a:moveTo>
                  <a:pt x="223" y="270"/>
                </a:moveTo>
                <a:cubicBezTo>
                  <a:pt x="134" y="270"/>
                  <a:pt x="134" y="270"/>
                  <a:pt x="134" y="270"/>
                </a:cubicBezTo>
                <a:cubicBezTo>
                  <a:pt x="122" y="270"/>
                  <a:pt x="111" y="266"/>
                  <a:pt x="103" y="257"/>
                </a:cubicBezTo>
                <a:cubicBezTo>
                  <a:pt x="94" y="248"/>
                  <a:pt x="90" y="238"/>
                  <a:pt x="90" y="225"/>
                </a:cubicBezTo>
                <a:cubicBezTo>
                  <a:pt x="90" y="194"/>
                  <a:pt x="90" y="194"/>
                  <a:pt x="90" y="194"/>
                </a:cubicBezTo>
                <a:cubicBezTo>
                  <a:pt x="216" y="194"/>
                  <a:pt x="216" y="194"/>
                  <a:pt x="216" y="194"/>
                </a:cubicBezTo>
                <a:cubicBezTo>
                  <a:pt x="228" y="194"/>
                  <a:pt x="238" y="190"/>
                  <a:pt x="246" y="182"/>
                </a:cubicBezTo>
                <a:cubicBezTo>
                  <a:pt x="254" y="173"/>
                  <a:pt x="258" y="163"/>
                  <a:pt x="258" y="152"/>
                </a:cubicBezTo>
                <a:cubicBezTo>
                  <a:pt x="258" y="141"/>
                  <a:pt x="254" y="131"/>
                  <a:pt x="246" y="123"/>
                </a:cubicBezTo>
                <a:cubicBezTo>
                  <a:pt x="238" y="114"/>
                  <a:pt x="228" y="110"/>
                  <a:pt x="216" y="110"/>
                </a:cubicBezTo>
                <a:cubicBezTo>
                  <a:pt x="90" y="110"/>
                  <a:pt x="90" y="110"/>
                  <a:pt x="90" y="110"/>
                </a:cubicBezTo>
                <a:cubicBezTo>
                  <a:pt x="90" y="45"/>
                  <a:pt x="90" y="45"/>
                  <a:pt x="90" y="45"/>
                </a:cubicBezTo>
                <a:cubicBezTo>
                  <a:pt x="90" y="33"/>
                  <a:pt x="85" y="22"/>
                  <a:pt x="77" y="13"/>
                </a:cubicBezTo>
                <a:cubicBezTo>
                  <a:pt x="68" y="4"/>
                  <a:pt x="57" y="0"/>
                  <a:pt x="45" y="0"/>
                </a:cubicBezTo>
                <a:cubicBezTo>
                  <a:pt x="33" y="0"/>
                  <a:pt x="22" y="4"/>
                  <a:pt x="13" y="13"/>
                </a:cubicBezTo>
                <a:cubicBezTo>
                  <a:pt x="4" y="22"/>
                  <a:pt x="0" y="32"/>
                  <a:pt x="0" y="45"/>
                </a:cubicBezTo>
                <a:cubicBezTo>
                  <a:pt x="0" y="225"/>
                  <a:pt x="0" y="225"/>
                  <a:pt x="0" y="225"/>
                </a:cubicBezTo>
                <a:cubicBezTo>
                  <a:pt x="0" y="263"/>
                  <a:pt x="13" y="294"/>
                  <a:pt x="39" y="321"/>
                </a:cubicBezTo>
                <a:cubicBezTo>
                  <a:pt x="66" y="347"/>
                  <a:pt x="97" y="360"/>
                  <a:pt x="134" y="360"/>
                </a:cubicBezTo>
                <a:cubicBezTo>
                  <a:pt x="223" y="360"/>
                  <a:pt x="223" y="360"/>
                  <a:pt x="223" y="360"/>
                </a:cubicBezTo>
                <a:cubicBezTo>
                  <a:pt x="235" y="360"/>
                  <a:pt x="246" y="356"/>
                  <a:pt x="255" y="347"/>
                </a:cubicBezTo>
                <a:cubicBezTo>
                  <a:pt x="264" y="338"/>
                  <a:pt x="268" y="327"/>
                  <a:pt x="268" y="315"/>
                </a:cubicBezTo>
                <a:cubicBezTo>
                  <a:pt x="268" y="303"/>
                  <a:pt x="264" y="292"/>
                  <a:pt x="255" y="283"/>
                </a:cubicBezTo>
                <a:cubicBezTo>
                  <a:pt x="246" y="274"/>
                  <a:pt x="235" y="270"/>
                  <a:pt x="223" y="27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39" name="Freeform 17">
            <a:extLst>
              <a:ext uri="{FF2B5EF4-FFF2-40B4-BE49-F238E27FC236}">
                <a16:creationId xmlns:a16="http://schemas.microsoft.com/office/drawing/2014/main" id="{8421FEFE-E222-45E3-823A-2FB60FBDC61B}"/>
              </a:ext>
            </a:extLst>
          </p:cNvPr>
          <p:cNvSpPr>
            <a:spLocks/>
          </p:cNvSpPr>
          <p:nvPr/>
        </p:nvSpPr>
        <p:spPr bwMode="auto">
          <a:xfrm>
            <a:off x="1300076" y="424308"/>
            <a:ext cx="317902" cy="275539"/>
          </a:xfrm>
          <a:custGeom>
            <a:avLst/>
            <a:gdLst>
              <a:gd name="T0" fmla="*/ 307 w 362"/>
              <a:gd name="T1" fmla="*/ 2 h 314"/>
              <a:gd name="T2" fmla="*/ 205 w 362"/>
              <a:gd name="T3" fmla="*/ 86 h 314"/>
              <a:gd name="T4" fmla="*/ 232 w 362"/>
              <a:gd name="T5" fmla="*/ 81 h 314"/>
              <a:gd name="T6" fmla="*/ 256 w 362"/>
              <a:gd name="T7" fmla="*/ 111 h 314"/>
              <a:gd name="T8" fmla="*/ 232 w 362"/>
              <a:gd name="T9" fmla="*/ 166 h 314"/>
              <a:gd name="T10" fmla="*/ 198 w 362"/>
              <a:gd name="T11" fmla="*/ 201 h 314"/>
              <a:gd name="T12" fmla="*/ 172 w 362"/>
              <a:gd name="T13" fmla="*/ 146 h 314"/>
              <a:gd name="T14" fmla="*/ 157 w 362"/>
              <a:gd name="T15" fmla="*/ 64 h 314"/>
              <a:gd name="T16" fmla="*/ 105 w 362"/>
              <a:gd name="T17" fmla="*/ 6 h 314"/>
              <a:gd name="T18" fmla="*/ 52 w 362"/>
              <a:gd name="T19" fmla="*/ 39 h 314"/>
              <a:gd name="T20" fmla="*/ 0 w 362"/>
              <a:gd name="T21" fmla="*/ 86 h 314"/>
              <a:gd name="T22" fmla="*/ 17 w 362"/>
              <a:gd name="T23" fmla="*/ 107 h 314"/>
              <a:gd name="T24" fmla="*/ 45 w 362"/>
              <a:gd name="T25" fmla="*/ 90 h 314"/>
              <a:gd name="T26" fmla="*/ 80 w 362"/>
              <a:gd name="T27" fmla="*/ 149 h 314"/>
              <a:gd name="T28" fmla="*/ 109 w 362"/>
              <a:gd name="T29" fmla="*/ 256 h 314"/>
              <a:gd name="T30" fmla="*/ 162 w 362"/>
              <a:gd name="T31" fmla="*/ 314 h 314"/>
              <a:gd name="T32" fmla="*/ 286 w 362"/>
              <a:gd name="T33" fmla="*/ 218 h 314"/>
              <a:gd name="T34" fmla="*/ 360 w 362"/>
              <a:gd name="T35" fmla="*/ 74 h 314"/>
              <a:gd name="T36" fmla="*/ 307 w 362"/>
              <a:gd name="T37" fmla="*/ 2 h 3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62" h="314">
                <a:moveTo>
                  <a:pt x="307" y="2"/>
                </a:moveTo>
                <a:cubicBezTo>
                  <a:pt x="257" y="0"/>
                  <a:pt x="223" y="29"/>
                  <a:pt x="205" y="86"/>
                </a:cubicBezTo>
                <a:cubicBezTo>
                  <a:pt x="215" y="83"/>
                  <a:pt x="223" y="81"/>
                  <a:pt x="232" y="81"/>
                </a:cubicBezTo>
                <a:cubicBezTo>
                  <a:pt x="250" y="81"/>
                  <a:pt x="258" y="91"/>
                  <a:pt x="256" y="111"/>
                </a:cubicBezTo>
                <a:cubicBezTo>
                  <a:pt x="255" y="124"/>
                  <a:pt x="247" y="142"/>
                  <a:pt x="232" y="166"/>
                </a:cubicBezTo>
                <a:cubicBezTo>
                  <a:pt x="217" y="190"/>
                  <a:pt x="206" y="201"/>
                  <a:pt x="198" y="201"/>
                </a:cubicBezTo>
                <a:cubicBezTo>
                  <a:pt x="188" y="201"/>
                  <a:pt x="180" y="183"/>
                  <a:pt x="172" y="146"/>
                </a:cubicBezTo>
                <a:cubicBezTo>
                  <a:pt x="169" y="135"/>
                  <a:pt x="164" y="108"/>
                  <a:pt x="157" y="64"/>
                </a:cubicBezTo>
                <a:cubicBezTo>
                  <a:pt x="151" y="23"/>
                  <a:pt x="133" y="3"/>
                  <a:pt x="105" y="6"/>
                </a:cubicBezTo>
                <a:cubicBezTo>
                  <a:pt x="94" y="7"/>
                  <a:pt x="76" y="18"/>
                  <a:pt x="52" y="39"/>
                </a:cubicBezTo>
                <a:cubicBezTo>
                  <a:pt x="35" y="54"/>
                  <a:pt x="17" y="70"/>
                  <a:pt x="0" y="86"/>
                </a:cubicBezTo>
                <a:cubicBezTo>
                  <a:pt x="17" y="107"/>
                  <a:pt x="17" y="107"/>
                  <a:pt x="17" y="107"/>
                </a:cubicBezTo>
                <a:cubicBezTo>
                  <a:pt x="33" y="96"/>
                  <a:pt x="42" y="90"/>
                  <a:pt x="45" y="90"/>
                </a:cubicBezTo>
                <a:cubicBezTo>
                  <a:pt x="57" y="90"/>
                  <a:pt x="69" y="110"/>
                  <a:pt x="80" y="149"/>
                </a:cubicBezTo>
                <a:cubicBezTo>
                  <a:pt x="89" y="184"/>
                  <a:pt x="99" y="220"/>
                  <a:pt x="109" y="256"/>
                </a:cubicBezTo>
                <a:cubicBezTo>
                  <a:pt x="123" y="295"/>
                  <a:pt x="141" y="314"/>
                  <a:pt x="162" y="314"/>
                </a:cubicBezTo>
                <a:cubicBezTo>
                  <a:pt x="196" y="314"/>
                  <a:pt x="237" y="282"/>
                  <a:pt x="286" y="218"/>
                </a:cubicBezTo>
                <a:cubicBezTo>
                  <a:pt x="333" y="157"/>
                  <a:pt x="358" y="109"/>
                  <a:pt x="360" y="74"/>
                </a:cubicBezTo>
                <a:cubicBezTo>
                  <a:pt x="362" y="27"/>
                  <a:pt x="344" y="3"/>
                  <a:pt x="307" y="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340" name="Group 339">
            <a:extLst>
              <a:ext uri="{FF2B5EF4-FFF2-40B4-BE49-F238E27FC236}">
                <a16:creationId xmlns:a16="http://schemas.microsoft.com/office/drawing/2014/main" id="{37F1C2D7-2CC8-49C5-8911-9CCACAFA89CE}"/>
              </a:ext>
            </a:extLst>
          </p:cNvPr>
          <p:cNvGrpSpPr/>
          <p:nvPr/>
        </p:nvGrpSpPr>
        <p:grpSpPr>
          <a:xfrm>
            <a:off x="9155018" y="375228"/>
            <a:ext cx="373699" cy="373699"/>
            <a:chOff x="10064750" y="3017838"/>
            <a:chExt cx="830263" cy="830262"/>
          </a:xfrm>
          <a:solidFill>
            <a:schemeClr val="tx1"/>
          </a:solidFill>
        </p:grpSpPr>
        <p:sp>
          <p:nvSpPr>
            <p:cNvPr id="341" name="Freeform 5">
              <a:extLst>
                <a:ext uri="{FF2B5EF4-FFF2-40B4-BE49-F238E27FC236}">
                  <a16:creationId xmlns:a16="http://schemas.microsoft.com/office/drawing/2014/main" id="{116027B3-895D-429A-9744-9951B468A4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1638" y="3017838"/>
              <a:ext cx="333375" cy="330200"/>
            </a:xfrm>
            <a:custGeom>
              <a:avLst/>
              <a:gdLst>
                <a:gd name="T0" fmla="*/ 57 w 210"/>
                <a:gd name="T1" fmla="*/ 0 h 208"/>
                <a:gd name="T2" fmla="*/ 0 w 210"/>
                <a:gd name="T3" fmla="*/ 57 h 208"/>
                <a:gd name="T4" fmla="*/ 151 w 210"/>
                <a:gd name="T5" fmla="*/ 208 h 208"/>
                <a:gd name="T6" fmla="*/ 210 w 210"/>
                <a:gd name="T7" fmla="*/ 151 h 208"/>
                <a:gd name="T8" fmla="*/ 57 w 210"/>
                <a:gd name="T9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" h="208">
                  <a:moveTo>
                    <a:pt x="57" y="0"/>
                  </a:moveTo>
                  <a:lnTo>
                    <a:pt x="0" y="57"/>
                  </a:lnTo>
                  <a:lnTo>
                    <a:pt x="151" y="208"/>
                  </a:lnTo>
                  <a:lnTo>
                    <a:pt x="210" y="151"/>
                  </a:ln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42" name="Freeform 6">
              <a:extLst>
                <a:ext uri="{FF2B5EF4-FFF2-40B4-BE49-F238E27FC236}">
                  <a16:creationId xmlns:a16="http://schemas.microsoft.com/office/drawing/2014/main" id="{839F94F0-EDA0-4863-B7F8-8CC41798EB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64750" y="3135313"/>
              <a:ext cx="709613" cy="712787"/>
            </a:xfrm>
            <a:custGeom>
              <a:avLst/>
              <a:gdLst>
                <a:gd name="T0" fmla="*/ 6 w 187"/>
                <a:gd name="T1" fmla="*/ 118 h 187"/>
                <a:gd name="T2" fmla="*/ 0 w 187"/>
                <a:gd name="T3" fmla="*/ 187 h 187"/>
                <a:gd name="T4" fmla="*/ 70 w 187"/>
                <a:gd name="T5" fmla="*/ 181 h 187"/>
                <a:gd name="T6" fmla="*/ 187 w 187"/>
                <a:gd name="T7" fmla="*/ 64 h 187"/>
                <a:gd name="T8" fmla="*/ 124 w 187"/>
                <a:gd name="T9" fmla="*/ 0 h 187"/>
                <a:gd name="T10" fmla="*/ 6 w 187"/>
                <a:gd name="T11" fmla="*/ 118 h 187"/>
                <a:gd name="T12" fmla="*/ 34 w 187"/>
                <a:gd name="T13" fmla="*/ 173 h 187"/>
                <a:gd name="T14" fmla="*/ 24 w 187"/>
                <a:gd name="T15" fmla="*/ 163 h 187"/>
                <a:gd name="T16" fmla="*/ 14 w 187"/>
                <a:gd name="T17" fmla="*/ 153 h 187"/>
                <a:gd name="T18" fmla="*/ 17 w 187"/>
                <a:gd name="T19" fmla="*/ 123 h 187"/>
                <a:gd name="T20" fmla="*/ 26 w 187"/>
                <a:gd name="T21" fmla="*/ 139 h 187"/>
                <a:gd name="T22" fmla="*/ 40 w 187"/>
                <a:gd name="T23" fmla="*/ 147 h 187"/>
                <a:gd name="T24" fmla="*/ 49 w 187"/>
                <a:gd name="T25" fmla="*/ 161 h 187"/>
                <a:gd name="T26" fmla="*/ 64 w 187"/>
                <a:gd name="T27" fmla="*/ 170 h 187"/>
                <a:gd name="T28" fmla="*/ 34 w 187"/>
                <a:gd name="T29" fmla="*/ 173 h 187"/>
                <a:gd name="T30" fmla="*/ 172 w 187"/>
                <a:gd name="T31" fmla="*/ 64 h 187"/>
                <a:gd name="T32" fmla="*/ 74 w 187"/>
                <a:gd name="T33" fmla="*/ 161 h 187"/>
                <a:gd name="T34" fmla="*/ 56 w 187"/>
                <a:gd name="T35" fmla="*/ 154 h 187"/>
                <a:gd name="T36" fmla="*/ 53 w 187"/>
                <a:gd name="T37" fmla="*/ 150 h 187"/>
                <a:gd name="T38" fmla="*/ 50 w 187"/>
                <a:gd name="T39" fmla="*/ 145 h 187"/>
                <a:gd name="T40" fmla="*/ 151 w 187"/>
                <a:gd name="T41" fmla="*/ 43 h 187"/>
                <a:gd name="T42" fmla="*/ 172 w 187"/>
                <a:gd name="T43" fmla="*/ 64 h 187"/>
                <a:gd name="T44" fmla="*/ 43 w 187"/>
                <a:gd name="T45" fmla="*/ 137 h 187"/>
                <a:gd name="T46" fmla="*/ 38 w 187"/>
                <a:gd name="T47" fmla="*/ 134 h 187"/>
                <a:gd name="T48" fmla="*/ 34 w 187"/>
                <a:gd name="T49" fmla="*/ 131 h 187"/>
                <a:gd name="T50" fmla="*/ 26 w 187"/>
                <a:gd name="T51" fmla="*/ 113 h 187"/>
                <a:gd name="T52" fmla="*/ 124 w 187"/>
                <a:gd name="T53" fmla="*/ 16 h 187"/>
                <a:gd name="T54" fmla="*/ 144 w 187"/>
                <a:gd name="T55" fmla="*/ 36 h 187"/>
                <a:gd name="T56" fmla="*/ 43 w 187"/>
                <a:gd name="T57" fmla="*/ 13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87" h="187">
                  <a:moveTo>
                    <a:pt x="6" y="118"/>
                  </a:moveTo>
                  <a:cubicBezTo>
                    <a:pt x="0" y="187"/>
                    <a:pt x="0" y="187"/>
                    <a:pt x="0" y="187"/>
                  </a:cubicBezTo>
                  <a:cubicBezTo>
                    <a:pt x="70" y="181"/>
                    <a:pt x="70" y="181"/>
                    <a:pt x="70" y="181"/>
                  </a:cubicBezTo>
                  <a:cubicBezTo>
                    <a:pt x="187" y="64"/>
                    <a:pt x="187" y="64"/>
                    <a:pt x="187" y="64"/>
                  </a:cubicBezTo>
                  <a:cubicBezTo>
                    <a:pt x="124" y="0"/>
                    <a:pt x="124" y="0"/>
                    <a:pt x="124" y="0"/>
                  </a:cubicBezTo>
                  <a:lnTo>
                    <a:pt x="6" y="118"/>
                  </a:lnTo>
                  <a:close/>
                  <a:moveTo>
                    <a:pt x="34" y="173"/>
                  </a:moveTo>
                  <a:cubicBezTo>
                    <a:pt x="24" y="163"/>
                    <a:pt x="24" y="163"/>
                    <a:pt x="24" y="163"/>
                  </a:cubicBezTo>
                  <a:cubicBezTo>
                    <a:pt x="14" y="153"/>
                    <a:pt x="14" y="153"/>
                    <a:pt x="14" y="153"/>
                  </a:cubicBezTo>
                  <a:cubicBezTo>
                    <a:pt x="17" y="123"/>
                    <a:pt x="17" y="123"/>
                    <a:pt x="17" y="123"/>
                  </a:cubicBezTo>
                  <a:cubicBezTo>
                    <a:pt x="18" y="129"/>
                    <a:pt x="22" y="134"/>
                    <a:pt x="26" y="139"/>
                  </a:cubicBezTo>
                  <a:cubicBezTo>
                    <a:pt x="30" y="143"/>
                    <a:pt x="35" y="146"/>
                    <a:pt x="40" y="147"/>
                  </a:cubicBezTo>
                  <a:cubicBezTo>
                    <a:pt x="42" y="152"/>
                    <a:pt x="44" y="157"/>
                    <a:pt x="49" y="161"/>
                  </a:cubicBezTo>
                  <a:cubicBezTo>
                    <a:pt x="53" y="166"/>
                    <a:pt x="58" y="169"/>
                    <a:pt x="64" y="170"/>
                  </a:cubicBezTo>
                  <a:lnTo>
                    <a:pt x="34" y="173"/>
                  </a:lnTo>
                  <a:close/>
                  <a:moveTo>
                    <a:pt x="172" y="64"/>
                  </a:moveTo>
                  <a:cubicBezTo>
                    <a:pt x="74" y="161"/>
                    <a:pt x="74" y="161"/>
                    <a:pt x="74" y="161"/>
                  </a:cubicBezTo>
                  <a:cubicBezTo>
                    <a:pt x="67" y="161"/>
                    <a:pt x="61" y="158"/>
                    <a:pt x="56" y="154"/>
                  </a:cubicBezTo>
                  <a:cubicBezTo>
                    <a:pt x="55" y="152"/>
                    <a:pt x="54" y="151"/>
                    <a:pt x="53" y="150"/>
                  </a:cubicBezTo>
                  <a:cubicBezTo>
                    <a:pt x="52" y="148"/>
                    <a:pt x="51" y="146"/>
                    <a:pt x="50" y="145"/>
                  </a:cubicBezTo>
                  <a:cubicBezTo>
                    <a:pt x="151" y="43"/>
                    <a:pt x="151" y="43"/>
                    <a:pt x="151" y="43"/>
                  </a:cubicBezTo>
                  <a:lnTo>
                    <a:pt x="172" y="64"/>
                  </a:lnTo>
                  <a:close/>
                  <a:moveTo>
                    <a:pt x="43" y="137"/>
                  </a:moveTo>
                  <a:cubicBezTo>
                    <a:pt x="41" y="136"/>
                    <a:pt x="39" y="135"/>
                    <a:pt x="38" y="134"/>
                  </a:cubicBezTo>
                  <a:cubicBezTo>
                    <a:pt x="36" y="133"/>
                    <a:pt x="35" y="132"/>
                    <a:pt x="34" y="131"/>
                  </a:cubicBezTo>
                  <a:cubicBezTo>
                    <a:pt x="29" y="126"/>
                    <a:pt x="26" y="120"/>
                    <a:pt x="26" y="113"/>
                  </a:cubicBezTo>
                  <a:cubicBezTo>
                    <a:pt x="124" y="16"/>
                    <a:pt x="124" y="16"/>
                    <a:pt x="124" y="16"/>
                  </a:cubicBezTo>
                  <a:cubicBezTo>
                    <a:pt x="144" y="36"/>
                    <a:pt x="144" y="36"/>
                    <a:pt x="144" y="36"/>
                  </a:cubicBezTo>
                  <a:lnTo>
                    <a:pt x="43" y="1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343" name="Group 342">
            <a:extLst>
              <a:ext uri="{FF2B5EF4-FFF2-40B4-BE49-F238E27FC236}">
                <a16:creationId xmlns:a16="http://schemas.microsoft.com/office/drawing/2014/main" id="{78DAEBD7-5A7B-4A4F-882D-567CBEA08CDA}"/>
              </a:ext>
            </a:extLst>
          </p:cNvPr>
          <p:cNvGrpSpPr/>
          <p:nvPr/>
        </p:nvGrpSpPr>
        <p:grpSpPr>
          <a:xfrm>
            <a:off x="6249129" y="322885"/>
            <a:ext cx="362064" cy="478384"/>
            <a:chOff x="8604250" y="889000"/>
            <a:chExt cx="701675" cy="927101"/>
          </a:xfrm>
          <a:solidFill>
            <a:schemeClr val="tx1"/>
          </a:solidFill>
        </p:grpSpPr>
        <p:sp>
          <p:nvSpPr>
            <p:cNvPr id="344" name="Freeform 46">
              <a:extLst>
                <a:ext uri="{FF2B5EF4-FFF2-40B4-BE49-F238E27FC236}">
                  <a16:creationId xmlns:a16="http://schemas.microsoft.com/office/drawing/2014/main" id="{DA389613-304C-4E1E-9261-31971165BE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09050" y="1385888"/>
              <a:ext cx="168275" cy="430213"/>
            </a:xfrm>
            <a:custGeom>
              <a:avLst/>
              <a:gdLst>
                <a:gd name="T0" fmla="*/ 28 w 44"/>
                <a:gd name="T1" fmla="*/ 113 h 113"/>
                <a:gd name="T2" fmla="*/ 18 w 44"/>
                <a:gd name="T3" fmla="*/ 113 h 113"/>
                <a:gd name="T4" fmla="*/ 0 w 44"/>
                <a:gd name="T5" fmla="*/ 99 h 113"/>
                <a:gd name="T6" fmla="*/ 0 w 44"/>
                <a:gd name="T7" fmla="*/ 19 h 113"/>
                <a:gd name="T8" fmla="*/ 21 w 44"/>
                <a:gd name="T9" fmla="*/ 0 h 113"/>
                <a:gd name="T10" fmla="*/ 44 w 44"/>
                <a:gd name="T11" fmla="*/ 19 h 113"/>
                <a:gd name="T12" fmla="*/ 44 w 44"/>
                <a:gd name="T13" fmla="*/ 99 h 113"/>
                <a:gd name="T14" fmla="*/ 28 w 44"/>
                <a:gd name="T15" fmla="*/ 113 h 113"/>
                <a:gd name="T16" fmla="*/ 21 w 44"/>
                <a:gd name="T17" fmla="*/ 12 h 113"/>
                <a:gd name="T18" fmla="*/ 12 w 44"/>
                <a:gd name="T19" fmla="*/ 19 h 113"/>
                <a:gd name="T20" fmla="*/ 12 w 44"/>
                <a:gd name="T21" fmla="*/ 99 h 113"/>
                <a:gd name="T22" fmla="*/ 18 w 44"/>
                <a:gd name="T23" fmla="*/ 101 h 113"/>
                <a:gd name="T24" fmla="*/ 28 w 44"/>
                <a:gd name="T25" fmla="*/ 101 h 113"/>
                <a:gd name="T26" fmla="*/ 32 w 44"/>
                <a:gd name="T27" fmla="*/ 99 h 113"/>
                <a:gd name="T28" fmla="*/ 32 w 44"/>
                <a:gd name="T29" fmla="*/ 19 h 113"/>
                <a:gd name="T30" fmla="*/ 21 w 44"/>
                <a:gd name="T31" fmla="*/ 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" h="113">
                  <a:moveTo>
                    <a:pt x="28" y="113"/>
                  </a:moveTo>
                  <a:cubicBezTo>
                    <a:pt x="18" y="113"/>
                    <a:pt x="18" y="113"/>
                    <a:pt x="18" y="113"/>
                  </a:cubicBezTo>
                  <a:cubicBezTo>
                    <a:pt x="8" y="113"/>
                    <a:pt x="0" y="107"/>
                    <a:pt x="0" y="9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9" y="0"/>
                    <a:pt x="21" y="0"/>
                  </a:cubicBezTo>
                  <a:cubicBezTo>
                    <a:pt x="32" y="0"/>
                    <a:pt x="44" y="7"/>
                    <a:pt x="44" y="19"/>
                  </a:cubicBezTo>
                  <a:cubicBezTo>
                    <a:pt x="44" y="99"/>
                    <a:pt x="44" y="99"/>
                    <a:pt x="44" y="99"/>
                  </a:cubicBezTo>
                  <a:cubicBezTo>
                    <a:pt x="44" y="107"/>
                    <a:pt x="38" y="113"/>
                    <a:pt x="28" y="113"/>
                  </a:cubicBezTo>
                  <a:close/>
                  <a:moveTo>
                    <a:pt x="21" y="12"/>
                  </a:moveTo>
                  <a:cubicBezTo>
                    <a:pt x="17" y="12"/>
                    <a:pt x="12" y="14"/>
                    <a:pt x="12" y="19"/>
                  </a:cubicBezTo>
                  <a:cubicBezTo>
                    <a:pt x="12" y="99"/>
                    <a:pt x="12" y="99"/>
                    <a:pt x="12" y="99"/>
                  </a:cubicBezTo>
                  <a:cubicBezTo>
                    <a:pt x="12" y="100"/>
                    <a:pt x="15" y="101"/>
                    <a:pt x="18" y="101"/>
                  </a:cubicBezTo>
                  <a:cubicBezTo>
                    <a:pt x="28" y="101"/>
                    <a:pt x="28" y="101"/>
                    <a:pt x="28" y="101"/>
                  </a:cubicBezTo>
                  <a:cubicBezTo>
                    <a:pt x="32" y="101"/>
                    <a:pt x="32" y="100"/>
                    <a:pt x="32" y="99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2" y="14"/>
                    <a:pt x="26" y="12"/>
                    <a:pt x="2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45" name="Freeform 47">
              <a:extLst>
                <a:ext uri="{FF2B5EF4-FFF2-40B4-BE49-F238E27FC236}">
                  <a16:creationId xmlns:a16="http://schemas.microsoft.com/office/drawing/2014/main" id="{9F04C375-0A87-41CE-89DC-FD03F57E626B}"/>
                </a:ext>
              </a:extLst>
            </p:cNvPr>
            <p:cNvSpPr>
              <a:spLocks/>
            </p:cNvSpPr>
            <p:nvPr/>
          </p:nvSpPr>
          <p:spPr bwMode="auto">
            <a:xfrm>
              <a:off x="8604250" y="1011238"/>
              <a:ext cx="411163" cy="420688"/>
            </a:xfrm>
            <a:custGeom>
              <a:avLst/>
              <a:gdLst>
                <a:gd name="T0" fmla="*/ 102 w 108"/>
                <a:gd name="T1" fmla="*/ 111 h 111"/>
                <a:gd name="T2" fmla="*/ 96 w 108"/>
                <a:gd name="T3" fmla="*/ 105 h 111"/>
                <a:gd name="T4" fmla="*/ 96 w 108"/>
                <a:gd name="T5" fmla="*/ 70 h 111"/>
                <a:gd name="T6" fmla="*/ 94 w 108"/>
                <a:gd name="T7" fmla="*/ 68 h 111"/>
                <a:gd name="T8" fmla="*/ 14 w 108"/>
                <a:gd name="T9" fmla="*/ 68 h 111"/>
                <a:gd name="T10" fmla="*/ 0 w 108"/>
                <a:gd name="T11" fmla="*/ 54 h 111"/>
                <a:gd name="T12" fmla="*/ 0 w 108"/>
                <a:gd name="T13" fmla="*/ 14 h 111"/>
                <a:gd name="T14" fmla="*/ 14 w 108"/>
                <a:gd name="T15" fmla="*/ 0 h 111"/>
                <a:gd name="T16" fmla="*/ 22 w 108"/>
                <a:gd name="T17" fmla="*/ 0 h 111"/>
                <a:gd name="T18" fmla="*/ 28 w 108"/>
                <a:gd name="T19" fmla="*/ 6 h 111"/>
                <a:gd name="T20" fmla="*/ 22 w 108"/>
                <a:gd name="T21" fmla="*/ 12 h 111"/>
                <a:gd name="T22" fmla="*/ 14 w 108"/>
                <a:gd name="T23" fmla="*/ 12 h 111"/>
                <a:gd name="T24" fmla="*/ 12 w 108"/>
                <a:gd name="T25" fmla="*/ 14 h 111"/>
                <a:gd name="T26" fmla="*/ 12 w 108"/>
                <a:gd name="T27" fmla="*/ 54 h 111"/>
                <a:gd name="T28" fmla="*/ 14 w 108"/>
                <a:gd name="T29" fmla="*/ 56 h 111"/>
                <a:gd name="T30" fmla="*/ 94 w 108"/>
                <a:gd name="T31" fmla="*/ 56 h 111"/>
                <a:gd name="T32" fmla="*/ 108 w 108"/>
                <a:gd name="T33" fmla="*/ 70 h 111"/>
                <a:gd name="T34" fmla="*/ 108 w 108"/>
                <a:gd name="T35" fmla="*/ 105 h 111"/>
                <a:gd name="T36" fmla="*/ 102 w 108"/>
                <a:gd name="T37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8" h="111">
                  <a:moveTo>
                    <a:pt x="102" y="111"/>
                  </a:moveTo>
                  <a:cubicBezTo>
                    <a:pt x="99" y="111"/>
                    <a:pt x="96" y="108"/>
                    <a:pt x="96" y="105"/>
                  </a:cubicBezTo>
                  <a:cubicBezTo>
                    <a:pt x="96" y="70"/>
                    <a:pt x="96" y="70"/>
                    <a:pt x="96" y="70"/>
                  </a:cubicBezTo>
                  <a:cubicBezTo>
                    <a:pt x="96" y="69"/>
                    <a:pt x="95" y="68"/>
                    <a:pt x="94" y="68"/>
                  </a:cubicBezTo>
                  <a:cubicBezTo>
                    <a:pt x="14" y="68"/>
                    <a:pt x="14" y="68"/>
                    <a:pt x="14" y="68"/>
                  </a:cubicBezTo>
                  <a:cubicBezTo>
                    <a:pt x="6" y="68"/>
                    <a:pt x="0" y="62"/>
                    <a:pt x="0" y="5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5" y="0"/>
                    <a:pt x="28" y="3"/>
                    <a:pt x="28" y="6"/>
                  </a:cubicBezTo>
                  <a:cubicBezTo>
                    <a:pt x="28" y="9"/>
                    <a:pt x="25" y="12"/>
                    <a:pt x="22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3" y="12"/>
                    <a:pt x="12" y="13"/>
                    <a:pt x="12" y="14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2" y="55"/>
                    <a:pt x="13" y="56"/>
                    <a:pt x="14" y="56"/>
                  </a:cubicBezTo>
                  <a:cubicBezTo>
                    <a:pt x="94" y="56"/>
                    <a:pt x="94" y="56"/>
                    <a:pt x="94" y="56"/>
                  </a:cubicBezTo>
                  <a:cubicBezTo>
                    <a:pt x="102" y="56"/>
                    <a:pt x="108" y="62"/>
                    <a:pt x="108" y="70"/>
                  </a:cubicBezTo>
                  <a:cubicBezTo>
                    <a:pt x="108" y="105"/>
                    <a:pt x="108" y="105"/>
                    <a:pt x="108" y="105"/>
                  </a:cubicBezTo>
                  <a:cubicBezTo>
                    <a:pt x="108" y="108"/>
                    <a:pt x="105" y="111"/>
                    <a:pt x="102" y="1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46" name="Freeform 48">
              <a:extLst>
                <a:ext uri="{FF2B5EF4-FFF2-40B4-BE49-F238E27FC236}">
                  <a16:creationId xmlns:a16="http://schemas.microsoft.com/office/drawing/2014/main" id="{DE3A49A6-76DC-4624-8B98-1D765587CE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66163" y="889000"/>
              <a:ext cx="593725" cy="258763"/>
            </a:xfrm>
            <a:custGeom>
              <a:avLst/>
              <a:gdLst>
                <a:gd name="T0" fmla="*/ 150 w 156"/>
                <a:gd name="T1" fmla="*/ 68 h 68"/>
                <a:gd name="T2" fmla="*/ 6 w 156"/>
                <a:gd name="T3" fmla="*/ 68 h 68"/>
                <a:gd name="T4" fmla="*/ 0 w 156"/>
                <a:gd name="T5" fmla="*/ 62 h 68"/>
                <a:gd name="T6" fmla="*/ 0 w 156"/>
                <a:gd name="T7" fmla="*/ 6 h 68"/>
                <a:gd name="T8" fmla="*/ 6 w 156"/>
                <a:gd name="T9" fmla="*/ 0 h 68"/>
                <a:gd name="T10" fmla="*/ 150 w 156"/>
                <a:gd name="T11" fmla="*/ 0 h 68"/>
                <a:gd name="T12" fmla="*/ 156 w 156"/>
                <a:gd name="T13" fmla="*/ 6 h 68"/>
                <a:gd name="T14" fmla="*/ 156 w 156"/>
                <a:gd name="T15" fmla="*/ 62 h 68"/>
                <a:gd name="T16" fmla="*/ 150 w 156"/>
                <a:gd name="T17" fmla="*/ 68 h 68"/>
                <a:gd name="T18" fmla="*/ 12 w 156"/>
                <a:gd name="T19" fmla="*/ 56 h 68"/>
                <a:gd name="T20" fmla="*/ 144 w 156"/>
                <a:gd name="T21" fmla="*/ 56 h 68"/>
                <a:gd name="T22" fmla="*/ 144 w 156"/>
                <a:gd name="T23" fmla="*/ 12 h 68"/>
                <a:gd name="T24" fmla="*/ 12 w 156"/>
                <a:gd name="T25" fmla="*/ 12 h 68"/>
                <a:gd name="T26" fmla="*/ 12 w 156"/>
                <a:gd name="T27" fmla="*/ 5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6" h="68">
                  <a:moveTo>
                    <a:pt x="150" y="68"/>
                  </a:moveTo>
                  <a:cubicBezTo>
                    <a:pt x="6" y="68"/>
                    <a:pt x="6" y="68"/>
                    <a:pt x="6" y="68"/>
                  </a:cubicBezTo>
                  <a:cubicBezTo>
                    <a:pt x="3" y="68"/>
                    <a:pt x="0" y="65"/>
                    <a:pt x="0" y="6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50" y="0"/>
                    <a:pt x="150" y="0"/>
                    <a:pt x="150" y="0"/>
                  </a:cubicBezTo>
                  <a:cubicBezTo>
                    <a:pt x="153" y="0"/>
                    <a:pt x="156" y="3"/>
                    <a:pt x="156" y="6"/>
                  </a:cubicBezTo>
                  <a:cubicBezTo>
                    <a:pt x="156" y="62"/>
                    <a:pt x="156" y="62"/>
                    <a:pt x="156" y="62"/>
                  </a:cubicBezTo>
                  <a:cubicBezTo>
                    <a:pt x="156" y="65"/>
                    <a:pt x="153" y="68"/>
                    <a:pt x="150" y="68"/>
                  </a:cubicBezTo>
                  <a:close/>
                  <a:moveTo>
                    <a:pt x="12" y="56"/>
                  </a:moveTo>
                  <a:cubicBezTo>
                    <a:pt x="144" y="56"/>
                    <a:pt x="144" y="56"/>
                    <a:pt x="144" y="56"/>
                  </a:cubicBezTo>
                  <a:cubicBezTo>
                    <a:pt x="144" y="12"/>
                    <a:pt x="144" y="12"/>
                    <a:pt x="144" y="12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12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47" name="Freeform 49">
              <a:extLst>
                <a:ext uri="{FF2B5EF4-FFF2-40B4-BE49-F238E27FC236}">
                  <a16:creationId xmlns:a16="http://schemas.microsoft.com/office/drawing/2014/main" id="{436F8A31-0250-43D2-AEC1-FBE845032A70}"/>
                </a:ext>
              </a:extLst>
            </p:cNvPr>
            <p:cNvSpPr>
              <a:spLocks/>
            </p:cNvSpPr>
            <p:nvPr/>
          </p:nvSpPr>
          <p:spPr bwMode="auto">
            <a:xfrm>
              <a:off x="9213850" y="1003300"/>
              <a:ext cx="92075" cy="46038"/>
            </a:xfrm>
            <a:custGeom>
              <a:avLst/>
              <a:gdLst>
                <a:gd name="T0" fmla="*/ 18 w 24"/>
                <a:gd name="T1" fmla="*/ 12 h 12"/>
                <a:gd name="T2" fmla="*/ 6 w 24"/>
                <a:gd name="T3" fmla="*/ 12 h 12"/>
                <a:gd name="T4" fmla="*/ 0 w 24"/>
                <a:gd name="T5" fmla="*/ 6 h 12"/>
                <a:gd name="T6" fmla="*/ 6 w 24"/>
                <a:gd name="T7" fmla="*/ 0 h 12"/>
                <a:gd name="T8" fmla="*/ 18 w 24"/>
                <a:gd name="T9" fmla="*/ 0 h 12"/>
                <a:gd name="T10" fmla="*/ 24 w 24"/>
                <a:gd name="T11" fmla="*/ 6 h 12"/>
                <a:gd name="T12" fmla="*/ 18 w 24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12">
                  <a:moveTo>
                    <a:pt x="18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1" y="0"/>
                    <a:pt x="24" y="3"/>
                    <a:pt x="24" y="6"/>
                  </a:cubicBezTo>
                  <a:cubicBezTo>
                    <a:pt x="24" y="10"/>
                    <a:pt x="21" y="12"/>
                    <a:pt x="1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348" name="Group 347">
            <a:extLst>
              <a:ext uri="{FF2B5EF4-FFF2-40B4-BE49-F238E27FC236}">
                <a16:creationId xmlns:a16="http://schemas.microsoft.com/office/drawing/2014/main" id="{01414F0D-0389-4DE3-BBBA-DB719E7C9345}"/>
              </a:ext>
            </a:extLst>
          </p:cNvPr>
          <p:cNvGrpSpPr/>
          <p:nvPr/>
        </p:nvGrpSpPr>
        <p:grpSpPr>
          <a:xfrm>
            <a:off x="1307839" y="1183805"/>
            <a:ext cx="302377" cy="387255"/>
            <a:chOff x="9115151" y="579188"/>
            <a:chExt cx="439080" cy="562331"/>
          </a:xfrm>
          <a:solidFill>
            <a:schemeClr val="tx1"/>
          </a:solidFill>
        </p:grpSpPr>
        <p:sp>
          <p:nvSpPr>
            <p:cNvPr id="349" name="Freeform 53">
              <a:extLst>
                <a:ext uri="{FF2B5EF4-FFF2-40B4-BE49-F238E27FC236}">
                  <a16:creationId xmlns:a16="http://schemas.microsoft.com/office/drawing/2014/main" id="{B574BF5C-6E54-49CF-9B1F-619FEBA06F36}"/>
                </a:ext>
              </a:extLst>
            </p:cNvPr>
            <p:cNvSpPr>
              <a:spLocks/>
            </p:cNvSpPr>
            <p:nvPr/>
          </p:nvSpPr>
          <p:spPr bwMode="auto">
            <a:xfrm>
              <a:off x="9434832" y="855539"/>
              <a:ext cx="119399" cy="156952"/>
            </a:xfrm>
            <a:custGeom>
              <a:avLst/>
              <a:gdLst>
                <a:gd name="T0" fmla="*/ 18 w 52"/>
                <a:gd name="T1" fmla="*/ 68 h 68"/>
                <a:gd name="T2" fmla="*/ 6 w 52"/>
                <a:gd name="T3" fmla="*/ 68 h 68"/>
                <a:gd name="T4" fmla="*/ 0 w 52"/>
                <a:gd name="T5" fmla="*/ 62 h 68"/>
                <a:gd name="T6" fmla="*/ 6 w 52"/>
                <a:gd name="T7" fmla="*/ 56 h 68"/>
                <a:gd name="T8" fmla="*/ 18 w 52"/>
                <a:gd name="T9" fmla="*/ 56 h 68"/>
                <a:gd name="T10" fmla="*/ 40 w 52"/>
                <a:gd name="T11" fmla="*/ 34 h 68"/>
                <a:gd name="T12" fmla="*/ 18 w 52"/>
                <a:gd name="T13" fmla="*/ 12 h 68"/>
                <a:gd name="T14" fmla="*/ 6 w 52"/>
                <a:gd name="T15" fmla="*/ 12 h 68"/>
                <a:gd name="T16" fmla="*/ 0 w 52"/>
                <a:gd name="T17" fmla="*/ 6 h 68"/>
                <a:gd name="T18" fmla="*/ 6 w 52"/>
                <a:gd name="T19" fmla="*/ 0 h 68"/>
                <a:gd name="T20" fmla="*/ 18 w 52"/>
                <a:gd name="T21" fmla="*/ 0 h 68"/>
                <a:gd name="T22" fmla="*/ 52 w 52"/>
                <a:gd name="T23" fmla="*/ 34 h 68"/>
                <a:gd name="T24" fmla="*/ 18 w 52"/>
                <a:gd name="T2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68">
                  <a:moveTo>
                    <a:pt x="18" y="68"/>
                  </a:moveTo>
                  <a:cubicBezTo>
                    <a:pt x="6" y="68"/>
                    <a:pt x="6" y="68"/>
                    <a:pt x="6" y="68"/>
                  </a:cubicBezTo>
                  <a:cubicBezTo>
                    <a:pt x="3" y="68"/>
                    <a:pt x="0" y="65"/>
                    <a:pt x="0" y="62"/>
                  </a:cubicBezTo>
                  <a:cubicBezTo>
                    <a:pt x="0" y="59"/>
                    <a:pt x="3" y="56"/>
                    <a:pt x="6" y="56"/>
                  </a:cubicBezTo>
                  <a:cubicBezTo>
                    <a:pt x="18" y="56"/>
                    <a:pt x="18" y="56"/>
                    <a:pt x="18" y="56"/>
                  </a:cubicBezTo>
                  <a:cubicBezTo>
                    <a:pt x="31" y="56"/>
                    <a:pt x="40" y="47"/>
                    <a:pt x="40" y="34"/>
                  </a:cubicBezTo>
                  <a:cubicBezTo>
                    <a:pt x="40" y="21"/>
                    <a:pt x="31" y="12"/>
                    <a:pt x="18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38" y="0"/>
                    <a:pt x="52" y="14"/>
                    <a:pt x="52" y="34"/>
                  </a:cubicBezTo>
                  <a:cubicBezTo>
                    <a:pt x="52" y="54"/>
                    <a:pt x="38" y="68"/>
                    <a:pt x="18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50" name="Freeform 54">
              <a:extLst>
                <a:ext uri="{FF2B5EF4-FFF2-40B4-BE49-F238E27FC236}">
                  <a16:creationId xmlns:a16="http://schemas.microsoft.com/office/drawing/2014/main" id="{D36C7354-0AC6-459B-9AA2-FE33A56297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42112" y="818949"/>
              <a:ext cx="320644" cy="322570"/>
            </a:xfrm>
            <a:custGeom>
              <a:avLst/>
              <a:gdLst>
                <a:gd name="T0" fmla="*/ 114 w 140"/>
                <a:gd name="T1" fmla="*/ 140 h 140"/>
                <a:gd name="T2" fmla="*/ 26 w 140"/>
                <a:gd name="T3" fmla="*/ 140 h 140"/>
                <a:gd name="T4" fmla="*/ 0 w 140"/>
                <a:gd name="T5" fmla="*/ 114 h 140"/>
                <a:gd name="T6" fmla="*/ 0 w 140"/>
                <a:gd name="T7" fmla="*/ 6 h 140"/>
                <a:gd name="T8" fmla="*/ 6 w 140"/>
                <a:gd name="T9" fmla="*/ 0 h 140"/>
                <a:gd name="T10" fmla="*/ 134 w 140"/>
                <a:gd name="T11" fmla="*/ 0 h 140"/>
                <a:gd name="T12" fmla="*/ 140 w 140"/>
                <a:gd name="T13" fmla="*/ 6 h 140"/>
                <a:gd name="T14" fmla="*/ 140 w 140"/>
                <a:gd name="T15" fmla="*/ 114 h 140"/>
                <a:gd name="T16" fmla="*/ 114 w 140"/>
                <a:gd name="T17" fmla="*/ 140 h 140"/>
                <a:gd name="T18" fmla="*/ 12 w 140"/>
                <a:gd name="T19" fmla="*/ 12 h 140"/>
                <a:gd name="T20" fmla="*/ 12 w 140"/>
                <a:gd name="T21" fmla="*/ 114 h 140"/>
                <a:gd name="T22" fmla="*/ 26 w 140"/>
                <a:gd name="T23" fmla="*/ 128 h 140"/>
                <a:gd name="T24" fmla="*/ 114 w 140"/>
                <a:gd name="T25" fmla="*/ 128 h 140"/>
                <a:gd name="T26" fmla="*/ 128 w 140"/>
                <a:gd name="T27" fmla="*/ 114 h 140"/>
                <a:gd name="T28" fmla="*/ 128 w 140"/>
                <a:gd name="T29" fmla="*/ 12 h 140"/>
                <a:gd name="T30" fmla="*/ 12 w 140"/>
                <a:gd name="T31" fmla="*/ 1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0" h="140">
                  <a:moveTo>
                    <a:pt x="114" y="140"/>
                  </a:moveTo>
                  <a:cubicBezTo>
                    <a:pt x="26" y="140"/>
                    <a:pt x="26" y="140"/>
                    <a:pt x="26" y="140"/>
                  </a:cubicBezTo>
                  <a:cubicBezTo>
                    <a:pt x="12" y="140"/>
                    <a:pt x="0" y="128"/>
                    <a:pt x="0" y="11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7" y="0"/>
                    <a:pt x="140" y="3"/>
                    <a:pt x="140" y="6"/>
                  </a:cubicBezTo>
                  <a:cubicBezTo>
                    <a:pt x="140" y="114"/>
                    <a:pt x="140" y="114"/>
                    <a:pt x="140" y="114"/>
                  </a:cubicBezTo>
                  <a:cubicBezTo>
                    <a:pt x="140" y="129"/>
                    <a:pt x="129" y="140"/>
                    <a:pt x="114" y="140"/>
                  </a:cubicBezTo>
                  <a:close/>
                  <a:moveTo>
                    <a:pt x="12" y="12"/>
                  </a:moveTo>
                  <a:cubicBezTo>
                    <a:pt x="12" y="114"/>
                    <a:pt x="12" y="114"/>
                    <a:pt x="12" y="114"/>
                  </a:cubicBezTo>
                  <a:cubicBezTo>
                    <a:pt x="12" y="122"/>
                    <a:pt x="18" y="128"/>
                    <a:pt x="26" y="128"/>
                  </a:cubicBezTo>
                  <a:cubicBezTo>
                    <a:pt x="114" y="128"/>
                    <a:pt x="114" y="128"/>
                    <a:pt x="114" y="128"/>
                  </a:cubicBezTo>
                  <a:cubicBezTo>
                    <a:pt x="122" y="128"/>
                    <a:pt x="128" y="122"/>
                    <a:pt x="128" y="114"/>
                  </a:cubicBezTo>
                  <a:cubicBezTo>
                    <a:pt x="128" y="12"/>
                    <a:pt x="128" y="12"/>
                    <a:pt x="128" y="12"/>
                  </a:cubicBezTo>
                  <a:lnTo>
                    <a:pt x="12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51" name="Freeform 55">
              <a:extLst>
                <a:ext uri="{FF2B5EF4-FFF2-40B4-BE49-F238E27FC236}">
                  <a16:creationId xmlns:a16="http://schemas.microsoft.com/office/drawing/2014/main" id="{F950F2F6-B7C9-41A0-A27B-6FEE6186A5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16537" y="579188"/>
              <a:ext cx="114584" cy="158878"/>
            </a:xfrm>
            <a:custGeom>
              <a:avLst/>
              <a:gdLst>
                <a:gd name="T0" fmla="*/ 25 w 50"/>
                <a:gd name="T1" fmla="*/ 69 h 69"/>
                <a:gd name="T2" fmla="*/ 25 w 50"/>
                <a:gd name="T3" fmla="*/ 69 h 69"/>
                <a:gd name="T4" fmla="*/ 14 w 50"/>
                <a:gd name="T5" fmla="*/ 67 h 69"/>
                <a:gd name="T6" fmla="*/ 2 w 50"/>
                <a:gd name="T7" fmla="*/ 55 h 69"/>
                <a:gd name="T8" fmla="*/ 2 w 50"/>
                <a:gd name="T9" fmla="*/ 37 h 69"/>
                <a:gd name="T10" fmla="*/ 8 w 50"/>
                <a:gd name="T11" fmla="*/ 29 h 69"/>
                <a:gd name="T12" fmla="*/ 11 w 50"/>
                <a:gd name="T13" fmla="*/ 10 h 69"/>
                <a:gd name="T14" fmla="*/ 12 w 50"/>
                <a:gd name="T15" fmla="*/ 3 h 69"/>
                <a:gd name="T16" fmla="*/ 18 w 50"/>
                <a:gd name="T17" fmla="*/ 1 h 69"/>
                <a:gd name="T18" fmla="*/ 48 w 50"/>
                <a:gd name="T19" fmla="*/ 44 h 69"/>
                <a:gd name="T20" fmla="*/ 25 w 50"/>
                <a:gd name="T21" fmla="*/ 69 h 69"/>
                <a:gd name="T22" fmla="*/ 26 w 50"/>
                <a:gd name="T23" fmla="*/ 18 h 69"/>
                <a:gd name="T24" fmla="*/ 17 w 50"/>
                <a:gd name="T25" fmla="*/ 36 h 69"/>
                <a:gd name="T26" fmla="*/ 13 w 50"/>
                <a:gd name="T27" fmla="*/ 42 h 69"/>
                <a:gd name="T28" fmla="*/ 13 w 50"/>
                <a:gd name="T29" fmla="*/ 50 h 69"/>
                <a:gd name="T30" fmla="*/ 19 w 50"/>
                <a:gd name="T31" fmla="*/ 56 h 69"/>
                <a:gd name="T32" fmla="*/ 25 w 50"/>
                <a:gd name="T33" fmla="*/ 57 h 69"/>
                <a:gd name="T34" fmla="*/ 25 w 50"/>
                <a:gd name="T35" fmla="*/ 57 h 69"/>
                <a:gd name="T36" fmla="*/ 36 w 50"/>
                <a:gd name="T37" fmla="*/ 43 h 69"/>
                <a:gd name="T38" fmla="*/ 26 w 50"/>
                <a:gd name="T39" fmla="*/ 1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0" h="69">
                  <a:moveTo>
                    <a:pt x="25" y="69"/>
                  </a:moveTo>
                  <a:cubicBezTo>
                    <a:pt x="25" y="69"/>
                    <a:pt x="25" y="69"/>
                    <a:pt x="25" y="69"/>
                  </a:cubicBezTo>
                  <a:cubicBezTo>
                    <a:pt x="21" y="69"/>
                    <a:pt x="18" y="68"/>
                    <a:pt x="14" y="67"/>
                  </a:cubicBezTo>
                  <a:cubicBezTo>
                    <a:pt x="9" y="64"/>
                    <a:pt x="4" y="60"/>
                    <a:pt x="2" y="55"/>
                  </a:cubicBezTo>
                  <a:cubicBezTo>
                    <a:pt x="0" y="49"/>
                    <a:pt x="0" y="43"/>
                    <a:pt x="2" y="37"/>
                  </a:cubicBezTo>
                  <a:cubicBezTo>
                    <a:pt x="4" y="34"/>
                    <a:pt x="6" y="32"/>
                    <a:pt x="8" y="29"/>
                  </a:cubicBezTo>
                  <a:cubicBezTo>
                    <a:pt x="14" y="22"/>
                    <a:pt x="16" y="18"/>
                    <a:pt x="11" y="10"/>
                  </a:cubicBezTo>
                  <a:cubicBezTo>
                    <a:pt x="10" y="8"/>
                    <a:pt x="10" y="5"/>
                    <a:pt x="12" y="3"/>
                  </a:cubicBezTo>
                  <a:cubicBezTo>
                    <a:pt x="13" y="1"/>
                    <a:pt x="15" y="0"/>
                    <a:pt x="18" y="1"/>
                  </a:cubicBezTo>
                  <a:cubicBezTo>
                    <a:pt x="41" y="6"/>
                    <a:pt x="50" y="27"/>
                    <a:pt x="48" y="44"/>
                  </a:cubicBezTo>
                  <a:cubicBezTo>
                    <a:pt x="46" y="59"/>
                    <a:pt x="37" y="69"/>
                    <a:pt x="25" y="69"/>
                  </a:cubicBezTo>
                  <a:close/>
                  <a:moveTo>
                    <a:pt x="26" y="18"/>
                  </a:moveTo>
                  <a:cubicBezTo>
                    <a:pt x="26" y="26"/>
                    <a:pt x="21" y="32"/>
                    <a:pt x="17" y="36"/>
                  </a:cubicBezTo>
                  <a:cubicBezTo>
                    <a:pt x="16" y="39"/>
                    <a:pt x="14" y="41"/>
                    <a:pt x="13" y="42"/>
                  </a:cubicBezTo>
                  <a:cubicBezTo>
                    <a:pt x="12" y="45"/>
                    <a:pt x="12" y="48"/>
                    <a:pt x="13" y="50"/>
                  </a:cubicBezTo>
                  <a:cubicBezTo>
                    <a:pt x="14" y="53"/>
                    <a:pt x="16" y="54"/>
                    <a:pt x="19" y="56"/>
                  </a:cubicBezTo>
                  <a:cubicBezTo>
                    <a:pt x="21" y="57"/>
                    <a:pt x="23" y="57"/>
                    <a:pt x="25" y="57"/>
                  </a:cubicBezTo>
                  <a:cubicBezTo>
                    <a:pt x="25" y="57"/>
                    <a:pt x="25" y="57"/>
                    <a:pt x="25" y="57"/>
                  </a:cubicBezTo>
                  <a:cubicBezTo>
                    <a:pt x="32" y="57"/>
                    <a:pt x="35" y="49"/>
                    <a:pt x="36" y="43"/>
                  </a:cubicBezTo>
                  <a:cubicBezTo>
                    <a:pt x="37" y="34"/>
                    <a:pt x="34" y="24"/>
                    <a:pt x="26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52" name="Freeform 56">
              <a:extLst>
                <a:ext uri="{FF2B5EF4-FFF2-40B4-BE49-F238E27FC236}">
                  <a16:creationId xmlns:a16="http://schemas.microsoft.com/office/drawing/2014/main" id="{5617FFEE-258D-4DA2-9B44-56295EF8F66C}"/>
                </a:ext>
              </a:extLst>
            </p:cNvPr>
            <p:cNvSpPr>
              <a:spLocks/>
            </p:cNvSpPr>
            <p:nvPr/>
          </p:nvSpPr>
          <p:spPr bwMode="auto">
            <a:xfrm>
              <a:off x="9368392" y="701476"/>
              <a:ext cx="94364" cy="145397"/>
            </a:xfrm>
            <a:custGeom>
              <a:avLst/>
              <a:gdLst>
                <a:gd name="T0" fmla="*/ 7 w 41"/>
                <a:gd name="T1" fmla="*/ 63 h 63"/>
                <a:gd name="T2" fmla="*/ 4 w 41"/>
                <a:gd name="T3" fmla="*/ 62 h 63"/>
                <a:gd name="T4" fmla="*/ 1 w 41"/>
                <a:gd name="T5" fmla="*/ 54 h 63"/>
                <a:gd name="T6" fmla="*/ 29 w 41"/>
                <a:gd name="T7" fmla="*/ 4 h 63"/>
                <a:gd name="T8" fmla="*/ 37 w 41"/>
                <a:gd name="T9" fmla="*/ 1 h 63"/>
                <a:gd name="T10" fmla="*/ 40 w 41"/>
                <a:gd name="T11" fmla="*/ 9 h 63"/>
                <a:gd name="T12" fmla="*/ 12 w 41"/>
                <a:gd name="T13" fmla="*/ 60 h 63"/>
                <a:gd name="T14" fmla="*/ 7 w 41"/>
                <a:gd name="T15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63">
                  <a:moveTo>
                    <a:pt x="7" y="63"/>
                  </a:moveTo>
                  <a:cubicBezTo>
                    <a:pt x="6" y="63"/>
                    <a:pt x="5" y="63"/>
                    <a:pt x="4" y="62"/>
                  </a:cubicBezTo>
                  <a:cubicBezTo>
                    <a:pt x="1" y="61"/>
                    <a:pt x="0" y="57"/>
                    <a:pt x="1" y="5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31" y="1"/>
                    <a:pt x="34" y="0"/>
                    <a:pt x="37" y="1"/>
                  </a:cubicBezTo>
                  <a:cubicBezTo>
                    <a:pt x="40" y="3"/>
                    <a:pt x="41" y="6"/>
                    <a:pt x="40" y="9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11" y="62"/>
                    <a:pt x="9" y="63"/>
                    <a:pt x="7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53" name="Freeform 57">
              <a:extLst>
                <a:ext uri="{FF2B5EF4-FFF2-40B4-BE49-F238E27FC236}">
                  <a16:creationId xmlns:a16="http://schemas.microsoft.com/office/drawing/2014/main" id="{81224B35-0388-47CC-A006-B7426F9F423F}"/>
                </a:ext>
              </a:extLst>
            </p:cNvPr>
            <p:cNvSpPr>
              <a:spLocks/>
            </p:cNvSpPr>
            <p:nvPr/>
          </p:nvSpPr>
          <p:spPr bwMode="auto">
            <a:xfrm>
              <a:off x="9416537" y="708216"/>
              <a:ext cx="71254" cy="138657"/>
            </a:xfrm>
            <a:custGeom>
              <a:avLst/>
              <a:gdLst>
                <a:gd name="T0" fmla="*/ 6 w 31"/>
                <a:gd name="T1" fmla="*/ 60 h 60"/>
                <a:gd name="T2" fmla="*/ 4 w 31"/>
                <a:gd name="T3" fmla="*/ 60 h 60"/>
                <a:gd name="T4" fmla="*/ 1 w 31"/>
                <a:gd name="T5" fmla="*/ 52 h 60"/>
                <a:gd name="T6" fmla="*/ 19 w 31"/>
                <a:gd name="T7" fmla="*/ 5 h 60"/>
                <a:gd name="T8" fmla="*/ 26 w 31"/>
                <a:gd name="T9" fmla="*/ 1 h 60"/>
                <a:gd name="T10" fmla="*/ 30 w 31"/>
                <a:gd name="T11" fmla="*/ 9 h 60"/>
                <a:gd name="T12" fmla="*/ 12 w 31"/>
                <a:gd name="T13" fmla="*/ 56 h 60"/>
                <a:gd name="T14" fmla="*/ 6 w 31"/>
                <a:gd name="T1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60">
                  <a:moveTo>
                    <a:pt x="6" y="60"/>
                  </a:moveTo>
                  <a:cubicBezTo>
                    <a:pt x="6" y="60"/>
                    <a:pt x="5" y="60"/>
                    <a:pt x="4" y="60"/>
                  </a:cubicBezTo>
                  <a:cubicBezTo>
                    <a:pt x="1" y="58"/>
                    <a:pt x="0" y="55"/>
                    <a:pt x="1" y="52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20" y="2"/>
                    <a:pt x="23" y="0"/>
                    <a:pt x="26" y="1"/>
                  </a:cubicBezTo>
                  <a:cubicBezTo>
                    <a:pt x="29" y="3"/>
                    <a:pt x="31" y="6"/>
                    <a:pt x="30" y="9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1" y="59"/>
                    <a:pt x="9" y="60"/>
                    <a:pt x="6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54" name="Freeform 58">
              <a:extLst>
                <a:ext uri="{FF2B5EF4-FFF2-40B4-BE49-F238E27FC236}">
                  <a16:creationId xmlns:a16="http://schemas.microsoft.com/office/drawing/2014/main" id="{9E71833B-7C73-4B3E-BE21-30815AA7B7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15151" y="671626"/>
              <a:ext cx="146360" cy="175247"/>
            </a:xfrm>
            <a:custGeom>
              <a:avLst/>
              <a:gdLst>
                <a:gd name="T0" fmla="*/ 58 w 64"/>
                <a:gd name="T1" fmla="*/ 76 h 76"/>
                <a:gd name="T2" fmla="*/ 58 w 64"/>
                <a:gd name="T3" fmla="*/ 76 h 76"/>
                <a:gd name="T4" fmla="*/ 26 w 64"/>
                <a:gd name="T5" fmla="*/ 76 h 76"/>
                <a:gd name="T6" fmla="*/ 21 w 64"/>
                <a:gd name="T7" fmla="*/ 73 h 76"/>
                <a:gd name="T8" fmla="*/ 5 w 64"/>
                <a:gd name="T9" fmla="*/ 41 h 76"/>
                <a:gd name="T10" fmla="*/ 4 w 64"/>
                <a:gd name="T11" fmla="*/ 39 h 76"/>
                <a:gd name="T12" fmla="*/ 0 w 64"/>
                <a:gd name="T13" fmla="*/ 7 h 76"/>
                <a:gd name="T14" fmla="*/ 3 w 64"/>
                <a:gd name="T15" fmla="*/ 1 h 76"/>
                <a:gd name="T16" fmla="*/ 9 w 64"/>
                <a:gd name="T17" fmla="*/ 1 h 76"/>
                <a:gd name="T18" fmla="*/ 37 w 64"/>
                <a:gd name="T19" fmla="*/ 17 h 76"/>
                <a:gd name="T20" fmla="*/ 39 w 64"/>
                <a:gd name="T21" fmla="*/ 19 h 76"/>
                <a:gd name="T22" fmla="*/ 63 w 64"/>
                <a:gd name="T23" fmla="*/ 67 h 76"/>
                <a:gd name="T24" fmla="*/ 64 w 64"/>
                <a:gd name="T25" fmla="*/ 70 h 76"/>
                <a:gd name="T26" fmla="*/ 58 w 64"/>
                <a:gd name="T27" fmla="*/ 76 h 76"/>
                <a:gd name="T28" fmla="*/ 30 w 64"/>
                <a:gd name="T29" fmla="*/ 64 h 76"/>
                <a:gd name="T30" fmla="*/ 48 w 64"/>
                <a:gd name="T31" fmla="*/ 64 h 76"/>
                <a:gd name="T32" fmla="*/ 29 w 64"/>
                <a:gd name="T33" fmla="*/ 26 h 76"/>
                <a:gd name="T34" fmla="*/ 13 w 64"/>
                <a:gd name="T35" fmla="*/ 17 h 76"/>
                <a:gd name="T36" fmla="*/ 16 w 64"/>
                <a:gd name="T37" fmla="*/ 36 h 76"/>
                <a:gd name="T38" fmla="*/ 30 w 64"/>
                <a:gd name="T39" fmla="*/ 64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4" h="76">
                  <a:moveTo>
                    <a:pt x="58" y="76"/>
                  </a:moveTo>
                  <a:cubicBezTo>
                    <a:pt x="58" y="76"/>
                    <a:pt x="58" y="76"/>
                    <a:pt x="58" y="76"/>
                  </a:cubicBezTo>
                  <a:cubicBezTo>
                    <a:pt x="26" y="76"/>
                    <a:pt x="26" y="76"/>
                    <a:pt x="26" y="76"/>
                  </a:cubicBezTo>
                  <a:cubicBezTo>
                    <a:pt x="24" y="76"/>
                    <a:pt x="22" y="75"/>
                    <a:pt x="21" y="73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4" y="40"/>
                    <a:pt x="4" y="39"/>
                    <a:pt x="4" y="39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5" y="0"/>
                    <a:pt x="7" y="0"/>
                    <a:pt x="9" y="1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8" y="17"/>
                    <a:pt x="39" y="18"/>
                    <a:pt x="39" y="19"/>
                  </a:cubicBezTo>
                  <a:cubicBezTo>
                    <a:pt x="63" y="67"/>
                    <a:pt x="63" y="67"/>
                    <a:pt x="63" y="67"/>
                  </a:cubicBezTo>
                  <a:cubicBezTo>
                    <a:pt x="64" y="68"/>
                    <a:pt x="64" y="69"/>
                    <a:pt x="64" y="70"/>
                  </a:cubicBezTo>
                  <a:cubicBezTo>
                    <a:pt x="64" y="73"/>
                    <a:pt x="61" y="76"/>
                    <a:pt x="58" y="76"/>
                  </a:cubicBezTo>
                  <a:close/>
                  <a:moveTo>
                    <a:pt x="30" y="64"/>
                  </a:moveTo>
                  <a:cubicBezTo>
                    <a:pt x="48" y="64"/>
                    <a:pt x="48" y="64"/>
                    <a:pt x="48" y="64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6" y="36"/>
                    <a:pt x="16" y="36"/>
                    <a:pt x="16" y="36"/>
                  </a:cubicBezTo>
                  <a:lnTo>
                    <a:pt x="30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55" name="Freeform 59">
              <a:extLst>
                <a:ext uri="{FF2B5EF4-FFF2-40B4-BE49-F238E27FC236}">
                  <a16:creationId xmlns:a16="http://schemas.microsoft.com/office/drawing/2014/main" id="{EDE0A040-8544-45A7-9CCF-2018E5D16B43}"/>
                </a:ext>
              </a:extLst>
            </p:cNvPr>
            <p:cNvSpPr>
              <a:spLocks/>
            </p:cNvSpPr>
            <p:nvPr/>
          </p:nvSpPr>
          <p:spPr bwMode="auto">
            <a:xfrm>
              <a:off x="9121891" y="706290"/>
              <a:ext cx="86661" cy="66440"/>
            </a:xfrm>
            <a:custGeom>
              <a:avLst/>
              <a:gdLst>
                <a:gd name="T0" fmla="*/ 7 w 38"/>
                <a:gd name="T1" fmla="*/ 29 h 29"/>
                <a:gd name="T2" fmla="*/ 2 w 38"/>
                <a:gd name="T3" fmla="*/ 26 h 29"/>
                <a:gd name="T4" fmla="*/ 4 w 38"/>
                <a:gd name="T5" fmla="*/ 18 h 29"/>
                <a:gd name="T6" fmla="*/ 28 w 38"/>
                <a:gd name="T7" fmla="*/ 2 h 29"/>
                <a:gd name="T8" fmla="*/ 36 w 38"/>
                <a:gd name="T9" fmla="*/ 4 h 29"/>
                <a:gd name="T10" fmla="*/ 34 w 38"/>
                <a:gd name="T11" fmla="*/ 12 h 29"/>
                <a:gd name="T12" fmla="*/ 10 w 38"/>
                <a:gd name="T13" fmla="*/ 28 h 29"/>
                <a:gd name="T14" fmla="*/ 7 w 38"/>
                <a:gd name="T1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29">
                  <a:moveTo>
                    <a:pt x="7" y="29"/>
                  </a:moveTo>
                  <a:cubicBezTo>
                    <a:pt x="5" y="29"/>
                    <a:pt x="3" y="28"/>
                    <a:pt x="2" y="26"/>
                  </a:cubicBezTo>
                  <a:cubicBezTo>
                    <a:pt x="0" y="24"/>
                    <a:pt x="1" y="20"/>
                    <a:pt x="4" y="18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30" y="0"/>
                    <a:pt x="34" y="1"/>
                    <a:pt x="36" y="4"/>
                  </a:cubicBezTo>
                  <a:cubicBezTo>
                    <a:pt x="38" y="6"/>
                    <a:pt x="37" y="10"/>
                    <a:pt x="34" y="12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9" y="29"/>
                    <a:pt x="8" y="29"/>
                    <a:pt x="7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56" name="Freeform 60">
              <a:extLst>
                <a:ext uri="{FF2B5EF4-FFF2-40B4-BE49-F238E27FC236}">
                  <a16:creationId xmlns:a16="http://schemas.microsoft.com/office/drawing/2014/main" id="{DCB832D3-9404-4177-9210-C65DCC3610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51882" y="579188"/>
              <a:ext cx="137694" cy="267685"/>
            </a:xfrm>
            <a:custGeom>
              <a:avLst/>
              <a:gdLst>
                <a:gd name="T0" fmla="*/ 54 w 60"/>
                <a:gd name="T1" fmla="*/ 116 h 116"/>
                <a:gd name="T2" fmla="*/ 6 w 60"/>
                <a:gd name="T3" fmla="*/ 116 h 116"/>
                <a:gd name="T4" fmla="*/ 0 w 60"/>
                <a:gd name="T5" fmla="*/ 110 h 116"/>
                <a:gd name="T6" fmla="*/ 0 w 60"/>
                <a:gd name="T7" fmla="*/ 6 h 116"/>
                <a:gd name="T8" fmla="*/ 6 w 60"/>
                <a:gd name="T9" fmla="*/ 0 h 116"/>
                <a:gd name="T10" fmla="*/ 54 w 60"/>
                <a:gd name="T11" fmla="*/ 0 h 116"/>
                <a:gd name="T12" fmla="*/ 60 w 60"/>
                <a:gd name="T13" fmla="*/ 6 h 116"/>
                <a:gd name="T14" fmla="*/ 60 w 60"/>
                <a:gd name="T15" fmla="*/ 110 h 116"/>
                <a:gd name="T16" fmla="*/ 54 w 60"/>
                <a:gd name="T17" fmla="*/ 116 h 116"/>
                <a:gd name="T18" fmla="*/ 12 w 60"/>
                <a:gd name="T19" fmla="*/ 104 h 116"/>
                <a:gd name="T20" fmla="*/ 48 w 60"/>
                <a:gd name="T21" fmla="*/ 104 h 116"/>
                <a:gd name="T22" fmla="*/ 48 w 60"/>
                <a:gd name="T23" fmla="*/ 12 h 116"/>
                <a:gd name="T24" fmla="*/ 12 w 60"/>
                <a:gd name="T25" fmla="*/ 12 h 116"/>
                <a:gd name="T26" fmla="*/ 12 w 60"/>
                <a:gd name="T27" fmla="*/ 10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0" h="116">
                  <a:moveTo>
                    <a:pt x="54" y="116"/>
                  </a:moveTo>
                  <a:cubicBezTo>
                    <a:pt x="6" y="116"/>
                    <a:pt x="6" y="116"/>
                    <a:pt x="6" y="116"/>
                  </a:cubicBezTo>
                  <a:cubicBezTo>
                    <a:pt x="3" y="116"/>
                    <a:pt x="0" y="113"/>
                    <a:pt x="0" y="1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7" y="0"/>
                    <a:pt x="60" y="3"/>
                    <a:pt x="60" y="6"/>
                  </a:cubicBezTo>
                  <a:cubicBezTo>
                    <a:pt x="60" y="110"/>
                    <a:pt x="60" y="110"/>
                    <a:pt x="60" y="110"/>
                  </a:cubicBezTo>
                  <a:cubicBezTo>
                    <a:pt x="60" y="113"/>
                    <a:pt x="57" y="116"/>
                    <a:pt x="54" y="116"/>
                  </a:cubicBezTo>
                  <a:close/>
                  <a:moveTo>
                    <a:pt x="12" y="104"/>
                  </a:moveTo>
                  <a:cubicBezTo>
                    <a:pt x="48" y="104"/>
                    <a:pt x="48" y="104"/>
                    <a:pt x="48" y="104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12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57" name="Freeform 61">
              <a:extLst>
                <a:ext uri="{FF2B5EF4-FFF2-40B4-BE49-F238E27FC236}">
                  <a16:creationId xmlns:a16="http://schemas.microsoft.com/office/drawing/2014/main" id="{586A5904-8C6B-42C1-B30E-CCA3BF27F34B}"/>
                </a:ext>
              </a:extLst>
            </p:cNvPr>
            <p:cNvSpPr>
              <a:spLocks/>
            </p:cNvSpPr>
            <p:nvPr/>
          </p:nvSpPr>
          <p:spPr bwMode="auto">
            <a:xfrm>
              <a:off x="9306767" y="635036"/>
              <a:ext cx="82809" cy="26961"/>
            </a:xfrm>
            <a:custGeom>
              <a:avLst/>
              <a:gdLst>
                <a:gd name="T0" fmla="*/ 30 w 36"/>
                <a:gd name="T1" fmla="*/ 12 h 12"/>
                <a:gd name="T2" fmla="*/ 6 w 36"/>
                <a:gd name="T3" fmla="*/ 12 h 12"/>
                <a:gd name="T4" fmla="*/ 0 w 36"/>
                <a:gd name="T5" fmla="*/ 6 h 12"/>
                <a:gd name="T6" fmla="*/ 6 w 36"/>
                <a:gd name="T7" fmla="*/ 0 h 12"/>
                <a:gd name="T8" fmla="*/ 30 w 36"/>
                <a:gd name="T9" fmla="*/ 0 h 12"/>
                <a:gd name="T10" fmla="*/ 36 w 36"/>
                <a:gd name="T11" fmla="*/ 6 h 12"/>
                <a:gd name="T12" fmla="*/ 30 w 36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12">
                  <a:moveTo>
                    <a:pt x="30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6" y="3"/>
                    <a:pt x="36" y="6"/>
                  </a:cubicBezTo>
                  <a:cubicBezTo>
                    <a:pt x="36" y="9"/>
                    <a:pt x="33" y="12"/>
                    <a:pt x="3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58" name="Freeform 62">
              <a:extLst>
                <a:ext uri="{FF2B5EF4-FFF2-40B4-BE49-F238E27FC236}">
                  <a16:creationId xmlns:a16="http://schemas.microsoft.com/office/drawing/2014/main" id="{4B87E086-EC69-4C0B-9DCA-012F3E860B8E}"/>
                </a:ext>
              </a:extLst>
            </p:cNvPr>
            <p:cNvSpPr>
              <a:spLocks/>
            </p:cNvSpPr>
            <p:nvPr/>
          </p:nvSpPr>
          <p:spPr bwMode="auto">
            <a:xfrm>
              <a:off x="9325062" y="671626"/>
              <a:ext cx="64514" cy="27924"/>
            </a:xfrm>
            <a:custGeom>
              <a:avLst/>
              <a:gdLst>
                <a:gd name="T0" fmla="*/ 22 w 28"/>
                <a:gd name="T1" fmla="*/ 12 h 12"/>
                <a:gd name="T2" fmla="*/ 6 w 28"/>
                <a:gd name="T3" fmla="*/ 12 h 12"/>
                <a:gd name="T4" fmla="*/ 0 w 28"/>
                <a:gd name="T5" fmla="*/ 6 h 12"/>
                <a:gd name="T6" fmla="*/ 6 w 28"/>
                <a:gd name="T7" fmla="*/ 0 h 12"/>
                <a:gd name="T8" fmla="*/ 22 w 28"/>
                <a:gd name="T9" fmla="*/ 0 h 12"/>
                <a:gd name="T10" fmla="*/ 28 w 28"/>
                <a:gd name="T11" fmla="*/ 6 h 12"/>
                <a:gd name="T12" fmla="*/ 22 w 28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2">
                  <a:moveTo>
                    <a:pt x="22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5" y="0"/>
                    <a:pt x="28" y="3"/>
                    <a:pt x="28" y="6"/>
                  </a:cubicBezTo>
                  <a:cubicBezTo>
                    <a:pt x="28" y="9"/>
                    <a:pt x="25" y="12"/>
                    <a:pt x="2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59" name="Freeform 63">
              <a:extLst>
                <a:ext uri="{FF2B5EF4-FFF2-40B4-BE49-F238E27FC236}">
                  <a16:creationId xmlns:a16="http://schemas.microsoft.com/office/drawing/2014/main" id="{7686E691-68DA-406F-8956-F9140A1DF892}"/>
                </a:ext>
              </a:extLst>
            </p:cNvPr>
            <p:cNvSpPr>
              <a:spLocks/>
            </p:cNvSpPr>
            <p:nvPr/>
          </p:nvSpPr>
          <p:spPr bwMode="auto">
            <a:xfrm>
              <a:off x="9306767" y="708216"/>
              <a:ext cx="82809" cy="27924"/>
            </a:xfrm>
            <a:custGeom>
              <a:avLst/>
              <a:gdLst>
                <a:gd name="T0" fmla="*/ 30 w 36"/>
                <a:gd name="T1" fmla="*/ 12 h 12"/>
                <a:gd name="T2" fmla="*/ 6 w 36"/>
                <a:gd name="T3" fmla="*/ 12 h 12"/>
                <a:gd name="T4" fmla="*/ 0 w 36"/>
                <a:gd name="T5" fmla="*/ 6 h 12"/>
                <a:gd name="T6" fmla="*/ 6 w 36"/>
                <a:gd name="T7" fmla="*/ 0 h 12"/>
                <a:gd name="T8" fmla="*/ 30 w 36"/>
                <a:gd name="T9" fmla="*/ 0 h 12"/>
                <a:gd name="T10" fmla="*/ 36 w 36"/>
                <a:gd name="T11" fmla="*/ 6 h 12"/>
                <a:gd name="T12" fmla="*/ 30 w 36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12">
                  <a:moveTo>
                    <a:pt x="30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6" y="3"/>
                    <a:pt x="36" y="6"/>
                  </a:cubicBezTo>
                  <a:cubicBezTo>
                    <a:pt x="36" y="9"/>
                    <a:pt x="33" y="12"/>
                    <a:pt x="3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60" name="Freeform 64">
              <a:extLst>
                <a:ext uri="{FF2B5EF4-FFF2-40B4-BE49-F238E27FC236}">
                  <a16:creationId xmlns:a16="http://schemas.microsoft.com/office/drawing/2014/main" id="{CB79F47A-D328-41DF-8562-16038077BFF6}"/>
                </a:ext>
              </a:extLst>
            </p:cNvPr>
            <p:cNvSpPr>
              <a:spLocks/>
            </p:cNvSpPr>
            <p:nvPr/>
          </p:nvSpPr>
          <p:spPr bwMode="auto">
            <a:xfrm>
              <a:off x="9325062" y="764064"/>
              <a:ext cx="64514" cy="26961"/>
            </a:xfrm>
            <a:custGeom>
              <a:avLst/>
              <a:gdLst>
                <a:gd name="T0" fmla="*/ 22 w 28"/>
                <a:gd name="T1" fmla="*/ 12 h 12"/>
                <a:gd name="T2" fmla="*/ 6 w 28"/>
                <a:gd name="T3" fmla="*/ 12 h 12"/>
                <a:gd name="T4" fmla="*/ 0 w 28"/>
                <a:gd name="T5" fmla="*/ 6 h 12"/>
                <a:gd name="T6" fmla="*/ 6 w 28"/>
                <a:gd name="T7" fmla="*/ 0 h 12"/>
                <a:gd name="T8" fmla="*/ 22 w 28"/>
                <a:gd name="T9" fmla="*/ 0 h 12"/>
                <a:gd name="T10" fmla="*/ 28 w 28"/>
                <a:gd name="T11" fmla="*/ 6 h 12"/>
                <a:gd name="T12" fmla="*/ 22 w 28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2">
                  <a:moveTo>
                    <a:pt x="22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5" y="0"/>
                    <a:pt x="28" y="3"/>
                    <a:pt x="28" y="6"/>
                  </a:cubicBezTo>
                  <a:cubicBezTo>
                    <a:pt x="28" y="9"/>
                    <a:pt x="25" y="12"/>
                    <a:pt x="2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361" name="Group 360">
            <a:extLst>
              <a:ext uri="{FF2B5EF4-FFF2-40B4-BE49-F238E27FC236}">
                <a16:creationId xmlns:a16="http://schemas.microsoft.com/office/drawing/2014/main" id="{DAAD9A33-0316-4170-A219-4FD23B211B4F}"/>
              </a:ext>
            </a:extLst>
          </p:cNvPr>
          <p:cNvGrpSpPr/>
          <p:nvPr/>
        </p:nvGrpSpPr>
        <p:grpSpPr>
          <a:xfrm>
            <a:off x="7315831" y="1130909"/>
            <a:ext cx="296335" cy="493047"/>
            <a:chOff x="10294697" y="579188"/>
            <a:chExt cx="337976" cy="562331"/>
          </a:xfrm>
          <a:solidFill>
            <a:schemeClr val="tx1"/>
          </a:solidFill>
        </p:grpSpPr>
        <p:sp>
          <p:nvSpPr>
            <p:cNvPr id="362" name="Freeform 65">
              <a:extLst>
                <a:ext uri="{FF2B5EF4-FFF2-40B4-BE49-F238E27FC236}">
                  <a16:creationId xmlns:a16="http://schemas.microsoft.com/office/drawing/2014/main" id="{9AC0D01F-C5A2-4E95-889F-A496F2A8D6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94697" y="653331"/>
              <a:ext cx="136731" cy="488188"/>
            </a:xfrm>
            <a:custGeom>
              <a:avLst/>
              <a:gdLst>
                <a:gd name="T0" fmla="*/ 31 w 60"/>
                <a:gd name="T1" fmla="*/ 212 h 212"/>
                <a:gd name="T2" fmla="*/ 0 w 60"/>
                <a:gd name="T3" fmla="*/ 186 h 212"/>
                <a:gd name="T4" fmla="*/ 0 w 60"/>
                <a:gd name="T5" fmla="*/ 54 h 212"/>
                <a:gd name="T6" fmla="*/ 1 w 60"/>
                <a:gd name="T7" fmla="*/ 51 h 212"/>
                <a:gd name="T8" fmla="*/ 25 w 60"/>
                <a:gd name="T9" fmla="*/ 3 h 212"/>
                <a:gd name="T10" fmla="*/ 30 w 60"/>
                <a:gd name="T11" fmla="*/ 0 h 212"/>
                <a:gd name="T12" fmla="*/ 35 w 60"/>
                <a:gd name="T13" fmla="*/ 3 h 212"/>
                <a:gd name="T14" fmla="*/ 59 w 60"/>
                <a:gd name="T15" fmla="*/ 51 h 212"/>
                <a:gd name="T16" fmla="*/ 60 w 60"/>
                <a:gd name="T17" fmla="*/ 54 h 212"/>
                <a:gd name="T18" fmla="*/ 60 w 60"/>
                <a:gd name="T19" fmla="*/ 186 h 212"/>
                <a:gd name="T20" fmla="*/ 31 w 60"/>
                <a:gd name="T21" fmla="*/ 212 h 212"/>
                <a:gd name="T22" fmla="*/ 12 w 60"/>
                <a:gd name="T23" fmla="*/ 55 h 212"/>
                <a:gd name="T24" fmla="*/ 12 w 60"/>
                <a:gd name="T25" fmla="*/ 186 h 212"/>
                <a:gd name="T26" fmla="*/ 31 w 60"/>
                <a:gd name="T27" fmla="*/ 200 h 212"/>
                <a:gd name="T28" fmla="*/ 48 w 60"/>
                <a:gd name="T29" fmla="*/ 186 h 212"/>
                <a:gd name="T30" fmla="*/ 48 w 60"/>
                <a:gd name="T31" fmla="*/ 55 h 212"/>
                <a:gd name="T32" fmla="*/ 30 w 60"/>
                <a:gd name="T33" fmla="*/ 19 h 212"/>
                <a:gd name="T34" fmla="*/ 12 w 60"/>
                <a:gd name="T35" fmla="*/ 55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0" h="212">
                  <a:moveTo>
                    <a:pt x="31" y="212"/>
                  </a:moveTo>
                  <a:cubicBezTo>
                    <a:pt x="17" y="212"/>
                    <a:pt x="0" y="201"/>
                    <a:pt x="0" y="186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3"/>
                    <a:pt x="0" y="52"/>
                    <a:pt x="1" y="51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6" y="1"/>
                    <a:pt x="28" y="0"/>
                    <a:pt x="30" y="0"/>
                  </a:cubicBezTo>
                  <a:cubicBezTo>
                    <a:pt x="32" y="0"/>
                    <a:pt x="34" y="1"/>
                    <a:pt x="35" y="3"/>
                  </a:cubicBezTo>
                  <a:cubicBezTo>
                    <a:pt x="59" y="51"/>
                    <a:pt x="59" y="51"/>
                    <a:pt x="59" y="51"/>
                  </a:cubicBezTo>
                  <a:cubicBezTo>
                    <a:pt x="60" y="52"/>
                    <a:pt x="60" y="53"/>
                    <a:pt x="60" y="54"/>
                  </a:cubicBezTo>
                  <a:cubicBezTo>
                    <a:pt x="60" y="186"/>
                    <a:pt x="60" y="186"/>
                    <a:pt x="60" y="186"/>
                  </a:cubicBezTo>
                  <a:cubicBezTo>
                    <a:pt x="60" y="201"/>
                    <a:pt x="45" y="212"/>
                    <a:pt x="31" y="212"/>
                  </a:cubicBezTo>
                  <a:close/>
                  <a:moveTo>
                    <a:pt x="12" y="55"/>
                  </a:moveTo>
                  <a:cubicBezTo>
                    <a:pt x="12" y="186"/>
                    <a:pt x="12" y="186"/>
                    <a:pt x="12" y="186"/>
                  </a:cubicBezTo>
                  <a:cubicBezTo>
                    <a:pt x="12" y="193"/>
                    <a:pt x="23" y="200"/>
                    <a:pt x="31" y="200"/>
                  </a:cubicBezTo>
                  <a:cubicBezTo>
                    <a:pt x="39" y="200"/>
                    <a:pt x="48" y="194"/>
                    <a:pt x="48" y="186"/>
                  </a:cubicBezTo>
                  <a:cubicBezTo>
                    <a:pt x="48" y="55"/>
                    <a:pt x="48" y="55"/>
                    <a:pt x="48" y="55"/>
                  </a:cubicBezTo>
                  <a:cubicBezTo>
                    <a:pt x="30" y="19"/>
                    <a:pt x="30" y="19"/>
                    <a:pt x="30" y="19"/>
                  </a:cubicBezTo>
                  <a:lnTo>
                    <a:pt x="12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63" name="Freeform 66">
              <a:extLst>
                <a:ext uri="{FF2B5EF4-FFF2-40B4-BE49-F238E27FC236}">
                  <a16:creationId xmlns:a16="http://schemas.microsoft.com/office/drawing/2014/main" id="{B922843E-03C9-43BE-9BD2-B993400ECB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94697" y="1040415"/>
              <a:ext cx="136731" cy="26961"/>
            </a:xfrm>
            <a:custGeom>
              <a:avLst/>
              <a:gdLst>
                <a:gd name="T0" fmla="*/ 54 w 60"/>
                <a:gd name="T1" fmla="*/ 12 h 12"/>
                <a:gd name="T2" fmla="*/ 6 w 60"/>
                <a:gd name="T3" fmla="*/ 12 h 12"/>
                <a:gd name="T4" fmla="*/ 0 w 60"/>
                <a:gd name="T5" fmla="*/ 6 h 12"/>
                <a:gd name="T6" fmla="*/ 6 w 60"/>
                <a:gd name="T7" fmla="*/ 0 h 12"/>
                <a:gd name="T8" fmla="*/ 54 w 60"/>
                <a:gd name="T9" fmla="*/ 0 h 12"/>
                <a:gd name="T10" fmla="*/ 60 w 60"/>
                <a:gd name="T11" fmla="*/ 6 h 12"/>
                <a:gd name="T12" fmla="*/ 54 w 60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12">
                  <a:moveTo>
                    <a:pt x="54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7" y="0"/>
                    <a:pt x="60" y="3"/>
                    <a:pt x="60" y="6"/>
                  </a:cubicBezTo>
                  <a:cubicBezTo>
                    <a:pt x="60" y="9"/>
                    <a:pt x="57" y="12"/>
                    <a:pt x="5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64" name="Freeform 67">
              <a:extLst>
                <a:ext uri="{FF2B5EF4-FFF2-40B4-BE49-F238E27FC236}">
                  <a16:creationId xmlns:a16="http://schemas.microsoft.com/office/drawing/2014/main" id="{A576382D-BCB1-47B7-BB87-31B7932698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94697" y="1002862"/>
              <a:ext cx="136731" cy="27924"/>
            </a:xfrm>
            <a:custGeom>
              <a:avLst/>
              <a:gdLst>
                <a:gd name="T0" fmla="*/ 54 w 60"/>
                <a:gd name="T1" fmla="*/ 12 h 12"/>
                <a:gd name="T2" fmla="*/ 6 w 60"/>
                <a:gd name="T3" fmla="*/ 12 h 12"/>
                <a:gd name="T4" fmla="*/ 0 w 60"/>
                <a:gd name="T5" fmla="*/ 6 h 12"/>
                <a:gd name="T6" fmla="*/ 6 w 60"/>
                <a:gd name="T7" fmla="*/ 0 h 12"/>
                <a:gd name="T8" fmla="*/ 54 w 60"/>
                <a:gd name="T9" fmla="*/ 0 h 12"/>
                <a:gd name="T10" fmla="*/ 60 w 60"/>
                <a:gd name="T11" fmla="*/ 6 h 12"/>
                <a:gd name="T12" fmla="*/ 54 w 60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12">
                  <a:moveTo>
                    <a:pt x="54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7" y="0"/>
                    <a:pt x="60" y="3"/>
                    <a:pt x="60" y="6"/>
                  </a:cubicBezTo>
                  <a:cubicBezTo>
                    <a:pt x="60" y="9"/>
                    <a:pt x="57" y="12"/>
                    <a:pt x="5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65" name="Freeform 68">
              <a:extLst>
                <a:ext uri="{FF2B5EF4-FFF2-40B4-BE49-F238E27FC236}">
                  <a16:creationId xmlns:a16="http://schemas.microsoft.com/office/drawing/2014/main" id="{60D36BFD-CB30-4892-9783-F734564C5B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59352" y="579188"/>
              <a:ext cx="173321" cy="562331"/>
            </a:xfrm>
            <a:custGeom>
              <a:avLst/>
              <a:gdLst>
                <a:gd name="T0" fmla="*/ 70 w 76"/>
                <a:gd name="T1" fmla="*/ 244 h 244"/>
                <a:gd name="T2" fmla="*/ 6 w 76"/>
                <a:gd name="T3" fmla="*/ 244 h 244"/>
                <a:gd name="T4" fmla="*/ 0 w 76"/>
                <a:gd name="T5" fmla="*/ 238 h 244"/>
                <a:gd name="T6" fmla="*/ 0 w 76"/>
                <a:gd name="T7" fmla="*/ 6 h 244"/>
                <a:gd name="T8" fmla="*/ 6 w 76"/>
                <a:gd name="T9" fmla="*/ 0 h 244"/>
                <a:gd name="T10" fmla="*/ 70 w 76"/>
                <a:gd name="T11" fmla="*/ 0 h 244"/>
                <a:gd name="T12" fmla="*/ 76 w 76"/>
                <a:gd name="T13" fmla="*/ 6 h 244"/>
                <a:gd name="T14" fmla="*/ 76 w 76"/>
                <a:gd name="T15" fmla="*/ 238 h 244"/>
                <a:gd name="T16" fmla="*/ 70 w 76"/>
                <a:gd name="T17" fmla="*/ 244 h 244"/>
                <a:gd name="T18" fmla="*/ 12 w 76"/>
                <a:gd name="T19" fmla="*/ 232 h 244"/>
                <a:gd name="T20" fmla="*/ 64 w 76"/>
                <a:gd name="T21" fmla="*/ 232 h 244"/>
                <a:gd name="T22" fmla="*/ 64 w 76"/>
                <a:gd name="T23" fmla="*/ 12 h 244"/>
                <a:gd name="T24" fmla="*/ 12 w 76"/>
                <a:gd name="T25" fmla="*/ 12 h 244"/>
                <a:gd name="T26" fmla="*/ 12 w 76"/>
                <a:gd name="T27" fmla="*/ 232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6" h="244">
                  <a:moveTo>
                    <a:pt x="70" y="244"/>
                  </a:moveTo>
                  <a:cubicBezTo>
                    <a:pt x="6" y="244"/>
                    <a:pt x="6" y="244"/>
                    <a:pt x="6" y="244"/>
                  </a:cubicBezTo>
                  <a:cubicBezTo>
                    <a:pt x="3" y="244"/>
                    <a:pt x="0" y="241"/>
                    <a:pt x="0" y="23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3" y="0"/>
                    <a:pt x="76" y="3"/>
                    <a:pt x="76" y="6"/>
                  </a:cubicBezTo>
                  <a:cubicBezTo>
                    <a:pt x="76" y="238"/>
                    <a:pt x="76" y="238"/>
                    <a:pt x="76" y="238"/>
                  </a:cubicBezTo>
                  <a:cubicBezTo>
                    <a:pt x="76" y="241"/>
                    <a:pt x="73" y="244"/>
                    <a:pt x="70" y="244"/>
                  </a:cubicBezTo>
                  <a:close/>
                  <a:moveTo>
                    <a:pt x="12" y="232"/>
                  </a:moveTo>
                  <a:cubicBezTo>
                    <a:pt x="64" y="232"/>
                    <a:pt x="64" y="232"/>
                    <a:pt x="64" y="232"/>
                  </a:cubicBezTo>
                  <a:cubicBezTo>
                    <a:pt x="64" y="12"/>
                    <a:pt x="64" y="12"/>
                    <a:pt x="64" y="12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12" y="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66" name="Freeform 69">
              <a:extLst>
                <a:ext uri="{FF2B5EF4-FFF2-40B4-BE49-F238E27FC236}">
                  <a16:creationId xmlns:a16="http://schemas.microsoft.com/office/drawing/2014/main" id="{75C71CF3-2B8B-486C-9BD2-1B10898AF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59352" y="653331"/>
              <a:ext cx="81846" cy="27924"/>
            </a:xfrm>
            <a:custGeom>
              <a:avLst/>
              <a:gdLst>
                <a:gd name="T0" fmla="*/ 30 w 36"/>
                <a:gd name="T1" fmla="*/ 12 h 12"/>
                <a:gd name="T2" fmla="*/ 6 w 36"/>
                <a:gd name="T3" fmla="*/ 12 h 12"/>
                <a:gd name="T4" fmla="*/ 0 w 36"/>
                <a:gd name="T5" fmla="*/ 6 h 12"/>
                <a:gd name="T6" fmla="*/ 6 w 36"/>
                <a:gd name="T7" fmla="*/ 0 h 12"/>
                <a:gd name="T8" fmla="*/ 30 w 36"/>
                <a:gd name="T9" fmla="*/ 0 h 12"/>
                <a:gd name="T10" fmla="*/ 36 w 36"/>
                <a:gd name="T11" fmla="*/ 6 h 12"/>
                <a:gd name="T12" fmla="*/ 30 w 36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12">
                  <a:moveTo>
                    <a:pt x="30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6" y="3"/>
                    <a:pt x="36" y="6"/>
                  </a:cubicBezTo>
                  <a:cubicBezTo>
                    <a:pt x="36" y="9"/>
                    <a:pt x="33" y="12"/>
                    <a:pt x="3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67" name="Freeform 70">
              <a:extLst>
                <a:ext uri="{FF2B5EF4-FFF2-40B4-BE49-F238E27FC236}">
                  <a16:creationId xmlns:a16="http://schemas.microsoft.com/office/drawing/2014/main" id="{FA1821F0-B652-4145-B931-EECBB16153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59352" y="744806"/>
              <a:ext cx="81846" cy="27924"/>
            </a:xfrm>
            <a:custGeom>
              <a:avLst/>
              <a:gdLst>
                <a:gd name="T0" fmla="*/ 30 w 36"/>
                <a:gd name="T1" fmla="*/ 12 h 12"/>
                <a:gd name="T2" fmla="*/ 6 w 36"/>
                <a:gd name="T3" fmla="*/ 12 h 12"/>
                <a:gd name="T4" fmla="*/ 0 w 36"/>
                <a:gd name="T5" fmla="*/ 6 h 12"/>
                <a:gd name="T6" fmla="*/ 6 w 36"/>
                <a:gd name="T7" fmla="*/ 0 h 12"/>
                <a:gd name="T8" fmla="*/ 30 w 36"/>
                <a:gd name="T9" fmla="*/ 0 h 12"/>
                <a:gd name="T10" fmla="*/ 36 w 36"/>
                <a:gd name="T11" fmla="*/ 6 h 12"/>
                <a:gd name="T12" fmla="*/ 30 w 36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12">
                  <a:moveTo>
                    <a:pt x="30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6" y="3"/>
                    <a:pt x="36" y="6"/>
                  </a:cubicBezTo>
                  <a:cubicBezTo>
                    <a:pt x="36" y="9"/>
                    <a:pt x="33" y="12"/>
                    <a:pt x="3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68" name="Freeform 71">
              <a:extLst>
                <a:ext uri="{FF2B5EF4-FFF2-40B4-BE49-F238E27FC236}">
                  <a16:creationId xmlns:a16="http://schemas.microsoft.com/office/drawing/2014/main" id="{A117BE6F-D8E2-4832-A247-B87B2963D6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59352" y="837244"/>
              <a:ext cx="81846" cy="27924"/>
            </a:xfrm>
            <a:custGeom>
              <a:avLst/>
              <a:gdLst>
                <a:gd name="T0" fmla="*/ 30 w 36"/>
                <a:gd name="T1" fmla="*/ 12 h 12"/>
                <a:gd name="T2" fmla="*/ 6 w 36"/>
                <a:gd name="T3" fmla="*/ 12 h 12"/>
                <a:gd name="T4" fmla="*/ 0 w 36"/>
                <a:gd name="T5" fmla="*/ 6 h 12"/>
                <a:gd name="T6" fmla="*/ 6 w 36"/>
                <a:gd name="T7" fmla="*/ 0 h 12"/>
                <a:gd name="T8" fmla="*/ 30 w 36"/>
                <a:gd name="T9" fmla="*/ 0 h 12"/>
                <a:gd name="T10" fmla="*/ 36 w 36"/>
                <a:gd name="T11" fmla="*/ 6 h 12"/>
                <a:gd name="T12" fmla="*/ 30 w 36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12">
                  <a:moveTo>
                    <a:pt x="30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6" y="3"/>
                    <a:pt x="36" y="6"/>
                  </a:cubicBezTo>
                  <a:cubicBezTo>
                    <a:pt x="36" y="9"/>
                    <a:pt x="33" y="12"/>
                    <a:pt x="3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69" name="Freeform 72">
              <a:extLst>
                <a:ext uri="{FF2B5EF4-FFF2-40B4-BE49-F238E27FC236}">
                  <a16:creationId xmlns:a16="http://schemas.microsoft.com/office/drawing/2014/main" id="{2B4D70FF-2980-448F-A0A2-2FBFEA607F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59352" y="929682"/>
              <a:ext cx="81846" cy="26961"/>
            </a:xfrm>
            <a:custGeom>
              <a:avLst/>
              <a:gdLst>
                <a:gd name="T0" fmla="*/ 30 w 36"/>
                <a:gd name="T1" fmla="*/ 12 h 12"/>
                <a:gd name="T2" fmla="*/ 6 w 36"/>
                <a:gd name="T3" fmla="*/ 12 h 12"/>
                <a:gd name="T4" fmla="*/ 0 w 36"/>
                <a:gd name="T5" fmla="*/ 6 h 12"/>
                <a:gd name="T6" fmla="*/ 6 w 36"/>
                <a:gd name="T7" fmla="*/ 0 h 12"/>
                <a:gd name="T8" fmla="*/ 30 w 36"/>
                <a:gd name="T9" fmla="*/ 0 h 12"/>
                <a:gd name="T10" fmla="*/ 36 w 36"/>
                <a:gd name="T11" fmla="*/ 6 h 12"/>
                <a:gd name="T12" fmla="*/ 30 w 36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12">
                  <a:moveTo>
                    <a:pt x="30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6" y="3"/>
                    <a:pt x="36" y="6"/>
                  </a:cubicBezTo>
                  <a:cubicBezTo>
                    <a:pt x="36" y="9"/>
                    <a:pt x="33" y="12"/>
                    <a:pt x="3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70" name="Freeform 73">
              <a:extLst>
                <a:ext uri="{FF2B5EF4-FFF2-40B4-BE49-F238E27FC236}">
                  <a16:creationId xmlns:a16="http://schemas.microsoft.com/office/drawing/2014/main" id="{670FA115-030C-4737-B58A-8727A68FE1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59352" y="1021157"/>
              <a:ext cx="81846" cy="27924"/>
            </a:xfrm>
            <a:custGeom>
              <a:avLst/>
              <a:gdLst>
                <a:gd name="T0" fmla="*/ 30 w 36"/>
                <a:gd name="T1" fmla="*/ 12 h 12"/>
                <a:gd name="T2" fmla="*/ 6 w 36"/>
                <a:gd name="T3" fmla="*/ 12 h 12"/>
                <a:gd name="T4" fmla="*/ 0 w 36"/>
                <a:gd name="T5" fmla="*/ 6 h 12"/>
                <a:gd name="T6" fmla="*/ 6 w 36"/>
                <a:gd name="T7" fmla="*/ 0 h 12"/>
                <a:gd name="T8" fmla="*/ 30 w 36"/>
                <a:gd name="T9" fmla="*/ 0 h 12"/>
                <a:gd name="T10" fmla="*/ 36 w 36"/>
                <a:gd name="T11" fmla="*/ 6 h 12"/>
                <a:gd name="T12" fmla="*/ 30 w 36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12">
                  <a:moveTo>
                    <a:pt x="30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6" y="3"/>
                    <a:pt x="36" y="6"/>
                  </a:cubicBezTo>
                  <a:cubicBezTo>
                    <a:pt x="36" y="9"/>
                    <a:pt x="33" y="12"/>
                    <a:pt x="3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71" name="Freeform 74">
              <a:extLst>
                <a:ext uri="{FF2B5EF4-FFF2-40B4-BE49-F238E27FC236}">
                  <a16:creationId xmlns:a16="http://schemas.microsoft.com/office/drawing/2014/main" id="{ACB852AD-D3D8-4218-8AB1-237F138180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94697" y="764064"/>
              <a:ext cx="136731" cy="26961"/>
            </a:xfrm>
            <a:custGeom>
              <a:avLst/>
              <a:gdLst>
                <a:gd name="T0" fmla="*/ 54 w 60"/>
                <a:gd name="T1" fmla="*/ 12 h 12"/>
                <a:gd name="T2" fmla="*/ 6 w 60"/>
                <a:gd name="T3" fmla="*/ 12 h 12"/>
                <a:gd name="T4" fmla="*/ 0 w 60"/>
                <a:gd name="T5" fmla="*/ 6 h 12"/>
                <a:gd name="T6" fmla="*/ 6 w 60"/>
                <a:gd name="T7" fmla="*/ 0 h 12"/>
                <a:gd name="T8" fmla="*/ 54 w 60"/>
                <a:gd name="T9" fmla="*/ 0 h 12"/>
                <a:gd name="T10" fmla="*/ 60 w 60"/>
                <a:gd name="T11" fmla="*/ 6 h 12"/>
                <a:gd name="T12" fmla="*/ 54 w 60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12">
                  <a:moveTo>
                    <a:pt x="54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7" y="0"/>
                    <a:pt x="60" y="3"/>
                    <a:pt x="60" y="6"/>
                  </a:cubicBezTo>
                  <a:cubicBezTo>
                    <a:pt x="60" y="9"/>
                    <a:pt x="57" y="12"/>
                    <a:pt x="5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72" name="Freeform 75">
              <a:extLst>
                <a:ext uri="{FF2B5EF4-FFF2-40B4-BE49-F238E27FC236}">
                  <a16:creationId xmlns:a16="http://schemas.microsoft.com/office/drawing/2014/main" id="{FAA3B48C-1578-48EE-A86D-84194FE1BB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49582" y="764064"/>
              <a:ext cx="26961" cy="266722"/>
            </a:xfrm>
            <a:custGeom>
              <a:avLst/>
              <a:gdLst>
                <a:gd name="T0" fmla="*/ 6 w 12"/>
                <a:gd name="T1" fmla="*/ 116 h 116"/>
                <a:gd name="T2" fmla="*/ 0 w 12"/>
                <a:gd name="T3" fmla="*/ 110 h 116"/>
                <a:gd name="T4" fmla="*/ 0 w 12"/>
                <a:gd name="T5" fmla="*/ 6 h 116"/>
                <a:gd name="T6" fmla="*/ 6 w 12"/>
                <a:gd name="T7" fmla="*/ 0 h 116"/>
                <a:gd name="T8" fmla="*/ 12 w 12"/>
                <a:gd name="T9" fmla="*/ 6 h 116"/>
                <a:gd name="T10" fmla="*/ 12 w 12"/>
                <a:gd name="T11" fmla="*/ 110 h 116"/>
                <a:gd name="T12" fmla="*/ 6 w 12"/>
                <a:gd name="T13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16">
                  <a:moveTo>
                    <a:pt x="6" y="116"/>
                  </a:moveTo>
                  <a:cubicBezTo>
                    <a:pt x="3" y="116"/>
                    <a:pt x="0" y="113"/>
                    <a:pt x="0" y="1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110"/>
                    <a:pt x="12" y="110"/>
                    <a:pt x="12" y="110"/>
                  </a:cubicBezTo>
                  <a:cubicBezTo>
                    <a:pt x="12" y="113"/>
                    <a:pt x="9" y="116"/>
                    <a:pt x="6" y="1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373" name="Group 372">
            <a:extLst>
              <a:ext uri="{FF2B5EF4-FFF2-40B4-BE49-F238E27FC236}">
                <a16:creationId xmlns:a16="http://schemas.microsoft.com/office/drawing/2014/main" id="{A6F0A47A-9169-480A-A94F-6D6710E4692A}"/>
              </a:ext>
            </a:extLst>
          </p:cNvPr>
          <p:cNvGrpSpPr/>
          <p:nvPr/>
        </p:nvGrpSpPr>
        <p:grpSpPr>
          <a:xfrm>
            <a:off x="8251326" y="1226690"/>
            <a:ext cx="389725" cy="301485"/>
            <a:chOff x="8758238" y="1104900"/>
            <a:chExt cx="925512" cy="715963"/>
          </a:xfrm>
          <a:solidFill>
            <a:schemeClr val="tx1"/>
          </a:solidFill>
        </p:grpSpPr>
        <p:sp>
          <p:nvSpPr>
            <p:cNvPr id="374" name="Freeform 87">
              <a:extLst>
                <a:ext uri="{FF2B5EF4-FFF2-40B4-BE49-F238E27FC236}">
                  <a16:creationId xmlns:a16="http://schemas.microsoft.com/office/drawing/2014/main" id="{D3C0A909-5D0E-4716-9C68-08D71EBA68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58238" y="1104900"/>
              <a:ext cx="925512" cy="715963"/>
            </a:xfrm>
            <a:custGeom>
              <a:avLst/>
              <a:gdLst>
                <a:gd name="T0" fmla="*/ 218 w 244"/>
                <a:gd name="T1" fmla="*/ 188 h 188"/>
                <a:gd name="T2" fmla="*/ 26 w 244"/>
                <a:gd name="T3" fmla="*/ 188 h 188"/>
                <a:gd name="T4" fmla="*/ 0 w 244"/>
                <a:gd name="T5" fmla="*/ 162 h 188"/>
                <a:gd name="T6" fmla="*/ 0 w 244"/>
                <a:gd name="T7" fmla="*/ 26 h 188"/>
                <a:gd name="T8" fmla="*/ 26 w 244"/>
                <a:gd name="T9" fmla="*/ 0 h 188"/>
                <a:gd name="T10" fmla="*/ 218 w 244"/>
                <a:gd name="T11" fmla="*/ 0 h 188"/>
                <a:gd name="T12" fmla="*/ 244 w 244"/>
                <a:gd name="T13" fmla="*/ 26 h 188"/>
                <a:gd name="T14" fmla="*/ 244 w 244"/>
                <a:gd name="T15" fmla="*/ 162 h 188"/>
                <a:gd name="T16" fmla="*/ 218 w 244"/>
                <a:gd name="T17" fmla="*/ 188 h 188"/>
                <a:gd name="T18" fmla="*/ 26 w 244"/>
                <a:gd name="T19" fmla="*/ 12 h 188"/>
                <a:gd name="T20" fmla="*/ 12 w 244"/>
                <a:gd name="T21" fmla="*/ 26 h 188"/>
                <a:gd name="T22" fmla="*/ 12 w 244"/>
                <a:gd name="T23" fmla="*/ 162 h 188"/>
                <a:gd name="T24" fmla="*/ 26 w 244"/>
                <a:gd name="T25" fmla="*/ 176 h 188"/>
                <a:gd name="T26" fmla="*/ 218 w 244"/>
                <a:gd name="T27" fmla="*/ 176 h 188"/>
                <a:gd name="T28" fmla="*/ 232 w 244"/>
                <a:gd name="T29" fmla="*/ 162 h 188"/>
                <a:gd name="T30" fmla="*/ 232 w 244"/>
                <a:gd name="T31" fmla="*/ 26 h 188"/>
                <a:gd name="T32" fmla="*/ 218 w 244"/>
                <a:gd name="T33" fmla="*/ 12 h 188"/>
                <a:gd name="T34" fmla="*/ 26 w 244"/>
                <a:gd name="T35" fmla="*/ 12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4" h="188">
                  <a:moveTo>
                    <a:pt x="218" y="188"/>
                  </a:moveTo>
                  <a:cubicBezTo>
                    <a:pt x="26" y="188"/>
                    <a:pt x="26" y="188"/>
                    <a:pt x="26" y="188"/>
                  </a:cubicBezTo>
                  <a:cubicBezTo>
                    <a:pt x="12" y="188"/>
                    <a:pt x="0" y="176"/>
                    <a:pt x="0" y="162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218" y="0"/>
                    <a:pt x="218" y="0"/>
                    <a:pt x="218" y="0"/>
                  </a:cubicBezTo>
                  <a:cubicBezTo>
                    <a:pt x="233" y="0"/>
                    <a:pt x="244" y="12"/>
                    <a:pt x="244" y="26"/>
                  </a:cubicBezTo>
                  <a:cubicBezTo>
                    <a:pt x="244" y="162"/>
                    <a:pt x="244" y="162"/>
                    <a:pt x="244" y="162"/>
                  </a:cubicBezTo>
                  <a:cubicBezTo>
                    <a:pt x="244" y="176"/>
                    <a:pt x="233" y="188"/>
                    <a:pt x="218" y="188"/>
                  </a:cubicBezTo>
                  <a:close/>
                  <a:moveTo>
                    <a:pt x="26" y="12"/>
                  </a:moveTo>
                  <a:cubicBezTo>
                    <a:pt x="19" y="12"/>
                    <a:pt x="12" y="18"/>
                    <a:pt x="12" y="26"/>
                  </a:cubicBezTo>
                  <a:cubicBezTo>
                    <a:pt x="12" y="162"/>
                    <a:pt x="12" y="162"/>
                    <a:pt x="12" y="162"/>
                  </a:cubicBezTo>
                  <a:cubicBezTo>
                    <a:pt x="12" y="170"/>
                    <a:pt x="19" y="176"/>
                    <a:pt x="26" y="176"/>
                  </a:cubicBezTo>
                  <a:cubicBezTo>
                    <a:pt x="218" y="176"/>
                    <a:pt x="218" y="176"/>
                    <a:pt x="218" y="176"/>
                  </a:cubicBezTo>
                  <a:cubicBezTo>
                    <a:pt x="226" y="176"/>
                    <a:pt x="232" y="170"/>
                    <a:pt x="232" y="162"/>
                  </a:cubicBezTo>
                  <a:cubicBezTo>
                    <a:pt x="232" y="26"/>
                    <a:pt x="232" y="26"/>
                    <a:pt x="232" y="26"/>
                  </a:cubicBezTo>
                  <a:cubicBezTo>
                    <a:pt x="232" y="18"/>
                    <a:pt x="226" y="12"/>
                    <a:pt x="218" y="12"/>
                  </a:cubicBezTo>
                  <a:lnTo>
                    <a:pt x="26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75" name="Freeform 88">
              <a:extLst>
                <a:ext uri="{FF2B5EF4-FFF2-40B4-BE49-F238E27FC236}">
                  <a16:creationId xmlns:a16="http://schemas.microsoft.com/office/drawing/2014/main" id="{E431AC9E-D959-45B3-8923-B063FC0EC493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8238" y="1257300"/>
              <a:ext cx="925512" cy="46038"/>
            </a:xfrm>
            <a:custGeom>
              <a:avLst/>
              <a:gdLst>
                <a:gd name="T0" fmla="*/ 238 w 244"/>
                <a:gd name="T1" fmla="*/ 12 h 12"/>
                <a:gd name="T2" fmla="*/ 6 w 244"/>
                <a:gd name="T3" fmla="*/ 12 h 12"/>
                <a:gd name="T4" fmla="*/ 0 w 244"/>
                <a:gd name="T5" fmla="*/ 6 h 12"/>
                <a:gd name="T6" fmla="*/ 6 w 244"/>
                <a:gd name="T7" fmla="*/ 0 h 12"/>
                <a:gd name="T8" fmla="*/ 238 w 244"/>
                <a:gd name="T9" fmla="*/ 0 h 12"/>
                <a:gd name="T10" fmla="*/ 244 w 244"/>
                <a:gd name="T11" fmla="*/ 6 h 12"/>
                <a:gd name="T12" fmla="*/ 238 w 244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4" h="12">
                  <a:moveTo>
                    <a:pt x="238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38" y="0"/>
                    <a:pt x="238" y="0"/>
                    <a:pt x="238" y="0"/>
                  </a:cubicBezTo>
                  <a:cubicBezTo>
                    <a:pt x="242" y="0"/>
                    <a:pt x="244" y="3"/>
                    <a:pt x="244" y="6"/>
                  </a:cubicBezTo>
                  <a:cubicBezTo>
                    <a:pt x="244" y="9"/>
                    <a:pt x="242" y="12"/>
                    <a:pt x="23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76" name="Freeform 89">
              <a:extLst>
                <a:ext uri="{FF2B5EF4-FFF2-40B4-BE49-F238E27FC236}">
                  <a16:creationId xmlns:a16="http://schemas.microsoft.com/office/drawing/2014/main" id="{9178800E-C478-4B44-BE2C-43306AC875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848725" y="1165225"/>
              <a:ext cx="76200" cy="76200"/>
            </a:xfrm>
            <a:custGeom>
              <a:avLst/>
              <a:gdLst>
                <a:gd name="T0" fmla="*/ 10 w 20"/>
                <a:gd name="T1" fmla="*/ 20 h 20"/>
                <a:gd name="T2" fmla="*/ 0 w 20"/>
                <a:gd name="T3" fmla="*/ 10 h 20"/>
                <a:gd name="T4" fmla="*/ 10 w 20"/>
                <a:gd name="T5" fmla="*/ 0 h 20"/>
                <a:gd name="T6" fmla="*/ 20 w 20"/>
                <a:gd name="T7" fmla="*/ 10 h 20"/>
                <a:gd name="T8" fmla="*/ 10 w 20"/>
                <a:gd name="T9" fmla="*/ 20 h 20"/>
                <a:gd name="T10" fmla="*/ 10 w 20"/>
                <a:gd name="T11" fmla="*/ 8 h 20"/>
                <a:gd name="T12" fmla="*/ 8 w 20"/>
                <a:gd name="T13" fmla="*/ 10 h 20"/>
                <a:gd name="T14" fmla="*/ 10 w 20"/>
                <a:gd name="T15" fmla="*/ 12 h 20"/>
                <a:gd name="T16" fmla="*/ 12 w 20"/>
                <a:gd name="T17" fmla="*/ 10 h 20"/>
                <a:gd name="T18" fmla="*/ 10 w 20"/>
                <a:gd name="T19" fmla="*/ 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5" y="20"/>
                    <a:pt x="0" y="16"/>
                    <a:pt x="0" y="10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16" y="0"/>
                    <a:pt x="20" y="4"/>
                    <a:pt x="20" y="10"/>
                  </a:cubicBezTo>
                  <a:cubicBezTo>
                    <a:pt x="20" y="16"/>
                    <a:pt x="16" y="20"/>
                    <a:pt x="10" y="20"/>
                  </a:cubicBezTo>
                  <a:close/>
                  <a:moveTo>
                    <a:pt x="10" y="8"/>
                  </a:moveTo>
                  <a:cubicBezTo>
                    <a:pt x="9" y="8"/>
                    <a:pt x="8" y="9"/>
                    <a:pt x="8" y="10"/>
                  </a:cubicBezTo>
                  <a:cubicBezTo>
                    <a:pt x="8" y="11"/>
                    <a:pt x="9" y="12"/>
                    <a:pt x="10" y="12"/>
                  </a:cubicBezTo>
                  <a:cubicBezTo>
                    <a:pt x="11" y="12"/>
                    <a:pt x="12" y="11"/>
                    <a:pt x="12" y="10"/>
                  </a:cubicBezTo>
                  <a:cubicBezTo>
                    <a:pt x="12" y="9"/>
                    <a:pt x="11" y="8"/>
                    <a:pt x="1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77" name="Freeform 90">
              <a:extLst>
                <a:ext uri="{FF2B5EF4-FFF2-40B4-BE49-F238E27FC236}">
                  <a16:creationId xmlns:a16="http://schemas.microsoft.com/office/drawing/2014/main" id="{60D4E2B9-1741-474C-A931-61B2047CB6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39213" y="1165225"/>
              <a:ext cx="76200" cy="76200"/>
            </a:xfrm>
            <a:custGeom>
              <a:avLst/>
              <a:gdLst>
                <a:gd name="T0" fmla="*/ 10 w 20"/>
                <a:gd name="T1" fmla="*/ 20 h 20"/>
                <a:gd name="T2" fmla="*/ 0 w 20"/>
                <a:gd name="T3" fmla="*/ 10 h 20"/>
                <a:gd name="T4" fmla="*/ 10 w 20"/>
                <a:gd name="T5" fmla="*/ 0 h 20"/>
                <a:gd name="T6" fmla="*/ 20 w 20"/>
                <a:gd name="T7" fmla="*/ 10 h 20"/>
                <a:gd name="T8" fmla="*/ 10 w 20"/>
                <a:gd name="T9" fmla="*/ 20 h 20"/>
                <a:gd name="T10" fmla="*/ 10 w 20"/>
                <a:gd name="T11" fmla="*/ 8 h 20"/>
                <a:gd name="T12" fmla="*/ 8 w 20"/>
                <a:gd name="T13" fmla="*/ 10 h 20"/>
                <a:gd name="T14" fmla="*/ 10 w 20"/>
                <a:gd name="T15" fmla="*/ 12 h 20"/>
                <a:gd name="T16" fmla="*/ 12 w 20"/>
                <a:gd name="T17" fmla="*/ 10 h 20"/>
                <a:gd name="T18" fmla="*/ 10 w 20"/>
                <a:gd name="T19" fmla="*/ 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5" y="20"/>
                    <a:pt x="0" y="16"/>
                    <a:pt x="0" y="10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16" y="0"/>
                    <a:pt x="20" y="4"/>
                    <a:pt x="20" y="10"/>
                  </a:cubicBezTo>
                  <a:cubicBezTo>
                    <a:pt x="20" y="16"/>
                    <a:pt x="16" y="20"/>
                    <a:pt x="10" y="20"/>
                  </a:cubicBezTo>
                  <a:close/>
                  <a:moveTo>
                    <a:pt x="10" y="8"/>
                  </a:moveTo>
                  <a:cubicBezTo>
                    <a:pt x="9" y="8"/>
                    <a:pt x="8" y="9"/>
                    <a:pt x="8" y="10"/>
                  </a:cubicBezTo>
                  <a:cubicBezTo>
                    <a:pt x="8" y="11"/>
                    <a:pt x="9" y="12"/>
                    <a:pt x="10" y="12"/>
                  </a:cubicBezTo>
                  <a:cubicBezTo>
                    <a:pt x="11" y="12"/>
                    <a:pt x="12" y="11"/>
                    <a:pt x="12" y="10"/>
                  </a:cubicBezTo>
                  <a:cubicBezTo>
                    <a:pt x="12" y="9"/>
                    <a:pt x="11" y="8"/>
                    <a:pt x="1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78" name="Freeform 91">
              <a:extLst>
                <a:ext uri="{FF2B5EF4-FFF2-40B4-BE49-F238E27FC236}">
                  <a16:creationId xmlns:a16="http://schemas.microsoft.com/office/drawing/2014/main" id="{C2E429E0-B6BA-4076-B7AF-B26DB6ABB3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31288" y="1165225"/>
              <a:ext cx="76200" cy="76200"/>
            </a:xfrm>
            <a:custGeom>
              <a:avLst/>
              <a:gdLst>
                <a:gd name="T0" fmla="*/ 10 w 20"/>
                <a:gd name="T1" fmla="*/ 20 h 20"/>
                <a:gd name="T2" fmla="*/ 0 w 20"/>
                <a:gd name="T3" fmla="*/ 10 h 20"/>
                <a:gd name="T4" fmla="*/ 10 w 20"/>
                <a:gd name="T5" fmla="*/ 0 h 20"/>
                <a:gd name="T6" fmla="*/ 20 w 20"/>
                <a:gd name="T7" fmla="*/ 10 h 20"/>
                <a:gd name="T8" fmla="*/ 10 w 20"/>
                <a:gd name="T9" fmla="*/ 20 h 20"/>
                <a:gd name="T10" fmla="*/ 10 w 20"/>
                <a:gd name="T11" fmla="*/ 8 h 20"/>
                <a:gd name="T12" fmla="*/ 8 w 20"/>
                <a:gd name="T13" fmla="*/ 10 h 20"/>
                <a:gd name="T14" fmla="*/ 10 w 20"/>
                <a:gd name="T15" fmla="*/ 12 h 20"/>
                <a:gd name="T16" fmla="*/ 12 w 20"/>
                <a:gd name="T17" fmla="*/ 10 h 20"/>
                <a:gd name="T18" fmla="*/ 10 w 20"/>
                <a:gd name="T19" fmla="*/ 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5" y="20"/>
                    <a:pt x="0" y="16"/>
                    <a:pt x="0" y="10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16" y="0"/>
                    <a:pt x="20" y="4"/>
                    <a:pt x="20" y="10"/>
                  </a:cubicBezTo>
                  <a:cubicBezTo>
                    <a:pt x="20" y="16"/>
                    <a:pt x="16" y="20"/>
                    <a:pt x="10" y="20"/>
                  </a:cubicBezTo>
                  <a:close/>
                  <a:moveTo>
                    <a:pt x="10" y="8"/>
                  </a:moveTo>
                  <a:cubicBezTo>
                    <a:pt x="9" y="8"/>
                    <a:pt x="8" y="9"/>
                    <a:pt x="8" y="10"/>
                  </a:cubicBezTo>
                  <a:cubicBezTo>
                    <a:pt x="8" y="11"/>
                    <a:pt x="9" y="12"/>
                    <a:pt x="10" y="12"/>
                  </a:cubicBezTo>
                  <a:cubicBezTo>
                    <a:pt x="11" y="12"/>
                    <a:pt x="12" y="11"/>
                    <a:pt x="12" y="10"/>
                  </a:cubicBezTo>
                  <a:cubicBezTo>
                    <a:pt x="12" y="9"/>
                    <a:pt x="11" y="8"/>
                    <a:pt x="1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79" name="Freeform 52">
            <a:extLst>
              <a:ext uri="{FF2B5EF4-FFF2-40B4-BE49-F238E27FC236}">
                <a16:creationId xmlns:a16="http://schemas.microsoft.com/office/drawing/2014/main" id="{85EA580D-5C7C-4ED2-A686-FA18453974E8}"/>
              </a:ext>
            </a:extLst>
          </p:cNvPr>
          <p:cNvSpPr>
            <a:spLocks noEditPoints="1"/>
          </p:cNvSpPr>
          <p:nvPr/>
        </p:nvSpPr>
        <p:spPr bwMode="auto">
          <a:xfrm>
            <a:off x="6218033" y="2908183"/>
            <a:ext cx="424257" cy="325592"/>
          </a:xfrm>
          <a:custGeom>
            <a:avLst/>
            <a:gdLst>
              <a:gd name="T0" fmla="*/ 113 w 128"/>
              <a:gd name="T1" fmla="*/ 0 h 98"/>
              <a:gd name="T2" fmla="*/ 98 w 128"/>
              <a:gd name="T3" fmla="*/ 15 h 98"/>
              <a:gd name="T4" fmla="*/ 103 w 128"/>
              <a:gd name="T5" fmla="*/ 26 h 98"/>
              <a:gd name="T6" fmla="*/ 84 w 128"/>
              <a:gd name="T7" fmla="*/ 54 h 98"/>
              <a:gd name="T8" fmla="*/ 79 w 128"/>
              <a:gd name="T9" fmla="*/ 52 h 98"/>
              <a:gd name="T10" fmla="*/ 66 w 128"/>
              <a:gd name="T11" fmla="*/ 60 h 98"/>
              <a:gd name="T12" fmla="*/ 55 w 128"/>
              <a:gd name="T13" fmla="*/ 54 h 98"/>
              <a:gd name="T14" fmla="*/ 56 w 128"/>
              <a:gd name="T15" fmla="*/ 49 h 98"/>
              <a:gd name="T16" fmla="*/ 41 w 128"/>
              <a:gd name="T17" fmla="*/ 34 h 98"/>
              <a:gd name="T18" fmla="*/ 26 w 128"/>
              <a:gd name="T19" fmla="*/ 49 h 98"/>
              <a:gd name="T20" fmla="*/ 31 w 128"/>
              <a:gd name="T21" fmla="*/ 60 h 98"/>
              <a:gd name="T22" fmla="*/ 23 w 128"/>
              <a:gd name="T23" fmla="*/ 70 h 98"/>
              <a:gd name="T24" fmla="*/ 15 w 128"/>
              <a:gd name="T25" fmla="*/ 68 h 98"/>
              <a:gd name="T26" fmla="*/ 0 w 128"/>
              <a:gd name="T27" fmla="*/ 83 h 98"/>
              <a:gd name="T28" fmla="*/ 15 w 128"/>
              <a:gd name="T29" fmla="*/ 98 h 98"/>
              <a:gd name="T30" fmla="*/ 30 w 128"/>
              <a:gd name="T31" fmla="*/ 83 h 98"/>
              <a:gd name="T32" fmla="*/ 26 w 128"/>
              <a:gd name="T33" fmla="*/ 73 h 98"/>
              <a:gd name="T34" fmla="*/ 34 w 128"/>
              <a:gd name="T35" fmla="*/ 62 h 98"/>
              <a:gd name="T36" fmla="*/ 41 w 128"/>
              <a:gd name="T37" fmla="*/ 64 h 98"/>
              <a:gd name="T38" fmla="*/ 53 w 128"/>
              <a:gd name="T39" fmla="*/ 57 h 98"/>
              <a:gd name="T40" fmla="*/ 64 w 128"/>
              <a:gd name="T41" fmla="*/ 64 h 98"/>
              <a:gd name="T42" fmla="*/ 64 w 128"/>
              <a:gd name="T43" fmla="*/ 68 h 98"/>
              <a:gd name="T44" fmla="*/ 79 w 128"/>
              <a:gd name="T45" fmla="*/ 83 h 98"/>
              <a:gd name="T46" fmla="*/ 94 w 128"/>
              <a:gd name="T47" fmla="*/ 68 h 98"/>
              <a:gd name="T48" fmla="*/ 88 w 128"/>
              <a:gd name="T49" fmla="*/ 56 h 98"/>
              <a:gd name="T50" fmla="*/ 106 w 128"/>
              <a:gd name="T51" fmla="*/ 28 h 98"/>
              <a:gd name="T52" fmla="*/ 113 w 128"/>
              <a:gd name="T53" fmla="*/ 30 h 98"/>
              <a:gd name="T54" fmla="*/ 128 w 128"/>
              <a:gd name="T55" fmla="*/ 15 h 98"/>
              <a:gd name="T56" fmla="*/ 113 w 128"/>
              <a:gd name="T57" fmla="*/ 0 h 98"/>
              <a:gd name="T58" fmla="*/ 15 w 128"/>
              <a:gd name="T59" fmla="*/ 90 h 98"/>
              <a:gd name="T60" fmla="*/ 7 w 128"/>
              <a:gd name="T61" fmla="*/ 83 h 98"/>
              <a:gd name="T62" fmla="*/ 15 w 128"/>
              <a:gd name="T63" fmla="*/ 75 h 98"/>
              <a:gd name="T64" fmla="*/ 22 w 128"/>
              <a:gd name="T65" fmla="*/ 83 h 98"/>
              <a:gd name="T66" fmla="*/ 15 w 128"/>
              <a:gd name="T67" fmla="*/ 90 h 98"/>
              <a:gd name="T68" fmla="*/ 41 w 128"/>
              <a:gd name="T69" fmla="*/ 56 h 98"/>
              <a:gd name="T70" fmla="*/ 34 w 128"/>
              <a:gd name="T71" fmla="*/ 49 h 98"/>
              <a:gd name="T72" fmla="*/ 41 w 128"/>
              <a:gd name="T73" fmla="*/ 41 h 98"/>
              <a:gd name="T74" fmla="*/ 49 w 128"/>
              <a:gd name="T75" fmla="*/ 49 h 98"/>
              <a:gd name="T76" fmla="*/ 41 w 128"/>
              <a:gd name="T77" fmla="*/ 56 h 98"/>
              <a:gd name="T78" fmla="*/ 79 w 128"/>
              <a:gd name="T79" fmla="*/ 75 h 98"/>
              <a:gd name="T80" fmla="*/ 71 w 128"/>
              <a:gd name="T81" fmla="*/ 68 h 98"/>
              <a:gd name="T82" fmla="*/ 79 w 128"/>
              <a:gd name="T83" fmla="*/ 60 h 98"/>
              <a:gd name="T84" fmla="*/ 86 w 128"/>
              <a:gd name="T85" fmla="*/ 68 h 98"/>
              <a:gd name="T86" fmla="*/ 79 w 128"/>
              <a:gd name="T87" fmla="*/ 75 h 98"/>
              <a:gd name="T88" fmla="*/ 113 w 128"/>
              <a:gd name="T89" fmla="*/ 22 h 98"/>
              <a:gd name="T90" fmla="*/ 105 w 128"/>
              <a:gd name="T91" fmla="*/ 15 h 98"/>
              <a:gd name="T92" fmla="*/ 113 w 128"/>
              <a:gd name="T93" fmla="*/ 7 h 98"/>
              <a:gd name="T94" fmla="*/ 120 w 128"/>
              <a:gd name="T95" fmla="*/ 15 h 98"/>
              <a:gd name="T96" fmla="*/ 113 w 128"/>
              <a:gd name="T97" fmla="*/ 22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28" h="98">
                <a:moveTo>
                  <a:pt x="113" y="0"/>
                </a:moveTo>
                <a:cubicBezTo>
                  <a:pt x="104" y="0"/>
                  <a:pt x="98" y="7"/>
                  <a:pt x="98" y="15"/>
                </a:cubicBezTo>
                <a:cubicBezTo>
                  <a:pt x="98" y="19"/>
                  <a:pt x="100" y="23"/>
                  <a:pt x="103" y="26"/>
                </a:cubicBezTo>
                <a:cubicBezTo>
                  <a:pt x="84" y="54"/>
                  <a:pt x="84" y="54"/>
                  <a:pt x="84" y="54"/>
                </a:cubicBezTo>
                <a:cubicBezTo>
                  <a:pt x="83" y="53"/>
                  <a:pt x="81" y="52"/>
                  <a:pt x="79" y="52"/>
                </a:cubicBezTo>
                <a:cubicBezTo>
                  <a:pt x="73" y="52"/>
                  <a:pt x="68" y="56"/>
                  <a:pt x="66" y="60"/>
                </a:cubicBezTo>
                <a:cubicBezTo>
                  <a:pt x="55" y="54"/>
                  <a:pt x="55" y="54"/>
                  <a:pt x="55" y="54"/>
                </a:cubicBezTo>
                <a:cubicBezTo>
                  <a:pt x="56" y="53"/>
                  <a:pt x="56" y="51"/>
                  <a:pt x="56" y="49"/>
                </a:cubicBezTo>
                <a:cubicBezTo>
                  <a:pt x="56" y="40"/>
                  <a:pt x="49" y="34"/>
                  <a:pt x="41" y="34"/>
                </a:cubicBezTo>
                <a:cubicBezTo>
                  <a:pt x="33" y="34"/>
                  <a:pt x="26" y="40"/>
                  <a:pt x="26" y="49"/>
                </a:cubicBezTo>
                <a:cubicBezTo>
                  <a:pt x="26" y="53"/>
                  <a:pt x="28" y="57"/>
                  <a:pt x="31" y="60"/>
                </a:cubicBezTo>
                <a:cubicBezTo>
                  <a:pt x="23" y="70"/>
                  <a:pt x="23" y="70"/>
                  <a:pt x="23" y="70"/>
                </a:cubicBezTo>
                <a:cubicBezTo>
                  <a:pt x="21" y="69"/>
                  <a:pt x="18" y="68"/>
                  <a:pt x="15" y="68"/>
                </a:cubicBezTo>
                <a:cubicBezTo>
                  <a:pt x="6" y="68"/>
                  <a:pt x="0" y="74"/>
                  <a:pt x="0" y="83"/>
                </a:cubicBezTo>
                <a:cubicBezTo>
                  <a:pt x="0" y="91"/>
                  <a:pt x="6" y="98"/>
                  <a:pt x="15" y="98"/>
                </a:cubicBezTo>
                <a:cubicBezTo>
                  <a:pt x="23" y="98"/>
                  <a:pt x="30" y="91"/>
                  <a:pt x="30" y="83"/>
                </a:cubicBezTo>
                <a:cubicBezTo>
                  <a:pt x="30" y="79"/>
                  <a:pt x="28" y="76"/>
                  <a:pt x="26" y="73"/>
                </a:cubicBezTo>
                <a:cubicBezTo>
                  <a:pt x="34" y="62"/>
                  <a:pt x="34" y="62"/>
                  <a:pt x="34" y="62"/>
                </a:cubicBezTo>
                <a:cubicBezTo>
                  <a:pt x="36" y="63"/>
                  <a:pt x="39" y="64"/>
                  <a:pt x="41" y="64"/>
                </a:cubicBezTo>
                <a:cubicBezTo>
                  <a:pt x="46" y="64"/>
                  <a:pt x="51" y="61"/>
                  <a:pt x="53" y="57"/>
                </a:cubicBezTo>
                <a:cubicBezTo>
                  <a:pt x="64" y="64"/>
                  <a:pt x="64" y="64"/>
                  <a:pt x="64" y="64"/>
                </a:cubicBezTo>
                <a:cubicBezTo>
                  <a:pt x="64" y="65"/>
                  <a:pt x="64" y="66"/>
                  <a:pt x="64" y="68"/>
                </a:cubicBezTo>
                <a:cubicBezTo>
                  <a:pt x="64" y="76"/>
                  <a:pt x="70" y="83"/>
                  <a:pt x="79" y="83"/>
                </a:cubicBezTo>
                <a:cubicBezTo>
                  <a:pt x="87" y="83"/>
                  <a:pt x="94" y="76"/>
                  <a:pt x="94" y="68"/>
                </a:cubicBezTo>
                <a:cubicBezTo>
                  <a:pt x="94" y="63"/>
                  <a:pt x="91" y="58"/>
                  <a:pt x="88" y="56"/>
                </a:cubicBezTo>
                <a:cubicBezTo>
                  <a:pt x="106" y="28"/>
                  <a:pt x="106" y="28"/>
                  <a:pt x="106" y="28"/>
                </a:cubicBezTo>
                <a:cubicBezTo>
                  <a:pt x="108" y="29"/>
                  <a:pt x="110" y="30"/>
                  <a:pt x="113" y="30"/>
                </a:cubicBezTo>
                <a:cubicBezTo>
                  <a:pt x="121" y="30"/>
                  <a:pt x="128" y="23"/>
                  <a:pt x="128" y="15"/>
                </a:cubicBezTo>
                <a:cubicBezTo>
                  <a:pt x="128" y="7"/>
                  <a:pt x="121" y="0"/>
                  <a:pt x="113" y="0"/>
                </a:cubicBezTo>
                <a:close/>
                <a:moveTo>
                  <a:pt x="15" y="90"/>
                </a:moveTo>
                <a:cubicBezTo>
                  <a:pt x="11" y="90"/>
                  <a:pt x="7" y="87"/>
                  <a:pt x="7" y="83"/>
                </a:cubicBezTo>
                <a:cubicBezTo>
                  <a:pt x="7" y="78"/>
                  <a:pt x="11" y="75"/>
                  <a:pt x="15" y="75"/>
                </a:cubicBezTo>
                <a:cubicBezTo>
                  <a:pt x="19" y="75"/>
                  <a:pt x="22" y="78"/>
                  <a:pt x="22" y="83"/>
                </a:cubicBezTo>
                <a:cubicBezTo>
                  <a:pt x="22" y="87"/>
                  <a:pt x="19" y="90"/>
                  <a:pt x="15" y="90"/>
                </a:cubicBezTo>
                <a:close/>
                <a:moveTo>
                  <a:pt x="41" y="56"/>
                </a:moveTo>
                <a:cubicBezTo>
                  <a:pt x="37" y="56"/>
                  <a:pt x="34" y="53"/>
                  <a:pt x="34" y="49"/>
                </a:cubicBezTo>
                <a:cubicBezTo>
                  <a:pt x="34" y="45"/>
                  <a:pt x="37" y="41"/>
                  <a:pt x="41" y="41"/>
                </a:cubicBezTo>
                <a:cubicBezTo>
                  <a:pt x="45" y="41"/>
                  <a:pt x="49" y="45"/>
                  <a:pt x="49" y="49"/>
                </a:cubicBezTo>
                <a:cubicBezTo>
                  <a:pt x="49" y="53"/>
                  <a:pt x="45" y="56"/>
                  <a:pt x="41" y="56"/>
                </a:cubicBezTo>
                <a:close/>
                <a:moveTo>
                  <a:pt x="79" y="75"/>
                </a:moveTo>
                <a:cubicBezTo>
                  <a:pt x="75" y="75"/>
                  <a:pt x="71" y="72"/>
                  <a:pt x="71" y="68"/>
                </a:cubicBezTo>
                <a:cubicBezTo>
                  <a:pt x="71" y="63"/>
                  <a:pt x="75" y="60"/>
                  <a:pt x="79" y="60"/>
                </a:cubicBezTo>
                <a:cubicBezTo>
                  <a:pt x="83" y="60"/>
                  <a:pt x="86" y="63"/>
                  <a:pt x="86" y="68"/>
                </a:cubicBezTo>
                <a:cubicBezTo>
                  <a:pt x="86" y="72"/>
                  <a:pt x="83" y="75"/>
                  <a:pt x="79" y="75"/>
                </a:cubicBezTo>
                <a:close/>
                <a:moveTo>
                  <a:pt x="113" y="22"/>
                </a:moveTo>
                <a:cubicBezTo>
                  <a:pt x="108" y="22"/>
                  <a:pt x="105" y="19"/>
                  <a:pt x="105" y="15"/>
                </a:cubicBezTo>
                <a:cubicBezTo>
                  <a:pt x="105" y="11"/>
                  <a:pt x="108" y="7"/>
                  <a:pt x="113" y="7"/>
                </a:cubicBezTo>
                <a:cubicBezTo>
                  <a:pt x="117" y="7"/>
                  <a:pt x="120" y="11"/>
                  <a:pt x="120" y="15"/>
                </a:cubicBezTo>
                <a:cubicBezTo>
                  <a:pt x="120" y="19"/>
                  <a:pt x="117" y="22"/>
                  <a:pt x="113" y="2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380" name="Group 379">
            <a:extLst>
              <a:ext uri="{FF2B5EF4-FFF2-40B4-BE49-F238E27FC236}">
                <a16:creationId xmlns:a16="http://schemas.microsoft.com/office/drawing/2014/main" id="{BD96014C-261D-4736-9C16-B0BB7C0607C3}"/>
              </a:ext>
            </a:extLst>
          </p:cNvPr>
          <p:cNvGrpSpPr/>
          <p:nvPr/>
        </p:nvGrpSpPr>
        <p:grpSpPr>
          <a:xfrm>
            <a:off x="5245335" y="3786364"/>
            <a:ext cx="369653" cy="285640"/>
            <a:chOff x="9945687" y="1014413"/>
            <a:chExt cx="454026" cy="350837"/>
          </a:xfrm>
          <a:solidFill>
            <a:schemeClr val="tx1"/>
          </a:solidFill>
        </p:grpSpPr>
        <p:sp>
          <p:nvSpPr>
            <p:cNvPr id="381" name="Freeform 24">
              <a:extLst>
                <a:ext uri="{FF2B5EF4-FFF2-40B4-BE49-F238E27FC236}">
                  <a16:creationId xmlns:a16="http://schemas.microsoft.com/office/drawing/2014/main" id="{77C805BC-23A7-497A-8B66-63DE53AB5445}"/>
                </a:ext>
              </a:extLst>
            </p:cNvPr>
            <p:cNvSpPr>
              <a:spLocks/>
            </p:cNvSpPr>
            <p:nvPr/>
          </p:nvSpPr>
          <p:spPr bwMode="auto">
            <a:xfrm>
              <a:off x="9945687" y="1065213"/>
              <a:ext cx="431800" cy="300037"/>
            </a:xfrm>
            <a:custGeom>
              <a:avLst/>
              <a:gdLst>
                <a:gd name="T0" fmla="*/ 103 w 112"/>
                <a:gd name="T1" fmla="*/ 78 h 78"/>
                <a:gd name="T2" fmla="*/ 9 w 112"/>
                <a:gd name="T3" fmla="*/ 78 h 78"/>
                <a:gd name="T4" fmla="*/ 0 w 112"/>
                <a:gd name="T5" fmla="*/ 69 h 78"/>
                <a:gd name="T6" fmla="*/ 0 w 112"/>
                <a:gd name="T7" fmla="*/ 8 h 78"/>
                <a:gd name="T8" fmla="*/ 9 w 112"/>
                <a:gd name="T9" fmla="*/ 0 h 78"/>
                <a:gd name="T10" fmla="*/ 42 w 112"/>
                <a:gd name="T11" fmla="*/ 0 h 78"/>
                <a:gd name="T12" fmla="*/ 46 w 112"/>
                <a:gd name="T13" fmla="*/ 4 h 78"/>
                <a:gd name="T14" fmla="*/ 42 w 112"/>
                <a:gd name="T15" fmla="*/ 8 h 78"/>
                <a:gd name="T16" fmla="*/ 9 w 112"/>
                <a:gd name="T17" fmla="*/ 8 h 78"/>
                <a:gd name="T18" fmla="*/ 8 w 112"/>
                <a:gd name="T19" fmla="*/ 8 h 78"/>
                <a:gd name="T20" fmla="*/ 8 w 112"/>
                <a:gd name="T21" fmla="*/ 69 h 78"/>
                <a:gd name="T22" fmla="*/ 9 w 112"/>
                <a:gd name="T23" fmla="*/ 70 h 78"/>
                <a:gd name="T24" fmla="*/ 103 w 112"/>
                <a:gd name="T25" fmla="*/ 70 h 78"/>
                <a:gd name="T26" fmla="*/ 104 w 112"/>
                <a:gd name="T27" fmla="*/ 69 h 78"/>
                <a:gd name="T28" fmla="*/ 104 w 112"/>
                <a:gd name="T29" fmla="*/ 43 h 78"/>
                <a:gd name="T30" fmla="*/ 108 w 112"/>
                <a:gd name="T31" fmla="*/ 39 h 78"/>
                <a:gd name="T32" fmla="*/ 112 w 112"/>
                <a:gd name="T33" fmla="*/ 43 h 78"/>
                <a:gd name="T34" fmla="*/ 112 w 112"/>
                <a:gd name="T35" fmla="*/ 69 h 78"/>
                <a:gd name="T36" fmla="*/ 103 w 112"/>
                <a:gd name="T37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78">
                  <a:moveTo>
                    <a:pt x="103" y="78"/>
                  </a:moveTo>
                  <a:cubicBezTo>
                    <a:pt x="9" y="78"/>
                    <a:pt x="9" y="78"/>
                    <a:pt x="9" y="78"/>
                  </a:cubicBezTo>
                  <a:cubicBezTo>
                    <a:pt x="4" y="78"/>
                    <a:pt x="0" y="74"/>
                    <a:pt x="0" y="6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4" y="0"/>
                    <a:pt x="46" y="1"/>
                    <a:pt x="46" y="4"/>
                  </a:cubicBezTo>
                  <a:cubicBezTo>
                    <a:pt x="46" y="6"/>
                    <a:pt x="44" y="8"/>
                    <a:pt x="42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69"/>
                    <a:pt x="8" y="69"/>
                    <a:pt x="8" y="69"/>
                  </a:cubicBezTo>
                  <a:cubicBezTo>
                    <a:pt x="8" y="70"/>
                    <a:pt x="8" y="70"/>
                    <a:pt x="9" y="70"/>
                  </a:cubicBezTo>
                  <a:cubicBezTo>
                    <a:pt x="103" y="70"/>
                    <a:pt x="103" y="70"/>
                    <a:pt x="103" y="70"/>
                  </a:cubicBezTo>
                  <a:cubicBezTo>
                    <a:pt x="103" y="70"/>
                    <a:pt x="104" y="70"/>
                    <a:pt x="104" y="69"/>
                  </a:cubicBezTo>
                  <a:cubicBezTo>
                    <a:pt x="104" y="43"/>
                    <a:pt x="104" y="43"/>
                    <a:pt x="104" y="43"/>
                  </a:cubicBezTo>
                  <a:cubicBezTo>
                    <a:pt x="104" y="41"/>
                    <a:pt x="105" y="39"/>
                    <a:pt x="108" y="39"/>
                  </a:cubicBezTo>
                  <a:cubicBezTo>
                    <a:pt x="110" y="39"/>
                    <a:pt x="112" y="41"/>
                    <a:pt x="112" y="43"/>
                  </a:cubicBezTo>
                  <a:cubicBezTo>
                    <a:pt x="112" y="69"/>
                    <a:pt x="112" y="69"/>
                    <a:pt x="112" y="69"/>
                  </a:cubicBezTo>
                  <a:cubicBezTo>
                    <a:pt x="112" y="74"/>
                    <a:pt x="108" y="78"/>
                    <a:pt x="103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82" name="Freeform 25">
              <a:extLst>
                <a:ext uri="{FF2B5EF4-FFF2-40B4-BE49-F238E27FC236}">
                  <a16:creationId xmlns:a16="http://schemas.microsoft.com/office/drawing/2014/main" id="{B7ECE7C1-5C54-4A24-856F-E6EF92EC49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80625" y="1014413"/>
              <a:ext cx="319088" cy="288925"/>
            </a:xfrm>
            <a:custGeom>
              <a:avLst/>
              <a:gdLst>
                <a:gd name="T0" fmla="*/ 46 w 83"/>
                <a:gd name="T1" fmla="*/ 58 h 75"/>
                <a:gd name="T2" fmla="*/ 83 w 83"/>
                <a:gd name="T3" fmla="*/ 29 h 75"/>
                <a:gd name="T4" fmla="*/ 46 w 83"/>
                <a:gd name="T5" fmla="*/ 0 h 75"/>
                <a:gd name="T6" fmla="*/ 46 w 83"/>
                <a:gd name="T7" fmla="*/ 20 h 75"/>
                <a:gd name="T8" fmla="*/ 0 w 83"/>
                <a:gd name="T9" fmla="*/ 75 h 75"/>
                <a:gd name="T10" fmla="*/ 46 w 83"/>
                <a:gd name="T11" fmla="*/ 40 h 75"/>
                <a:gd name="T12" fmla="*/ 46 w 83"/>
                <a:gd name="T13" fmla="*/ 5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75">
                  <a:moveTo>
                    <a:pt x="46" y="58"/>
                  </a:moveTo>
                  <a:cubicBezTo>
                    <a:pt x="83" y="29"/>
                    <a:pt x="83" y="29"/>
                    <a:pt x="83" y="29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10" y="21"/>
                    <a:pt x="0" y="38"/>
                    <a:pt x="0" y="75"/>
                  </a:cubicBezTo>
                  <a:cubicBezTo>
                    <a:pt x="15" y="43"/>
                    <a:pt x="30" y="41"/>
                    <a:pt x="46" y="40"/>
                  </a:cubicBezTo>
                  <a:cubicBezTo>
                    <a:pt x="46" y="58"/>
                    <a:pt x="46" y="58"/>
                    <a:pt x="46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383" name="Group 382">
            <a:extLst>
              <a:ext uri="{FF2B5EF4-FFF2-40B4-BE49-F238E27FC236}">
                <a16:creationId xmlns:a16="http://schemas.microsoft.com/office/drawing/2014/main" id="{28DF8087-06EA-4604-8CC3-6DFDDD7D7BD4}"/>
              </a:ext>
            </a:extLst>
          </p:cNvPr>
          <p:cNvGrpSpPr/>
          <p:nvPr/>
        </p:nvGrpSpPr>
        <p:grpSpPr>
          <a:xfrm>
            <a:off x="6232630" y="3742580"/>
            <a:ext cx="395062" cy="373208"/>
            <a:chOff x="10121900" y="790575"/>
            <a:chExt cx="746125" cy="704851"/>
          </a:xfrm>
          <a:solidFill>
            <a:schemeClr val="tx1"/>
          </a:solidFill>
        </p:grpSpPr>
        <p:sp>
          <p:nvSpPr>
            <p:cNvPr id="384" name="Freeform 29">
              <a:extLst>
                <a:ext uri="{FF2B5EF4-FFF2-40B4-BE49-F238E27FC236}">
                  <a16:creationId xmlns:a16="http://schemas.microsoft.com/office/drawing/2014/main" id="{7D25568B-1A65-4BE1-8D19-2F21A9418A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21900" y="947738"/>
              <a:ext cx="746125" cy="547688"/>
            </a:xfrm>
            <a:custGeom>
              <a:avLst/>
              <a:gdLst>
                <a:gd name="T0" fmla="*/ 167 w 196"/>
                <a:gd name="T1" fmla="*/ 35 h 144"/>
                <a:gd name="T2" fmla="*/ 153 w 196"/>
                <a:gd name="T3" fmla="*/ 34 h 144"/>
                <a:gd name="T4" fmla="*/ 136 w 196"/>
                <a:gd name="T5" fmla="*/ 28 h 144"/>
                <a:gd name="T6" fmla="*/ 172 w 196"/>
                <a:gd name="T7" fmla="*/ 28 h 144"/>
                <a:gd name="T8" fmla="*/ 167 w 196"/>
                <a:gd name="T9" fmla="*/ 18 h 144"/>
                <a:gd name="T10" fmla="*/ 167 w 196"/>
                <a:gd name="T11" fmla="*/ 11 h 144"/>
                <a:gd name="T12" fmla="*/ 151 w 196"/>
                <a:gd name="T13" fmla="*/ 8 h 144"/>
                <a:gd name="T14" fmla="*/ 136 w 196"/>
                <a:gd name="T15" fmla="*/ 6 h 144"/>
                <a:gd name="T16" fmla="*/ 122 w 196"/>
                <a:gd name="T17" fmla="*/ 7 h 144"/>
                <a:gd name="T18" fmla="*/ 113 w 196"/>
                <a:gd name="T19" fmla="*/ 10 h 144"/>
                <a:gd name="T20" fmla="*/ 105 w 196"/>
                <a:gd name="T21" fmla="*/ 6 h 144"/>
                <a:gd name="T22" fmla="*/ 105 w 196"/>
                <a:gd name="T23" fmla="*/ 0 h 144"/>
                <a:gd name="T24" fmla="*/ 43 w 196"/>
                <a:gd name="T25" fmla="*/ 0 h 144"/>
                <a:gd name="T26" fmla="*/ 0 w 196"/>
                <a:gd name="T27" fmla="*/ 71 h 144"/>
                <a:gd name="T28" fmla="*/ 108 w 196"/>
                <a:gd name="T29" fmla="*/ 132 h 144"/>
                <a:gd name="T30" fmla="*/ 170 w 196"/>
                <a:gd name="T31" fmla="*/ 126 h 144"/>
                <a:gd name="T32" fmla="*/ 167 w 196"/>
                <a:gd name="T33" fmla="*/ 37 h 144"/>
                <a:gd name="T34" fmla="*/ 76 w 196"/>
                <a:gd name="T35" fmla="*/ 109 h 144"/>
                <a:gd name="T36" fmla="*/ 64 w 196"/>
                <a:gd name="T37" fmla="*/ 110 h 144"/>
                <a:gd name="T38" fmla="*/ 37 w 196"/>
                <a:gd name="T39" fmla="*/ 79 h 144"/>
                <a:gd name="T40" fmla="*/ 53 w 196"/>
                <a:gd name="T41" fmla="*/ 76 h 144"/>
                <a:gd name="T42" fmla="*/ 67 w 196"/>
                <a:gd name="T43" fmla="*/ 84 h 144"/>
                <a:gd name="T44" fmla="*/ 54 w 196"/>
                <a:gd name="T45" fmla="*/ 67 h 144"/>
                <a:gd name="T46" fmla="*/ 59 w 196"/>
                <a:gd name="T47" fmla="*/ 30 h 144"/>
                <a:gd name="T48" fmla="*/ 60 w 196"/>
                <a:gd name="T49" fmla="*/ 22 h 144"/>
                <a:gd name="T50" fmla="*/ 73 w 196"/>
                <a:gd name="T51" fmla="*/ 29 h 144"/>
                <a:gd name="T52" fmla="*/ 95 w 196"/>
                <a:gd name="T53" fmla="*/ 52 h 144"/>
                <a:gd name="T54" fmla="*/ 70 w 196"/>
                <a:gd name="T55" fmla="*/ 48 h 144"/>
                <a:gd name="T56" fmla="*/ 82 w 196"/>
                <a:gd name="T57" fmla="*/ 62 h 144"/>
                <a:gd name="T58" fmla="*/ 76 w 196"/>
                <a:gd name="T59" fmla="*/ 102 h 144"/>
                <a:gd name="T60" fmla="*/ 145 w 196"/>
                <a:gd name="T61" fmla="*/ 108 h 144"/>
                <a:gd name="T62" fmla="*/ 137 w 196"/>
                <a:gd name="T63" fmla="*/ 110 h 144"/>
                <a:gd name="T64" fmla="*/ 118 w 196"/>
                <a:gd name="T65" fmla="*/ 87 h 144"/>
                <a:gd name="T66" fmla="*/ 129 w 196"/>
                <a:gd name="T67" fmla="*/ 85 h 144"/>
                <a:gd name="T68" fmla="*/ 139 w 196"/>
                <a:gd name="T69" fmla="*/ 91 h 144"/>
                <a:gd name="T70" fmla="*/ 129 w 196"/>
                <a:gd name="T71" fmla="*/ 79 h 144"/>
                <a:gd name="T72" fmla="*/ 133 w 196"/>
                <a:gd name="T73" fmla="*/ 53 h 144"/>
                <a:gd name="T74" fmla="*/ 134 w 196"/>
                <a:gd name="T75" fmla="*/ 47 h 144"/>
                <a:gd name="T76" fmla="*/ 143 w 196"/>
                <a:gd name="T77" fmla="*/ 52 h 144"/>
                <a:gd name="T78" fmla="*/ 158 w 196"/>
                <a:gd name="T79" fmla="*/ 68 h 144"/>
                <a:gd name="T80" fmla="*/ 141 w 196"/>
                <a:gd name="T81" fmla="*/ 65 h 144"/>
                <a:gd name="T82" fmla="*/ 150 w 196"/>
                <a:gd name="T83" fmla="*/ 75 h 144"/>
                <a:gd name="T84" fmla="*/ 145 w 196"/>
                <a:gd name="T85" fmla="*/ 10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96" h="144">
                  <a:moveTo>
                    <a:pt x="167" y="37"/>
                  </a:moveTo>
                  <a:cubicBezTo>
                    <a:pt x="168" y="36"/>
                    <a:pt x="168" y="35"/>
                    <a:pt x="167" y="35"/>
                  </a:cubicBezTo>
                  <a:cubicBezTo>
                    <a:pt x="167" y="34"/>
                    <a:pt x="167" y="33"/>
                    <a:pt x="167" y="33"/>
                  </a:cubicBezTo>
                  <a:cubicBezTo>
                    <a:pt x="163" y="33"/>
                    <a:pt x="158" y="34"/>
                    <a:pt x="153" y="34"/>
                  </a:cubicBezTo>
                  <a:cubicBezTo>
                    <a:pt x="133" y="34"/>
                    <a:pt x="117" y="26"/>
                    <a:pt x="115" y="17"/>
                  </a:cubicBezTo>
                  <a:cubicBezTo>
                    <a:pt x="122" y="22"/>
                    <a:pt x="132" y="27"/>
                    <a:pt x="136" y="28"/>
                  </a:cubicBezTo>
                  <a:cubicBezTo>
                    <a:pt x="136" y="28"/>
                    <a:pt x="137" y="28"/>
                    <a:pt x="137" y="28"/>
                  </a:cubicBezTo>
                  <a:cubicBezTo>
                    <a:pt x="149" y="33"/>
                    <a:pt x="172" y="28"/>
                    <a:pt x="172" y="28"/>
                  </a:cubicBezTo>
                  <a:cubicBezTo>
                    <a:pt x="172" y="28"/>
                    <a:pt x="173" y="27"/>
                    <a:pt x="171" y="25"/>
                  </a:cubicBezTo>
                  <a:cubicBezTo>
                    <a:pt x="168" y="22"/>
                    <a:pt x="165" y="21"/>
                    <a:pt x="167" y="18"/>
                  </a:cubicBezTo>
                  <a:cubicBezTo>
                    <a:pt x="168" y="16"/>
                    <a:pt x="170" y="14"/>
                    <a:pt x="169" y="12"/>
                  </a:cubicBezTo>
                  <a:cubicBezTo>
                    <a:pt x="169" y="12"/>
                    <a:pt x="168" y="11"/>
                    <a:pt x="167" y="11"/>
                  </a:cubicBezTo>
                  <a:cubicBezTo>
                    <a:pt x="163" y="11"/>
                    <a:pt x="157" y="12"/>
                    <a:pt x="157" y="12"/>
                  </a:cubicBezTo>
                  <a:cubicBezTo>
                    <a:pt x="157" y="12"/>
                    <a:pt x="156" y="9"/>
                    <a:pt x="151" y="8"/>
                  </a:cubicBezTo>
                  <a:cubicBezTo>
                    <a:pt x="147" y="7"/>
                    <a:pt x="140" y="5"/>
                    <a:pt x="136" y="5"/>
                  </a:cubicBezTo>
                  <a:cubicBezTo>
                    <a:pt x="136" y="5"/>
                    <a:pt x="136" y="6"/>
                    <a:pt x="136" y="6"/>
                  </a:cubicBezTo>
                  <a:cubicBezTo>
                    <a:pt x="133" y="7"/>
                    <a:pt x="129" y="10"/>
                    <a:pt x="125" y="9"/>
                  </a:cubicBezTo>
                  <a:cubicBezTo>
                    <a:pt x="123" y="8"/>
                    <a:pt x="122" y="8"/>
                    <a:pt x="122" y="7"/>
                  </a:cubicBezTo>
                  <a:cubicBezTo>
                    <a:pt x="120" y="7"/>
                    <a:pt x="119" y="6"/>
                    <a:pt x="117" y="7"/>
                  </a:cubicBezTo>
                  <a:cubicBezTo>
                    <a:pt x="113" y="7"/>
                    <a:pt x="113" y="10"/>
                    <a:pt x="113" y="10"/>
                  </a:cubicBezTo>
                  <a:cubicBezTo>
                    <a:pt x="113" y="10"/>
                    <a:pt x="112" y="10"/>
                    <a:pt x="112" y="10"/>
                  </a:cubicBezTo>
                  <a:cubicBezTo>
                    <a:pt x="110" y="8"/>
                    <a:pt x="107" y="7"/>
                    <a:pt x="105" y="6"/>
                  </a:cubicBezTo>
                  <a:cubicBezTo>
                    <a:pt x="106" y="5"/>
                    <a:pt x="106" y="4"/>
                    <a:pt x="104" y="3"/>
                  </a:cubicBezTo>
                  <a:cubicBezTo>
                    <a:pt x="105" y="2"/>
                    <a:pt x="105" y="1"/>
                    <a:pt x="105" y="0"/>
                  </a:cubicBezTo>
                  <a:cubicBezTo>
                    <a:pt x="96" y="2"/>
                    <a:pt x="85" y="3"/>
                    <a:pt x="73" y="3"/>
                  </a:cubicBezTo>
                  <a:cubicBezTo>
                    <a:pt x="62" y="3"/>
                    <a:pt x="51" y="2"/>
                    <a:pt x="43" y="0"/>
                  </a:cubicBezTo>
                  <a:cubicBezTo>
                    <a:pt x="42" y="2"/>
                    <a:pt x="41" y="4"/>
                    <a:pt x="41" y="5"/>
                  </a:cubicBezTo>
                  <a:cubicBezTo>
                    <a:pt x="17" y="17"/>
                    <a:pt x="0" y="42"/>
                    <a:pt x="0" y="71"/>
                  </a:cubicBezTo>
                  <a:cubicBezTo>
                    <a:pt x="0" y="93"/>
                    <a:pt x="10" y="113"/>
                    <a:pt x="26" y="127"/>
                  </a:cubicBezTo>
                  <a:cubicBezTo>
                    <a:pt x="43" y="142"/>
                    <a:pt x="89" y="144"/>
                    <a:pt x="108" y="132"/>
                  </a:cubicBezTo>
                  <a:cubicBezTo>
                    <a:pt x="111" y="131"/>
                    <a:pt x="114" y="128"/>
                    <a:pt x="117" y="126"/>
                  </a:cubicBezTo>
                  <a:cubicBezTo>
                    <a:pt x="132" y="133"/>
                    <a:pt x="158" y="133"/>
                    <a:pt x="170" y="126"/>
                  </a:cubicBezTo>
                  <a:cubicBezTo>
                    <a:pt x="184" y="118"/>
                    <a:pt x="196" y="100"/>
                    <a:pt x="196" y="83"/>
                  </a:cubicBezTo>
                  <a:cubicBezTo>
                    <a:pt x="196" y="62"/>
                    <a:pt x="184" y="45"/>
                    <a:pt x="167" y="37"/>
                  </a:cubicBezTo>
                  <a:close/>
                  <a:moveTo>
                    <a:pt x="76" y="102"/>
                  </a:moveTo>
                  <a:cubicBezTo>
                    <a:pt x="76" y="109"/>
                    <a:pt x="76" y="109"/>
                    <a:pt x="76" y="109"/>
                  </a:cubicBezTo>
                  <a:cubicBezTo>
                    <a:pt x="76" y="109"/>
                    <a:pt x="76" y="110"/>
                    <a:pt x="75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3" y="110"/>
                    <a:pt x="63" y="109"/>
                    <a:pt x="63" y="102"/>
                  </a:cubicBezTo>
                  <a:cubicBezTo>
                    <a:pt x="47" y="101"/>
                    <a:pt x="38" y="93"/>
                    <a:pt x="37" y="79"/>
                  </a:cubicBezTo>
                  <a:cubicBezTo>
                    <a:pt x="37" y="78"/>
                    <a:pt x="38" y="78"/>
                    <a:pt x="38" y="78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4" y="76"/>
                    <a:pt x="54" y="76"/>
                    <a:pt x="55" y="77"/>
                  </a:cubicBezTo>
                  <a:cubicBezTo>
                    <a:pt x="56" y="84"/>
                    <a:pt x="63" y="84"/>
                    <a:pt x="67" y="84"/>
                  </a:cubicBezTo>
                  <a:cubicBezTo>
                    <a:pt x="69" y="83"/>
                    <a:pt x="70" y="82"/>
                    <a:pt x="70" y="81"/>
                  </a:cubicBezTo>
                  <a:cubicBezTo>
                    <a:pt x="71" y="77"/>
                    <a:pt x="68" y="73"/>
                    <a:pt x="54" y="67"/>
                  </a:cubicBezTo>
                  <a:cubicBezTo>
                    <a:pt x="44" y="62"/>
                    <a:pt x="39" y="60"/>
                    <a:pt x="39" y="52"/>
                  </a:cubicBezTo>
                  <a:cubicBezTo>
                    <a:pt x="38" y="43"/>
                    <a:pt x="45" y="33"/>
                    <a:pt x="59" y="30"/>
                  </a:cubicBezTo>
                  <a:cubicBezTo>
                    <a:pt x="59" y="23"/>
                    <a:pt x="59" y="23"/>
                    <a:pt x="59" y="23"/>
                  </a:cubicBezTo>
                  <a:cubicBezTo>
                    <a:pt x="59" y="23"/>
                    <a:pt x="60" y="22"/>
                    <a:pt x="60" y="22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72" y="22"/>
                    <a:pt x="72" y="22"/>
                    <a:pt x="73" y="29"/>
                  </a:cubicBezTo>
                  <a:cubicBezTo>
                    <a:pt x="87" y="31"/>
                    <a:pt x="96" y="40"/>
                    <a:pt x="96" y="50"/>
                  </a:cubicBezTo>
                  <a:cubicBezTo>
                    <a:pt x="96" y="51"/>
                    <a:pt x="96" y="51"/>
                    <a:pt x="95" y="52"/>
                  </a:cubicBezTo>
                  <a:cubicBezTo>
                    <a:pt x="79" y="53"/>
                    <a:pt x="79" y="53"/>
                    <a:pt x="79" y="53"/>
                  </a:cubicBezTo>
                  <a:cubicBezTo>
                    <a:pt x="79" y="53"/>
                    <a:pt x="78" y="47"/>
                    <a:pt x="70" y="48"/>
                  </a:cubicBezTo>
                  <a:cubicBezTo>
                    <a:pt x="67" y="48"/>
                    <a:pt x="67" y="50"/>
                    <a:pt x="67" y="51"/>
                  </a:cubicBezTo>
                  <a:cubicBezTo>
                    <a:pt x="67" y="55"/>
                    <a:pt x="72" y="57"/>
                    <a:pt x="82" y="62"/>
                  </a:cubicBezTo>
                  <a:cubicBezTo>
                    <a:pt x="92" y="67"/>
                    <a:pt x="97" y="71"/>
                    <a:pt x="98" y="79"/>
                  </a:cubicBezTo>
                  <a:cubicBezTo>
                    <a:pt x="98" y="90"/>
                    <a:pt x="90" y="99"/>
                    <a:pt x="76" y="102"/>
                  </a:cubicBezTo>
                  <a:close/>
                  <a:moveTo>
                    <a:pt x="145" y="104"/>
                  </a:moveTo>
                  <a:cubicBezTo>
                    <a:pt x="145" y="108"/>
                    <a:pt x="145" y="108"/>
                    <a:pt x="145" y="108"/>
                  </a:cubicBezTo>
                  <a:cubicBezTo>
                    <a:pt x="145" y="109"/>
                    <a:pt x="145" y="109"/>
                    <a:pt x="145" y="109"/>
                  </a:cubicBezTo>
                  <a:cubicBezTo>
                    <a:pt x="137" y="110"/>
                    <a:pt x="137" y="110"/>
                    <a:pt x="137" y="110"/>
                  </a:cubicBezTo>
                  <a:cubicBezTo>
                    <a:pt x="136" y="110"/>
                    <a:pt x="136" y="109"/>
                    <a:pt x="136" y="104"/>
                  </a:cubicBezTo>
                  <a:cubicBezTo>
                    <a:pt x="124" y="103"/>
                    <a:pt x="118" y="97"/>
                    <a:pt x="118" y="87"/>
                  </a:cubicBezTo>
                  <a:cubicBezTo>
                    <a:pt x="118" y="87"/>
                    <a:pt x="118" y="87"/>
                    <a:pt x="119" y="87"/>
                  </a:cubicBezTo>
                  <a:cubicBezTo>
                    <a:pt x="129" y="85"/>
                    <a:pt x="129" y="85"/>
                    <a:pt x="129" y="85"/>
                  </a:cubicBezTo>
                  <a:cubicBezTo>
                    <a:pt x="130" y="85"/>
                    <a:pt x="130" y="86"/>
                    <a:pt x="130" y="86"/>
                  </a:cubicBezTo>
                  <a:cubicBezTo>
                    <a:pt x="131" y="91"/>
                    <a:pt x="136" y="91"/>
                    <a:pt x="139" y="91"/>
                  </a:cubicBezTo>
                  <a:cubicBezTo>
                    <a:pt x="140" y="90"/>
                    <a:pt x="141" y="90"/>
                    <a:pt x="141" y="89"/>
                  </a:cubicBezTo>
                  <a:cubicBezTo>
                    <a:pt x="142" y="86"/>
                    <a:pt x="140" y="83"/>
                    <a:pt x="129" y="79"/>
                  </a:cubicBezTo>
                  <a:cubicBezTo>
                    <a:pt x="123" y="76"/>
                    <a:pt x="119" y="74"/>
                    <a:pt x="119" y="68"/>
                  </a:cubicBezTo>
                  <a:cubicBezTo>
                    <a:pt x="118" y="62"/>
                    <a:pt x="124" y="55"/>
                    <a:pt x="133" y="53"/>
                  </a:cubicBezTo>
                  <a:cubicBezTo>
                    <a:pt x="133" y="48"/>
                    <a:pt x="133" y="48"/>
                    <a:pt x="133" y="48"/>
                  </a:cubicBezTo>
                  <a:cubicBezTo>
                    <a:pt x="133" y="48"/>
                    <a:pt x="134" y="47"/>
                    <a:pt x="134" y="47"/>
                  </a:cubicBezTo>
                  <a:cubicBezTo>
                    <a:pt x="142" y="47"/>
                    <a:pt x="142" y="47"/>
                    <a:pt x="142" y="47"/>
                  </a:cubicBezTo>
                  <a:cubicBezTo>
                    <a:pt x="143" y="47"/>
                    <a:pt x="143" y="47"/>
                    <a:pt x="143" y="52"/>
                  </a:cubicBezTo>
                  <a:cubicBezTo>
                    <a:pt x="153" y="53"/>
                    <a:pt x="159" y="60"/>
                    <a:pt x="160" y="67"/>
                  </a:cubicBezTo>
                  <a:cubicBezTo>
                    <a:pt x="160" y="68"/>
                    <a:pt x="159" y="68"/>
                    <a:pt x="158" y="68"/>
                  </a:cubicBezTo>
                  <a:cubicBezTo>
                    <a:pt x="147" y="69"/>
                    <a:pt x="147" y="69"/>
                    <a:pt x="147" y="69"/>
                  </a:cubicBezTo>
                  <a:cubicBezTo>
                    <a:pt x="147" y="69"/>
                    <a:pt x="147" y="65"/>
                    <a:pt x="141" y="65"/>
                  </a:cubicBezTo>
                  <a:cubicBezTo>
                    <a:pt x="139" y="66"/>
                    <a:pt x="139" y="67"/>
                    <a:pt x="139" y="68"/>
                  </a:cubicBezTo>
                  <a:cubicBezTo>
                    <a:pt x="139" y="70"/>
                    <a:pt x="142" y="72"/>
                    <a:pt x="150" y="75"/>
                  </a:cubicBezTo>
                  <a:cubicBezTo>
                    <a:pt x="157" y="79"/>
                    <a:pt x="160" y="82"/>
                    <a:pt x="161" y="87"/>
                  </a:cubicBezTo>
                  <a:cubicBezTo>
                    <a:pt x="161" y="96"/>
                    <a:pt x="155" y="102"/>
                    <a:pt x="145" y="1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85" name="Freeform 30">
              <a:extLst>
                <a:ext uri="{FF2B5EF4-FFF2-40B4-BE49-F238E27FC236}">
                  <a16:creationId xmlns:a16="http://schemas.microsoft.com/office/drawing/2014/main" id="{4A3FE87B-D15C-43AC-AB62-2562713F84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98100" y="790575"/>
              <a:ext cx="406400" cy="152400"/>
            </a:xfrm>
            <a:custGeom>
              <a:avLst/>
              <a:gdLst>
                <a:gd name="T0" fmla="*/ 26 w 107"/>
                <a:gd name="T1" fmla="*/ 38 h 40"/>
                <a:gd name="T2" fmla="*/ 50 w 107"/>
                <a:gd name="T3" fmla="*/ 40 h 40"/>
                <a:gd name="T4" fmla="*/ 84 w 107"/>
                <a:gd name="T5" fmla="*/ 37 h 40"/>
                <a:gd name="T6" fmla="*/ 107 w 107"/>
                <a:gd name="T7" fmla="*/ 25 h 40"/>
                <a:gd name="T8" fmla="*/ 102 w 107"/>
                <a:gd name="T9" fmla="*/ 20 h 40"/>
                <a:gd name="T10" fmla="*/ 93 w 107"/>
                <a:gd name="T11" fmla="*/ 12 h 40"/>
                <a:gd name="T12" fmla="*/ 95 w 107"/>
                <a:gd name="T13" fmla="*/ 1 h 40"/>
                <a:gd name="T14" fmla="*/ 91 w 107"/>
                <a:gd name="T15" fmla="*/ 1 h 40"/>
                <a:gd name="T16" fmla="*/ 75 w 107"/>
                <a:gd name="T17" fmla="*/ 7 h 40"/>
                <a:gd name="T18" fmla="*/ 64 w 107"/>
                <a:gd name="T19" fmla="*/ 3 h 40"/>
                <a:gd name="T20" fmla="*/ 40 w 107"/>
                <a:gd name="T21" fmla="*/ 5 h 40"/>
                <a:gd name="T22" fmla="*/ 39 w 107"/>
                <a:gd name="T23" fmla="*/ 6 h 40"/>
                <a:gd name="T24" fmla="*/ 23 w 107"/>
                <a:gd name="T25" fmla="*/ 16 h 40"/>
                <a:gd name="T26" fmla="*/ 17 w 107"/>
                <a:gd name="T27" fmla="*/ 15 h 40"/>
                <a:gd name="T28" fmla="*/ 10 w 107"/>
                <a:gd name="T29" fmla="*/ 16 h 40"/>
                <a:gd name="T30" fmla="*/ 5 w 107"/>
                <a:gd name="T31" fmla="*/ 23 h 40"/>
                <a:gd name="T32" fmla="*/ 0 w 107"/>
                <a:gd name="T33" fmla="*/ 28 h 40"/>
                <a:gd name="T34" fmla="*/ 27 w 107"/>
                <a:gd name="T35" fmla="*/ 38 h 40"/>
                <a:gd name="T36" fmla="*/ 26 w 107"/>
                <a:gd name="T37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7" h="40">
                  <a:moveTo>
                    <a:pt x="26" y="38"/>
                  </a:moveTo>
                  <a:cubicBezTo>
                    <a:pt x="33" y="40"/>
                    <a:pt x="42" y="40"/>
                    <a:pt x="50" y="40"/>
                  </a:cubicBezTo>
                  <a:cubicBezTo>
                    <a:pt x="63" y="40"/>
                    <a:pt x="74" y="39"/>
                    <a:pt x="84" y="37"/>
                  </a:cubicBezTo>
                  <a:cubicBezTo>
                    <a:pt x="107" y="25"/>
                    <a:pt x="107" y="25"/>
                    <a:pt x="107" y="25"/>
                  </a:cubicBezTo>
                  <a:cubicBezTo>
                    <a:pt x="107" y="25"/>
                    <a:pt x="107" y="22"/>
                    <a:pt x="102" y="20"/>
                  </a:cubicBezTo>
                  <a:cubicBezTo>
                    <a:pt x="98" y="17"/>
                    <a:pt x="92" y="16"/>
                    <a:pt x="93" y="12"/>
                  </a:cubicBezTo>
                  <a:cubicBezTo>
                    <a:pt x="94" y="8"/>
                    <a:pt x="96" y="3"/>
                    <a:pt x="95" y="1"/>
                  </a:cubicBezTo>
                  <a:cubicBezTo>
                    <a:pt x="94" y="0"/>
                    <a:pt x="93" y="0"/>
                    <a:pt x="91" y="1"/>
                  </a:cubicBezTo>
                  <a:cubicBezTo>
                    <a:pt x="84" y="2"/>
                    <a:pt x="75" y="7"/>
                    <a:pt x="75" y="7"/>
                  </a:cubicBezTo>
                  <a:cubicBezTo>
                    <a:pt x="75" y="7"/>
                    <a:pt x="73" y="3"/>
                    <a:pt x="64" y="3"/>
                  </a:cubicBezTo>
                  <a:cubicBezTo>
                    <a:pt x="57" y="3"/>
                    <a:pt x="45" y="3"/>
                    <a:pt x="40" y="5"/>
                  </a:cubicBezTo>
                  <a:cubicBezTo>
                    <a:pt x="39" y="5"/>
                    <a:pt x="39" y="6"/>
                    <a:pt x="39" y="6"/>
                  </a:cubicBezTo>
                  <a:cubicBezTo>
                    <a:pt x="36" y="8"/>
                    <a:pt x="30" y="16"/>
                    <a:pt x="23" y="16"/>
                  </a:cubicBezTo>
                  <a:cubicBezTo>
                    <a:pt x="21" y="16"/>
                    <a:pt x="19" y="15"/>
                    <a:pt x="17" y="15"/>
                  </a:cubicBezTo>
                  <a:cubicBezTo>
                    <a:pt x="15" y="14"/>
                    <a:pt x="14" y="14"/>
                    <a:pt x="10" y="16"/>
                  </a:cubicBezTo>
                  <a:cubicBezTo>
                    <a:pt x="5" y="19"/>
                    <a:pt x="5" y="23"/>
                    <a:pt x="5" y="23"/>
                  </a:cubicBezTo>
                  <a:cubicBezTo>
                    <a:pt x="5" y="23"/>
                    <a:pt x="0" y="22"/>
                    <a:pt x="0" y="28"/>
                  </a:cubicBezTo>
                  <a:cubicBezTo>
                    <a:pt x="15" y="35"/>
                    <a:pt x="27" y="38"/>
                    <a:pt x="27" y="38"/>
                  </a:cubicBezTo>
                  <a:cubicBezTo>
                    <a:pt x="27" y="38"/>
                    <a:pt x="26" y="38"/>
                    <a:pt x="2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386" name="Group 385">
            <a:extLst>
              <a:ext uri="{FF2B5EF4-FFF2-40B4-BE49-F238E27FC236}">
                <a16:creationId xmlns:a16="http://schemas.microsoft.com/office/drawing/2014/main" id="{3BDD31AA-5E0F-428B-B56E-659F52AC1AA1}"/>
              </a:ext>
            </a:extLst>
          </p:cNvPr>
          <p:cNvGrpSpPr/>
          <p:nvPr/>
        </p:nvGrpSpPr>
        <p:grpSpPr>
          <a:xfrm>
            <a:off x="4226079" y="2045601"/>
            <a:ext cx="355572" cy="338477"/>
            <a:chOff x="10755313" y="220663"/>
            <a:chExt cx="990600" cy="942975"/>
          </a:xfrm>
          <a:solidFill>
            <a:schemeClr val="tx1"/>
          </a:solidFill>
        </p:grpSpPr>
        <p:sp>
          <p:nvSpPr>
            <p:cNvPr id="387" name="Freeform 24">
              <a:extLst>
                <a:ext uri="{FF2B5EF4-FFF2-40B4-BE49-F238E27FC236}">
                  <a16:creationId xmlns:a16="http://schemas.microsoft.com/office/drawing/2014/main" id="{90A49991-9829-4326-836A-DB2531174F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55313" y="220663"/>
              <a:ext cx="990600" cy="942975"/>
            </a:xfrm>
            <a:custGeom>
              <a:avLst/>
              <a:gdLst>
                <a:gd name="T0" fmla="*/ 239 w 261"/>
                <a:gd name="T1" fmla="*/ 0 h 248"/>
                <a:gd name="T2" fmla="*/ 22 w 261"/>
                <a:gd name="T3" fmla="*/ 0 h 248"/>
                <a:gd name="T4" fmla="*/ 0 w 261"/>
                <a:gd name="T5" fmla="*/ 22 h 248"/>
                <a:gd name="T6" fmla="*/ 0 w 261"/>
                <a:gd name="T7" fmla="*/ 190 h 248"/>
                <a:gd name="T8" fmla="*/ 22 w 261"/>
                <a:gd name="T9" fmla="*/ 212 h 248"/>
                <a:gd name="T10" fmla="*/ 88 w 261"/>
                <a:gd name="T11" fmla="*/ 212 h 248"/>
                <a:gd name="T12" fmla="*/ 76 w 261"/>
                <a:gd name="T13" fmla="*/ 224 h 248"/>
                <a:gd name="T14" fmla="*/ 70 w 261"/>
                <a:gd name="T15" fmla="*/ 231 h 248"/>
                <a:gd name="T16" fmla="*/ 70 w 261"/>
                <a:gd name="T17" fmla="*/ 241 h 248"/>
                <a:gd name="T18" fmla="*/ 86 w 261"/>
                <a:gd name="T19" fmla="*/ 248 h 248"/>
                <a:gd name="T20" fmla="*/ 175 w 261"/>
                <a:gd name="T21" fmla="*/ 248 h 248"/>
                <a:gd name="T22" fmla="*/ 191 w 261"/>
                <a:gd name="T23" fmla="*/ 241 h 248"/>
                <a:gd name="T24" fmla="*/ 191 w 261"/>
                <a:gd name="T25" fmla="*/ 231 h 248"/>
                <a:gd name="T26" fmla="*/ 185 w 261"/>
                <a:gd name="T27" fmla="*/ 224 h 248"/>
                <a:gd name="T28" fmla="*/ 173 w 261"/>
                <a:gd name="T29" fmla="*/ 212 h 248"/>
                <a:gd name="T30" fmla="*/ 239 w 261"/>
                <a:gd name="T31" fmla="*/ 212 h 248"/>
                <a:gd name="T32" fmla="*/ 261 w 261"/>
                <a:gd name="T33" fmla="*/ 190 h 248"/>
                <a:gd name="T34" fmla="*/ 261 w 261"/>
                <a:gd name="T35" fmla="*/ 22 h 248"/>
                <a:gd name="T36" fmla="*/ 239 w 261"/>
                <a:gd name="T37" fmla="*/ 0 h 248"/>
                <a:gd name="T38" fmla="*/ 179 w 261"/>
                <a:gd name="T39" fmla="*/ 230 h 248"/>
                <a:gd name="T40" fmla="*/ 184 w 261"/>
                <a:gd name="T41" fmla="*/ 236 h 248"/>
                <a:gd name="T42" fmla="*/ 184 w 261"/>
                <a:gd name="T43" fmla="*/ 238 h 248"/>
                <a:gd name="T44" fmla="*/ 175 w 261"/>
                <a:gd name="T45" fmla="*/ 240 h 248"/>
                <a:gd name="T46" fmla="*/ 86 w 261"/>
                <a:gd name="T47" fmla="*/ 240 h 248"/>
                <a:gd name="T48" fmla="*/ 77 w 261"/>
                <a:gd name="T49" fmla="*/ 238 h 248"/>
                <a:gd name="T50" fmla="*/ 77 w 261"/>
                <a:gd name="T51" fmla="*/ 236 h 248"/>
                <a:gd name="T52" fmla="*/ 77 w 261"/>
                <a:gd name="T53" fmla="*/ 236 h 248"/>
                <a:gd name="T54" fmla="*/ 82 w 261"/>
                <a:gd name="T55" fmla="*/ 230 h 248"/>
                <a:gd name="T56" fmla="*/ 98 w 261"/>
                <a:gd name="T57" fmla="*/ 212 h 248"/>
                <a:gd name="T58" fmla="*/ 163 w 261"/>
                <a:gd name="T59" fmla="*/ 212 h 248"/>
                <a:gd name="T60" fmla="*/ 179 w 261"/>
                <a:gd name="T61" fmla="*/ 230 h 248"/>
                <a:gd name="T62" fmla="*/ 245 w 261"/>
                <a:gd name="T63" fmla="*/ 190 h 248"/>
                <a:gd name="T64" fmla="*/ 239 w 261"/>
                <a:gd name="T65" fmla="*/ 196 h 248"/>
                <a:gd name="T66" fmla="*/ 22 w 261"/>
                <a:gd name="T67" fmla="*/ 196 h 248"/>
                <a:gd name="T68" fmla="*/ 16 w 261"/>
                <a:gd name="T69" fmla="*/ 190 h 248"/>
                <a:gd name="T70" fmla="*/ 16 w 261"/>
                <a:gd name="T71" fmla="*/ 22 h 248"/>
                <a:gd name="T72" fmla="*/ 22 w 261"/>
                <a:gd name="T73" fmla="*/ 16 h 248"/>
                <a:gd name="T74" fmla="*/ 239 w 261"/>
                <a:gd name="T75" fmla="*/ 16 h 248"/>
                <a:gd name="T76" fmla="*/ 245 w 261"/>
                <a:gd name="T77" fmla="*/ 22 h 248"/>
                <a:gd name="T78" fmla="*/ 245 w 261"/>
                <a:gd name="T79" fmla="*/ 19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61" h="248">
                  <a:moveTo>
                    <a:pt x="239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0" y="202"/>
                    <a:pt x="10" y="212"/>
                    <a:pt x="22" y="212"/>
                  </a:cubicBezTo>
                  <a:cubicBezTo>
                    <a:pt x="88" y="212"/>
                    <a:pt x="88" y="212"/>
                    <a:pt x="88" y="212"/>
                  </a:cubicBezTo>
                  <a:cubicBezTo>
                    <a:pt x="85" y="216"/>
                    <a:pt x="79" y="222"/>
                    <a:pt x="76" y="224"/>
                  </a:cubicBezTo>
                  <a:cubicBezTo>
                    <a:pt x="74" y="227"/>
                    <a:pt x="71" y="229"/>
                    <a:pt x="70" y="231"/>
                  </a:cubicBezTo>
                  <a:cubicBezTo>
                    <a:pt x="69" y="233"/>
                    <a:pt x="68" y="237"/>
                    <a:pt x="70" y="241"/>
                  </a:cubicBezTo>
                  <a:cubicBezTo>
                    <a:pt x="71" y="244"/>
                    <a:pt x="76" y="248"/>
                    <a:pt x="86" y="248"/>
                  </a:cubicBezTo>
                  <a:cubicBezTo>
                    <a:pt x="175" y="248"/>
                    <a:pt x="175" y="248"/>
                    <a:pt x="175" y="248"/>
                  </a:cubicBezTo>
                  <a:cubicBezTo>
                    <a:pt x="185" y="248"/>
                    <a:pt x="190" y="244"/>
                    <a:pt x="191" y="241"/>
                  </a:cubicBezTo>
                  <a:cubicBezTo>
                    <a:pt x="193" y="237"/>
                    <a:pt x="192" y="233"/>
                    <a:pt x="191" y="231"/>
                  </a:cubicBezTo>
                  <a:cubicBezTo>
                    <a:pt x="190" y="229"/>
                    <a:pt x="187" y="227"/>
                    <a:pt x="185" y="224"/>
                  </a:cubicBezTo>
                  <a:cubicBezTo>
                    <a:pt x="182" y="222"/>
                    <a:pt x="176" y="216"/>
                    <a:pt x="173" y="212"/>
                  </a:cubicBezTo>
                  <a:cubicBezTo>
                    <a:pt x="239" y="212"/>
                    <a:pt x="239" y="212"/>
                    <a:pt x="239" y="212"/>
                  </a:cubicBezTo>
                  <a:cubicBezTo>
                    <a:pt x="251" y="212"/>
                    <a:pt x="261" y="202"/>
                    <a:pt x="261" y="190"/>
                  </a:cubicBezTo>
                  <a:cubicBezTo>
                    <a:pt x="261" y="22"/>
                    <a:pt x="261" y="22"/>
                    <a:pt x="261" y="22"/>
                  </a:cubicBezTo>
                  <a:cubicBezTo>
                    <a:pt x="261" y="10"/>
                    <a:pt x="251" y="0"/>
                    <a:pt x="239" y="0"/>
                  </a:cubicBezTo>
                  <a:close/>
                  <a:moveTo>
                    <a:pt x="179" y="230"/>
                  </a:moveTo>
                  <a:cubicBezTo>
                    <a:pt x="181" y="233"/>
                    <a:pt x="183" y="235"/>
                    <a:pt x="184" y="236"/>
                  </a:cubicBezTo>
                  <a:cubicBezTo>
                    <a:pt x="184" y="236"/>
                    <a:pt x="185" y="237"/>
                    <a:pt x="184" y="238"/>
                  </a:cubicBezTo>
                  <a:cubicBezTo>
                    <a:pt x="183" y="239"/>
                    <a:pt x="179" y="240"/>
                    <a:pt x="175" y="240"/>
                  </a:cubicBezTo>
                  <a:cubicBezTo>
                    <a:pt x="86" y="240"/>
                    <a:pt x="86" y="240"/>
                    <a:pt x="86" y="240"/>
                  </a:cubicBezTo>
                  <a:cubicBezTo>
                    <a:pt x="82" y="240"/>
                    <a:pt x="78" y="239"/>
                    <a:pt x="77" y="238"/>
                  </a:cubicBezTo>
                  <a:cubicBezTo>
                    <a:pt x="77" y="237"/>
                    <a:pt x="77" y="236"/>
                    <a:pt x="77" y="236"/>
                  </a:cubicBezTo>
                  <a:cubicBezTo>
                    <a:pt x="77" y="236"/>
                    <a:pt x="77" y="236"/>
                    <a:pt x="77" y="236"/>
                  </a:cubicBezTo>
                  <a:cubicBezTo>
                    <a:pt x="78" y="235"/>
                    <a:pt x="80" y="233"/>
                    <a:pt x="82" y="230"/>
                  </a:cubicBezTo>
                  <a:cubicBezTo>
                    <a:pt x="89" y="223"/>
                    <a:pt x="95" y="217"/>
                    <a:pt x="98" y="212"/>
                  </a:cubicBezTo>
                  <a:cubicBezTo>
                    <a:pt x="163" y="212"/>
                    <a:pt x="163" y="212"/>
                    <a:pt x="163" y="212"/>
                  </a:cubicBezTo>
                  <a:cubicBezTo>
                    <a:pt x="166" y="217"/>
                    <a:pt x="172" y="223"/>
                    <a:pt x="179" y="230"/>
                  </a:cubicBezTo>
                  <a:close/>
                  <a:moveTo>
                    <a:pt x="245" y="190"/>
                  </a:moveTo>
                  <a:cubicBezTo>
                    <a:pt x="245" y="193"/>
                    <a:pt x="242" y="196"/>
                    <a:pt x="239" y="196"/>
                  </a:cubicBezTo>
                  <a:cubicBezTo>
                    <a:pt x="22" y="196"/>
                    <a:pt x="22" y="196"/>
                    <a:pt x="22" y="196"/>
                  </a:cubicBezTo>
                  <a:cubicBezTo>
                    <a:pt x="19" y="196"/>
                    <a:pt x="16" y="193"/>
                    <a:pt x="16" y="190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19"/>
                    <a:pt x="19" y="16"/>
                    <a:pt x="22" y="16"/>
                  </a:cubicBezTo>
                  <a:cubicBezTo>
                    <a:pt x="239" y="16"/>
                    <a:pt x="239" y="16"/>
                    <a:pt x="239" y="16"/>
                  </a:cubicBezTo>
                  <a:cubicBezTo>
                    <a:pt x="242" y="16"/>
                    <a:pt x="245" y="19"/>
                    <a:pt x="245" y="22"/>
                  </a:cubicBezTo>
                  <a:lnTo>
                    <a:pt x="245" y="1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88" name="Freeform 25">
              <a:extLst>
                <a:ext uri="{FF2B5EF4-FFF2-40B4-BE49-F238E27FC236}">
                  <a16:creationId xmlns:a16="http://schemas.microsoft.com/office/drawing/2014/main" id="{D603A160-15AE-4E91-BFEA-9F0F6A95AA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79138" y="342901"/>
              <a:ext cx="741363" cy="498475"/>
            </a:xfrm>
            <a:custGeom>
              <a:avLst/>
              <a:gdLst>
                <a:gd name="T0" fmla="*/ 182 w 195"/>
                <a:gd name="T1" fmla="*/ 0 h 131"/>
                <a:gd name="T2" fmla="*/ 13 w 195"/>
                <a:gd name="T3" fmla="*/ 0 h 131"/>
                <a:gd name="T4" fmla="*/ 0 w 195"/>
                <a:gd name="T5" fmla="*/ 14 h 131"/>
                <a:gd name="T6" fmla="*/ 0 w 195"/>
                <a:gd name="T7" fmla="*/ 117 h 131"/>
                <a:gd name="T8" fmla="*/ 13 w 195"/>
                <a:gd name="T9" fmla="*/ 131 h 131"/>
                <a:gd name="T10" fmla="*/ 182 w 195"/>
                <a:gd name="T11" fmla="*/ 131 h 131"/>
                <a:gd name="T12" fmla="*/ 195 w 195"/>
                <a:gd name="T13" fmla="*/ 117 h 131"/>
                <a:gd name="T14" fmla="*/ 195 w 195"/>
                <a:gd name="T15" fmla="*/ 14 h 131"/>
                <a:gd name="T16" fmla="*/ 182 w 195"/>
                <a:gd name="T17" fmla="*/ 0 h 131"/>
                <a:gd name="T18" fmla="*/ 13 w 195"/>
                <a:gd name="T19" fmla="*/ 9 h 131"/>
                <a:gd name="T20" fmla="*/ 182 w 195"/>
                <a:gd name="T21" fmla="*/ 9 h 131"/>
                <a:gd name="T22" fmla="*/ 187 w 195"/>
                <a:gd name="T23" fmla="*/ 14 h 131"/>
                <a:gd name="T24" fmla="*/ 187 w 195"/>
                <a:gd name="T25" fmla="*/ 48 h 131"/>
                <a:gd name="T26" fmla="*/ 154 w 195"/>
                <a:gd name="T27" fmla="*/ 85 h 131"/>
                <a:gd name="T28" fmla="*/ 125 w 195"/>
                <a:gd name="T29" fmla="*/ 47 h 131"/>
                <a:gd name="T30" fmla="*/ 122 w 195"/>
                <a:gd name="T31" fmla="*/ 45 h 131"/>
                <a:gd name="T32" fmla="*/ 119 w 195"/>
                <a:gd name="T33" fmla="*/ 47 h 131"/>
                <a:gd name="T34" fmla="*/ 81 w 195"/>
                <a:gd name="T35" fmla="*/ 100 h 131"/>
                <a:gd name="T36" fmla="*/ 51 w 195"/>
                <a:gd name="T37" fmla="*/ 71 h 131"/>
                <a:gd name="T38" fmla="*/ 46 w 195"/>
                <a:gd name="T39" fmla="*/ 71 h 131"/>
                <a:gd name="T40" fmla="*/ 8 w 195"/>
                <a:gd name="T41" fmla="*/ 105 h 131"/>
                <a:gd name="T42" fmla="*/ 8 w 195"/>
                <a:gd name="T43" fmla="*/ 14 h 131"/>
                <a:gd name="T44" fmla="*/ 13 w 195"/>
                <a:gd name="T45" fmla="*/ 9 h 131"/>
                <a:gd name="T46" fmla="*/ 182 w 195"/>
                <a:gd name="T47" fmla="*/ 123 h 131"/>
                <a:gd name="T48" fmla="*/ 13 w 195"/>
                <a:gd name="T49" fmla="*/ 123 h 131"/>
                <a:gd name="T50" fmla="*/ 8 w 195"/>
                <a:gd name="T51" fmla="*/ 117 h 131"/>
                <a:gd name="T52" fmla="*/ 8 w 195"/>
                <a:gd name="T53" fmla="*/ 116 h 131"/>
                <a:gd name="T54" fmla="*/ 48 w 195"/>
                <a:gd name="T55" fmla="*/ 79 h 131"/>
                <a:gd name="T56" fmla="*/ 78 w 195"/>
                <a:gd name="T57" fmla="*/ 109 h 131"/>
                <a:gd name="T58" fmla="*/ 82 w 195"/>
                <a:gd name="T59" fmla="*/ 110 h 131"/>
                <a:gd name="T60" fmla="*/ 85 w 195"/>
                <a:gd name="T61" fmla="*/ 109 h 131"/>
                <a:gd name="T62" fmla="*/ 122 w 195"/>
                <a:gd name="T63" fmla="*/ 56 h 131"/>
                <a:gd name="T64" fmla="*/ 151 w 195"/>
                <a:gd name="T65" fmla="*/ 94 h 131"/>
                <a:gd name="T66" fmla="*/ 154 w 195"/>
                <a:gd name="T67" fmla="*/ 95 h 131"/>
                <a:gd name="T68" fmla="*/ 157 w 195"/>
                <a:gd name="T69" fmla="*/ 94 h 131"/>
                <a:gd name="T70" fmla="*/ 187 w 195"/>
                <a:gd name="T71" fmla="*/ 60 h 131"/>
                <a:gd name="T72" fmla="*/ 187 w 195"/>
                <a:gd name="T73" fmla="*/ 117 h 131"/>
                <a:gd name="T74" fmla="*/ 182 w 195"/>
                <a:gd name="T75" fmla="*/ 123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95" h="131">
                  <a:moveTo>
                    <a:pt x="182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7"/>
                    <a:pt x="0" y="14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0" y="125"/>
                    <a:pt x="6" y="131"/>
                    <a:pt x="13" y="131"/>
                  </a:cubicBezTo>
                  <a:cubicBezTo>
                    <a:pt x="182" y="131"/>
                    <a:pt x="182" y="131"/>
                    <a:pt x="182" y="131"/>
                  </a:cubicBezTo>
                  <a:cubicBezTo>
                    <a:pt x="189" y="131"/>
                    <a:pt x="195" y="125"/>
                    <a:pt x="195" y="117"/>
                  </a:cubicBezTo>
                  <a:cubicBezTo>
                    <a:pt x="195" y="14"/>
                    <a:pt x="195" y="14"/>
                    <a:pt x="195" y="14"/>
                  </a:cubicBezTo>
                  <a:cubicBezTo>
                    <a:pt x="195" y="7"/>
                    <a:pt x="189" y="0"/>
                    <a:pt x="182" y="0"/>
                  </a:cubicBezTo>
                  <a:close/>
                  <a:moveTo>
                    <a:pt x="13" y="9"/>
                  </a:moveTo>
                  <a:cubicBezTo>
                    <a:pt x="182" y="9"/>
                    <a:pt x="182" y="9"/>
                    <a:pt x="182" y="9"/>
                  </a:cubicBezTo>
                  <a:cubicBezTo>
                    <a:pt x="185" y="9"/>
                    <a:pt x="187" y="11"/>
                    <a:pt x="187" y="14"/>
                  </a:cubicBezTo>
                  <a:cubicBezTo>
                    <a:pt x="187" y="48"/>
                    <a:pt x="187" y="48"/>
                    <a:pt x="187" y="48"/>
                  </a:cubicBezTo>
                  <a:cubicBezTo>
                    <a:pt x="154" y="85"/>
                    <a:pt x="154" y="85"/>
                    <a:pt x="154" y="85"/>
                  </a:cubicBezTo>
                  <a:cubicBezTo>
                    <a:pt x="125" y="47"/>
                    <a:pt x="125" y="47"/>
                    <a:pt x="125" y="47"/>
                  </a:cubicBezTo>
                  <a:cubicBezTo>
                    <a:pt x="124" y="46"/>
                    <a:pt x="123" y="45"/>
                    <a:pt x="122" y="45"/>
                  </a:cubicBezTo>
                  <a:cubicBezTo>
                    <a:pt x="121" y="45"/>
                    <a:pt x="119" y="46"/>
                    <a:pt x="119" y="47"/>
                  </a:cubicBezTo>
                  <a:cubicBezTo>
                    <a:pt x="81" y="100"/>
                    <a:pt x="81" y="100"/>
                    <a:pt x="81" y="100"/>
                  </a:cubicBezTo>
                  <a:cubicBezTo>
                    <a:pt x="51" y="71"/>
                    <a:pt x="51" y="71"/>
                    <a:pt x="51" y="71"/>
                  </a:cubicBezTo>
                  <a:cubicBezTo>
                    <a:pt x="50" y="69"/>
                    <a:pt x="47" y="69"/>
                    <a:pt x="46" y="71"/>
                  </a:cubicBezTo>
                  <a:cubicBezTo>
                    <a:pt x="8" y="105"/>
                    <a:pt x="8" y="105"/>
                    <a:pt x="8" y="105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1"/>
                    <a:pt x="10" y="9"/>
                    <a:pt x="13" y="9"/>
                  </a:cubicBezTo>
                  <a:close/>
                  <a:moveTo>
                    <a:pt x="182" y="123"/>
                  </a:moveTo>
                  <a:cubicBezTo>
                    <a:pt x="13" y="123"/>
                    <a:pt x="13" y="123"/>
                    <a:pt x="13" y="123"/>
                  </a:cubicBezTo>
                  <a:cubicBezTo>
                    <a:pt x="10" y="123"/>
                    <a:pt x="8" y="120"/>
                    <a:pt x="8" y="117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8" y="79"/>
                    <a:pt x="48" y="79"/>
                    <a:pt x="48" y="79"/>
                  </a:cubicBezTo>
                  <a:cubicBezTo>
                    <a:pt x="78" y="109"/>
                    <a:pt x="78" y="109"/>
                    <a:pt x="78" y="109"/>
                  </a:cubicBezTo>
                  <a:cubicBezTo>
                    <a:pt x="79" y="110"/>
                    <a:pt x="80" y="111"/>
                    <a:pt x="82" y="110"/>
                  </a:cubicBezTo>
                  <a:cubicBezTo>
                    <a:pt x="83" y="110"/>
                    <a:pt x="84" y="110"/>
                    <a:pt x="85" y="109"/>
                  </a:cubicBezTo>
                  <a:cubicBezTo>
                    <a:pt x="122" y="56"/>
                    <a:pt x="122" y="56"/>
                    <a:pt x="122" y="56"/>
                  </a:cubicBezTo>
                  <a:cubicBezTo>
                    <a:pt x="151" y="94"/>
                    <a:pt x="151" y="94"/>
                    <a:pt x="151" y="94"/>
                  </a:cubicBezTo>
                  <a:cubicBezTo>
                    <a:pt x="152" y="95"/>
                    <a:pt x="153" y="95"/>
                    <a:pt x="154" y="95"/>
                  </a:cubicBezTo>
                  <a:cubicBezTo>
                    <a:pt x="155" y="95"/>
                    <a:pt x="156" y="95"/>
                    <a:pt x="157" y="94"/>
                  </a:cubicBezTo>
                  <a:cubicBezTo>
                    <a:pt x="187" y="60"/>
                    <a:pt x="187" y="60"/>
                    <a:pt x="187" y="60"/>
                  </a:cubicBezTo>
                  <a:cubicBezTo>
                    <a:pt x="187" y="117"/>
                    <a:pt x="187" y="117"/>
                    <a:pt x="187" y="117"/>
                  </a:cubicBezTo>
                  <a:cubicBezTo>
                    <a:pt x="187" y="120"/>
                    <a:pt x="185" y="123"/>
                    <a:pt x="182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89" name="Freeform 26">
              <a:extLst>
                <a:ext uri="{FF2B5EF4-FFF2-40B4-BE49-F238E27FC236}">
                  <a16:creationId xmlns:a16="http://schemas.microsoft.com/office/drawing/2014/main" id="{4E5B6D92-401E-40B9-89A9-8107B80469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202988" y="855663"/>
              <a:ext cx="93663" cy="92075"/>
            </a:xfrm>
            <a:custGeom>
              <a:avLst/>
              <a:gdLst>
                <a:gd name="T0" fmla="*/ 13 w 25"/>
                <a:gd name="T1" fmla="*/ 0 h 24"/>
                <a:gd name="T2" fmla="*/ 0 w 25"/>
                <a:gd name="T3" fmla="*/ 12 h 24"/>
                <a:gd name="T4" fmla="*/ 13 w 25"/>
                <a:gd name="T5" fmla="*/ 24 h 24"/>
                <a:gd name="T6" fmla="*/ 25 w 25"/>
                <a:gd name="T7" fmla="*/ 12 h 24"/>
                <a:gd name="T8" fmla="*/ 13 w 25"/>
                <a:gd name="T9" fmla="*/ 0 h 24"/>
                <a:gd name="T10" fmla="*/ 13 w 25"/>
                <a:gd name="T11" fmla="*/ 16 h 24"/>
                <a:gd name="T12" fmla="*/ 8 w 25"/>
                <a:gd name="T13" fmla="*/ 12 h 24"/>
                <a:gd name="T14" fmla="*/ 13 w 25"/>
                <a:gd name="T15" fmla="*/ 8 h 24"/>
                <a:gd name="T16" fmla="*/ 17 w 25"/>
                <a:gd name="T17" fmla="*/ 12 h 24"/>
                <a:gd name="T18" fmla="*/ 13 w 25"/>
                <a:gd name="T19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24">
                  <a:moveTo>
                    <a:pt x="13" y="0"/>
                  </a:moveTo>
                  <a:cubicBezTo>
                    <a:pt x="6" y="0"/>
                    <a:pt x="0" y="5"/>
                    <a:pt x="0" y="12"/>
                  </a:cubicBezTo>
                  <a:cubicBezTo>
                    <a:pt x="0" y="19"/>
                    <a:pt x="6" y="24"/>
                    <a:pt x="13" y="24"/>
                  </a:cubicBezTo>
                  <a:cubicBezTo>
                    <a:pt x="19" y="24"/>
                    <a:pt x="25" y="19"/>
                    <a:pt x="25" y="12"/>
                  </a:cubicBezTo>
                  <a:cubicBezTo>
                    <a:pt x="25" y="5"/>
                    <a:pt x="19" y="0"/>
                    <a:pt x="13" y="0"/>
                  </a:cubicBezTo>
                  <a:close/>
                  <a:moveTo>
                    <a:pt x="13" y="16"/>
                  </a:moveTo>
                  <a:cubicBezTo>
                    <a:pt x="10" y="16"/>
                    <a:pt x="8" y="14"/>
                    <a:pt x="8" y="12"/>
                  </a:cubicBezTo>
                  <a:cubicBezTo>
                    <a:pt x="8" y="10"/>
                    <a:pt x="10" y="8"/>
                    <a:pt x="13" y="8"/>
                  </a:cubicBezTo>
                  <a:cubicBezTo>
                    <a:pt x="15" y="8"/>
                    <a:pt x="17" y="10"/>
                    <a:pt x="17" y="12"/>
                  </a:cubicBezTo>
                  <a:cubicBezTo>
                    <a:pt x="17" y="14"/>
                    <a:pt x="15" y="16"/>
                    <a:pt x="13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390" name="Group 389">
            <a:extLst>
              <a:ext uri="{FF2B5EF4-FFF2-40B4-BE49-F238E27FC236}">
                <a16:creationId xmlns:a16="http://schemas.microsoft.com/office/drawing/2014/main" id="{2796512E-178C-47B9-AA33-06ED40FBC1DA}"/>
              </a:ext>
            </a:extLst>
          </p:cNvPr>
          <p:cNvGrpSpPr/>
          <p:nvPr/>
        </p:nvGrpSpPr>
        <p:grpSpPr>
          <a:xfrm>
            <a:off x="2179046" y="372527"/>
            <a:ext cx="473688" cy="379101"/>
            <a:chOff x="10755313" y="4014788"/>
            <a:chExt cx="1001712" cy="801688"/>
          </a:xfrm>
          <a:solidFill>
            <a:schemeClr val="tx1"/>
          </a:solidFill>
        </p:grpSpPr>
        <p:sp>
          <p:nvSpPr>
            <p:cNvPr id="391" name="Freeform 30">
              <a:extLst>
                <a:ext uri="{FF2B5EF4-FFF2-40B4-BE49-F238E27FC236}">
                  <a16:creationId xmlns:a16="http://schemas.microsoft.com/office/drawing/2014/main" id="{F60A4FB5-AF5F-4541-BC20-9524650300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55313" y="4014788"/>
              <a:ext cx="1001712" cy="669925"/>
            </a:xfrm>
            <a:custGeom>
              <a:avLst/>
              <a:gdLst>
                <a:gd name="T0" fmla="*/ 193 w 264"/>
                <a:gd name="T1" fmla="*/ 176 h 176"/>
                <a:gd name="T2" fmla="*/ 184 w 264"/>
                <a:gd name="T3" fmla="*/ 167 h 176"/>
                <a:gd name="T4" fmla="*/ 193 w 264"/>
                <a:gd name="T5" fmla="*/ 159 h 176"/>
                <a:gd name="T6" fmla="*/ 211 w 264"/>
                <a:gd name="T7" fmla="*/ 158 h 176"/>
                <a:gd name="T8" fmla="*/ 212 w 264"/>
                <a:gd name="T9" fmla="*/ 158 h 176"/>
                <a:gd name="T10" fmla="*/ 212 w 264"/>
                <a:gd name="T11" fmla="*/ 158 h 176"/>
                <a:gd name="T12" fmla="*/ 246 w 264"/>
                <a:gd name="T13" fmla="*/ 123 h 176"/>
                <a:gd name="T14" fmla="*/ 211 w 264"/>
                <a:gd name="T15" fmla="*/ 88 h 176"/>
                <a:gd name="T16" fmla="*/ 203 w 264"/>
                <a:gd name="T17" fmla="*/ 89 h 176"/>
                <a:gd name="T18" fmla="*/ 195 w 264"/>
                <a:gd name="T19" fmla="*/ 87 h 176"/>
                <a:gd name="T20" fmla="*/ 193 w 264"/>
                <a:gd name="T21" fmla="*/ 79 h 176"/>
                <a:gd name="T22" fmla="*/ 194 w 264"/>
                <a:gd name="T23" fmla="*/ 70 h 176"/>
                <a:gd name="T24" fmla="*/ 141 w 264"/>
                <a:gd name="T25" fmla="*/ 18 h 176"/>
                <a:gd name="T26" fmla="*/ 88 w 264"/>
                <a:gd name="T27" fmla="*/ 66 h 176"/>
                <a:gd name="T28" fmla="*/ 84 w 264"/>
                <a:gd name="T29" fmla="*/ 72 h 176"/>
                <a:gd name="T30" fmla="*/ 77 w 264"/>
                <a:gd name="T31" fmla="*/ 73 h 176"/>
                <a:gd name="T32" fmla="*/ 62 w 264"/>
                <a:gd name="T33" fmla="*/ 70 h 176"/>
                <a:gd name="T34" fmla="*/ 18 w 264"/>
                <a:gd name="T35" fmla="*/ 114 h 176"/>
                <a:gd name="T36" fmla="*/ 60 w 264"/>
                <a:gd name="T37" fmla="*/ 158 h 176"/>
                <a:gd name="T38" fmla="*/ 61 w 264"/>
                <a:gd name="T39" fmla="*/ 158 h 176"/>
                <a:gd name="T40" fmla="*/ 65 w 264"/>
                <a:gd name="T41" fmla="*/ 159 h 176"/>
                <a:gd name="T42" fmla="*/ 80 w 264"/>
                <a:gd name="T43" fmla="*/ 159 h 176"/>
                <a:gd name="T44" fmla="*/ 88 w 264"/>
                <a:gd name="T45" fmla="*/ 167 h 176"/>
                <a:gd name="T46" fmla="*/ 80 w 264"/>
                <a:gd name="T47" fmla="*/ 176 h 176"/>
                <a:gd name="T48" fmla="*/ 63 w 264"/>
                <a:gd name="T49" fmla="*/ 176 h 176"/>
                <a:gd name="T50" fmla="*/ 62 w 264"/>
                <a:gd name="T51" fmla="*/ 176 h 176"/>
                <a:gd name="T52" fmla="*/ 0 w 264"/>
                <a:gd name="T53" fmla="*/ 114 h 176"/>
                <a:gd name="T54" fmla="*/ 62 w 264"/>
                <a:gd name="T55" fmla="*/ 53 h 176"/>
                <a:gd name="T56" fmla="*/ 73 w 264"/>
                <a:gd name="T57" fmla="*/ 54 h 176"/>
                <a:gd name="T58" fmla="*/ 141 w 264"/>
                <a:gd name="T59" fmla="*/ 0 h 176"/>
                <a:gd name="T60" fmla="*/ 211 w 264"/>
                <a:gd name="T61" fmla="*/ 70 h 176"/>
                <a:gd name="T62" fmla="*/ 211 w 264"/>
                <a:gd name="T63" fmla="*/ 70 h 176"/>
                <a:gd name="T64" fmla="*/ 211 w 264"/>
                <a:gd name="T65" fmla="*/ 70 h 176"/>
                <a:gd name="T66" fmla="*/ 264 w 264"/>
                <a:gd name="T67" fmla="*/ 123 h 176"/>
                <a:gd name="T68" fmla="*/ 211 w 264"/>
                <a:gd name="T69" fmla="*/ 176 h 176"/>
                <a:gd name="T70" fmla="*/ 210 w 264"/>
                <a:gd name="T71" fmla="*/ 176 h 176"/>
                <a:gd name="T72" fmla="*/ 193 w 264"/>
                <a:gd name="T73" fmla="*/ 17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64" h="176">
                  <a:moveTo>
                    <a:pt x="193" y="176"/>
                  </a:moveTo>
                  <a:cubicBezTo>
                    <a:pt x="188" y="176"/>
                    <a:pt x="184" y="172"/>
                    <a:pt x="184" y="167"/>
                  </a:cubicBezTo>
                  <a:cubicBezTo>
                    <a:pt x="184" y="162"/>
                    <a:pt x="188" y="159"/>
                    <a:pt x="193" y="159"/>
                  </a:cubicBezTo>
                  <a:cubicBezTo>
                    <a:pt x="211" y="158"/>
                    <a:pt x="211" y="158"/>
                    <a:pt x="211" y="158"/>
                  </a:cubicBezTo>
                  <a:cubicBezTo>
                    <a:pt x="211" y="158"/>
                    <a:pt x="212" y="158"/>
                    <a:pt x="212" y="158"/>
                  </a:cubicBezTo>
                  <a:cubicBezTo>
                    <a:pt x="212" y="158"/>
                    <a:pt x="212" y="158"/>
                    <a:pt x="212" y="158"/>
                  </a:cubicBezTo>
                  <a:cubicBezTo>
                    <a:pt x="231" y="158"/>
                    <a:pt x="246" y="142"/>
                    <a:pt x="246" y="123"/>
                  </a:cubicBezTo>
                  <a:cubicBezTo>
                    <a:pt x="246" y="104"/>
                    <a:pt x="231" y="88"/>
                    <a:pt x="211" y="88"/>
                  </a:cubicBezTo>
                  <a:cubicBezTo>
                    <a:pt x="209" y="88"/>
                    <a:pt x="206" y="88"/>
                    <a:pt x="203" y="89"/>
                  </a:cubicBezTo>
                  <a:cubicBezTo>
                    <a:pt x="201" y="90"/>
                    <a:pt x="198" y="89"/>
                    <a:pt x="195" y="87"/>
                  </a:cubicBezTo>
                  <a:cubicBezTo>
                    <a:pt x="193" y="85"/>
                    <a:pt x="192" y="82"/>
                    <a:pt x="193" y="79"/>
                  </a:cubicBezTo>
                  <a:cubicBezTo>
                    <a:pt x="193" y="76"/>
                    <a:pt x="194" y="73"/>
                    <a:pt x="194" y="70"/>
                  </a:cubicBezTo>
                  <a:cubicBezTo>
                    <a:pt x="194" y="41"/>
                    <a:pt x="170" y="18"/>
                    <a:pt x="141" y="18"/>
                  </a:cubicBezTo>
                  <a:cubicBezTo>
                    <a:pt x="113" y="18"/>
                    <a:pt x="91" y="38"/>
                    <a:pt x="88" y="66"/>
                  </a:cubicBezTo>
                  <a:cubicBezTo>
                    <a:pt x="88" y="68"/>
                    <a:pt x="87" y="71"/>
                    <a:pt x="84" y="72"/>
                  </a:cubicBezTo>
                  <a:cubicBezTo>
                    <a:pt x="82" y="74"/>
                    <a:pt x="79" y="74"/>
                    <a:pt x="77" y="73"/>
                  </a:cubicBezTo>
                  <a:cubicBezTo>
                    <a:pt x="71" y="71"/>
                    <a:pt x="67" y="70"/>
                    <a:pt x="62" y="70"/>
                  </a:cubicBezTo>
                  <a:cubicBezTo>
                    <a:pt x="37" y="70"/>
                    <a:pt x="18" y="90"/>
                    <a:pt x="18" y="114"/>
                  </a:cubicBezTo>
                  <a:cubicBezTo>
                    <a:pt x="18" y="138"/>
                    <a:pt x="37" y="158"/>
                    <a:pt x="60" y="158"/>
                  </a:cubicBezTo>
                  <a:cubicBezTo>
                    <a:pt x="61" y="158"/>
                    <a:pt x="61" y="158"/>
                    <a:pt x="61" y="158"/>
                  </a:cubicBezTo>
                  <a:cubicBezTo>
                    <a:pt x="65" y="159"/>
                    <a:pt x="65" y="159"/>
                    <a:pt x="65" y="159"/>
                  </a:cubicBezTo>
                  <a:cubicBezTo>
                    <a:pt x="80" y="159"/>
                    <a:pt x="80" y="159"/>
                    <a:pt x="80" y="159"/>
                  </a:cubicBezTo>
                  <a:cubicBezTo>
                    <a:pt x="85" y="159"/>
                    <a:pt x="88" y="162"/>
                    <a:pt x="88" y="167"/>
                  </a:cubicBezTo>
                  <a:cubicBezTo>
                    <a:pt x="88" y="172"/>
                    <a:pt x="85" y="176"/>
                    <a:pt x="80" y="176"/>
                  </a:cubicBezTo>
                  <a:cubicBezTo>
                    <a:pt x="63" y="176"/>
                    <a:pt x="63" y="176"/>
                    <a:pt x="63" y="176"/>
                  </a:cubicBezTo>
                  <a:cubicBezTo>
                    <a:pt x="62" y="176"/>
                    <a:pt x="62" y="176"/>
                    <a:pt x="62" y="176"/>
                  </a:cubicBezTo>
                  <a:cubicBezTo>
                    <a:pt x="28" y="176"/>
                    <a:pt x="0" y="148"/>
                    <a:pt x="0" y="114"/>
                  </a:cubicBezTo>
                  <a:cubicBezTo>
                    <a:pt x="0" y="80"/>
                    <a:pt x="28" y="53"/>
                    <a:pt x="62" y="53"/>
                  </a:cubicBezTo>
                  <a:cubicBezTo>
                    <a:pt x="65" y="53"/>
                    <a:pt x="69" y="53"/>
                    <a:pt x="73" y="54"/>
                  </a:cubicBezTo>
                  <a:cubicBezTo>
                    <a:pt x="80" y="23"/>
                    <a:pt x="108" y="0"/>
                    <a:pt x="141" y="0"/>
                  </a:cubicBezTo>
                  <a:cubicBezTo>
                    <a:pt x="180" y="0"/>
                    <a:pt x="211" y="32"/>
                    <a:pt x="211" y="70"/>
                  </a:cubicBezTo>
                  <a:cubicBezTo>
                    <a:pt x="211" y="70"/>
                    <a:pt x="211" y="70"/>
                    <a:pt x="211" y="70"/>
                  </a:cubicBezTo>
                  <a:cubicBezTo>
                    <a:pt x="211" y="70"/>
                    <a:pt x="211" y="70"/>
                    <a:pt x="211" y="70"/>
                  </a:cubicBezTo>
                  <a:cubicBezTo>
                    <a:pt x="240" y="70"/>
                    <a:pt x="264" y="94"/>
                    <a:pt x="264" y="123"/>
                  </a:cubicBezTo>
                  <a:cubicBezTo>
                    <a:pt x="264" y="152"/>
                    <a:pt x="240" y="176"/>
                    <a:pt x="211" y="176"/>
                  </a:cubicBezTo>
                  <a:cubicBezTo>
                    <a:pt x="211" y="176"/>
                    <a:pt x="211" y="176"/>
                    <a:pt x="210" y="176"/>
                  </a:cubicBezTo>
                  <a:lnTo>
                    <a:pt x="193" y="1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92" name="Freeform 31">
              <a:extLst>
                <a:ext uri="{FF2B5EF4-FFF2-40B4-BE49-F238E27FC236}">
                  <a16:creationId xmlns:a16="http://schemas.microsoft.com/office/drawing/2014/main" id="{637E364B-3CFF-49A4-A969-EC61BCE664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22025" y="4251326"/>
              <a:ext cx="334962" cy="565150"/>
            </a:xfrm>
            <a:custGeom>
              <a:avLst/>
              <a:gdLst>
                <a:gd name="T0" fmla="*/ 211 w 211"/>
                <a:gd name="T1" fmla="*/ 146 h 356"/>
                <a:gd name="T2" fmla="*/ 127 w 211"/>
                <a:gd name="T3" fmla="*/ 146 h 356"/>
                <a:gd name="T4" fmla="*/ 127 w 211"/>
                <a:gd name="T5" fmla="*/ 0 h 356"/>
                <a:gd name="T6" fmla="*/ 0 w 211"/>
                <a:gd name="T7" fmla="*/ 210 h 356"/>
                <a:gd name="T8" fmla="*/ 84 w 211"/>
                <a:gd name="T9" fmla="*/ 210 h 356"/>
                <a:gd name="T10" fmla="*/ 84 w 211"/>
                <a:gd name="T11" fmla="*/ 356 h 356"/>
                <a:gd name="T12" fmla="*/ 211 w 211"/>
                <a:gd name="T13" fmla="*/ 146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1" h="356">
                  <a:moveTo>
                    <a:pt x="211" y="146"/>
                  </a:moveTo>
                  <a:lnTo>
                    <a:pt x="127" y="146"/>
                  </a:lnTo>
                  <a:lnTo>
                    <a:pt x="127" y="0"/>
                  </a:lnTo>
                  <a:lnTo>
                    <a:pt x="0" y="210"/>
                  </a:lnTo>
                  <a:lnTo>
                    <a:pt x="84" y="210"/>
                  </a:lnTo>
                  <a:lnTo>
                    <a:pt x="84" y="356"/>
                  </a:lnTo>
                  <a:lnTo>
                    <a:pt x="211" y="1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93" name="Freeform 53">
            <a:extLst>
              <a:ext uri="{FF2B5EF4-FFF2-40B4-BE49-F238E27FC236}">
                <a16:creationId xmlns:a16="http://schemas.microsoft.com/office/drawing/2014/main" id="{ED8B2006-EA41-40D9-A34C-2F6C6AD93DA5}"/>
              </a:ext>
            </a:extLst>
          </p:cNvPr>
          <p:cNvSpPr>
            <a:spLocks noEditPoints="1"/>
          </p:cNvSpPr>
          <p:nvPr/>
        </p:nvSpPr>
        <p:spPr bwMode="auto">
          <a:xfrm>
            <a:off x="5228788" y="2023289"/>
            <a:ext cx="402747" cy="383101"/>
          </a:xfrm>
          <a:custGeom>
            <a:avLst/>
            <a:gdLst>
              <a:gd name="T0" fmla="*/ 96 w 122"/>
              <a:gd name="T1" fmla="*/ 116 h 116"/>
              <a:gd name="T2" fmla="*/ 94 w 122"/>
              <a:gd name="T3" fmla="*/ 116 h 116"/>
              <a:gd name="T4" fmla="*/ 61 w 122"/>
              <a:gd name="T5" fmla="*/ 100 h 116"/>
              <a:gd name="T6" fmla="*/ 28 w 122"/>
              <a:gd name="T7" fmla="*/ 116 h 116"/>
              <a:gd name="T8" fmla="*/ 24 w 122"/>
              <a:gd name="T9" fmla="*/ 115 h 116"/>
              <a:gd name="T10" fmla="*/ 22 w 122"/>
              <a:gd name="T11" fmla="*/ 111 h 116"/>
              <a:gd name="T12" fmla="*/ 27 w 122"/>
              <a:gd name="T13" fmla="*/ 75 h 116"/>
              <a:gd name="T14" fmla="*/ 2 w 122"/>
              <a:gd name="T15" fmla="*/ 48 h 116"/>
              <a:gd name="T16" fmla="*/ 1 w 122"/>
              <a:gd name="T17" fmla="*/ 44 h 116"/>
              <a:gd name="T18" fmla="*/ 4 w 122"/>
              <a:gd name="T19" fmla="*/ 41 h 116"/>
              <a:gd name="T20" fmla="*/ 40 w 122"/>
              <a:gd name="T21" fmla="*/ 34 h 116"/>
              <a:gd name="T22" fmla="*/ 57 w 122"/>
              <a:gd name="T23" fmla="*/ 2 h 116"/>
              <a:gd name="T24" fmla="*/ 65 w 122"/>
              <a:gd name="T25" fmla="*/ 2 h 116"/>
              <a:gd name="T26" fmla="*/ 82 w 122"/>
              <a:gd name="T27" fmla="*/ 34 h 116"/>
              <a:gd name="T28" fmla="*/ 118 w 122"/>
              <a:gd name="T29" fmla="*/ 41 h 116"/>
              <a:gd name="T30" fmla="*/ 121 w 122"/>
              <a:gd name="T31" fmla="*/ 44 h 116"/>
              <a:gd name="T32" fmla="*/ 120 w 122"/>
              <a:gd name="T33" fmla="*/ 48 h 116"/>
              <a:gd name="T34" fmla="*/ 95 w 122"/>
              <a:gd name="T35" fmla="*/ 75 h 116"/>
              <a:gd name="T36" fmla="*/ 100 w 122"/>
              <a:gd name="T37" fmla="*/ 111 h 116"/>
              <a:gd name="T38" fmla="*/ 98 w 122"/>
              <a:gd name="T39" fmla="*/ 115 h 116"/>
              <a:gd name="T40" fmla="*/ 96 w 122"/>
              <a:gd name="T41" fmla="*/ 116 h 116"/>
              <a:gd name="T42" fmla="*/ 61 w 122"/>
              <a:gd name="T43" fmla="*/ 92 h 116"/>
              <a:gd name="T44" fmla="*/ 63 w 122"/>
              <a:gd name="T45" fmla="*/ 92 h 116"/>
              <a:gd name="T46" fmla="*/ 91 w 122"/>
              <a:gd name="T47" fmla="*/ 105 h 116"/>
              <a:gd name="T48" fmla="*/ 87 w 122"/>
              <a:gd name="T49" fmla="*/ 74 h 116"/>
              <a:gd name="T50" fmla="*/ 88 w 122"/>
              <a:gd name="T51" fmla="*/ 71 h 116"/>
              <a:gd name="T52" fmla="*/ 109 w 122"/>
              <a:gd name="T53" fmla="*/ 48 h 116"/>
              <a:gd name="T54" fmla="*/ 79 w 122"/>
              <a:gd name="T55" fmla="*/ 42 h 116"/>
              <a:gd name="T56" fmla="*/ 76 w 122"/>
              <a:gd name="T57" fmla="*/ 40 h 116"/>
              <a:gd name="T58" fmla="*/ 61 w 122"/>
              <a:gd name="T59" fmla="*/ 12 h 116"/>
              <a:gd name="T60" fmla="*/ 46 w 122"/>
              <a:gd name="T61" fmla="*/ 40 h 116"/>
              <a:gd name="T62" fmla="*/ 43 w 122"/>
              <a:gd name="T63" fmla="*/ 42 h 116"/>
              <a:gd name="T64" fmla="*/ 13 w 122"/>
              <a:gd name="T65" fmla="*/ 48 h 116"/>
              <a:gd name="T66" fmla="*/ 34 w 122"/>
              <a:gd name="T67" fmla="*/ 71 h 116"/>
              <a:gd name="T68" fmla="*/ 35 w 122"/>
              <a:gd name="T69" fmla="*/ 74 h 116"/>
              <a:gd name="T70" fmla="*/ 31 w 122"/>
              <a:gd name="T71" fmla="*/ 105 h 116"/>
              <a:gd name="T72" fmla="*/ 59 w 122"/>
              <a:gd name="T73" fmla="*/ 92 h 116"/>
              <a:gd name="T74" fmla="*/ 61 w 122"/>
              <a:gd name="T75" fmla="*/ 92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22" h="116">
                <a:moveTo>
                  <a:pt x="96" y="116"/>
                </a:moveTo>
                <a:cubicBezTo>
                  <a:pt x="95" y="116"/>
                  <a:pt x="95" y="116"/>
                  <a:pt x="94" y="116"/>
                </a:cubicBezTo>
                <a:cubicBezTo>
                  <a:pt x="61" y="100"/>
                  <a:pt x="61" y="100"/>
                  <a:pt x="61" y="100"/>
                </a:cubicBezTo>
                <a:cubicBezTo>
                  <a:pt x="28" y="116"/>
                  <a:pt x="28" y="116"/>
                  <a:pt x="28" y="116"/>
                </a:cubicBezTo>
                <a:cubicBezTo>
                  <a:pt x="27" y="116"/>
                  <a:pt x="25" y="116"/>
                  <a:pt x="24" y="115"/>
                </a:cubicBezTo>
                <a:cubicBezTo>
                  <a:pt x="23" y="114"/>
                  <a:pt x="22" y="113"/>
                  <a:pt x="22" y="111"/>
                </a:cubicBezTo>
                <a:cubicBezTo>
                  <a:pt x="27" y="75"/>
                  <a:pt x="27" y="75"/>
                  <a:pt x="27" y="75"/>
                </a:cubicBezTo>
                <a:cubicBezTo>
                  <a:pt x="2" y="48"/>
                  <a:pt x="2" y="48"/>
                  <a:pt x="2" y="48"/>
                </a:cubicBezTo>
                <a:cubicBezTo>
                  <a:pt x="1" y="47"/>
                  <a:pt x="0" y="45"/>
                  <a:pt x="1" y="44"/>
                </a:cubicBezTo>
                <a:cubicBezTo>
                  <a:pt x="1" y="43"/>
                  <a:pt x="2" y="42"/>
                  <a:pt x="4" y="41"/>
                </a:cubicBezTo>
                <a:cubicBezTo>
                  <a:pt x="40" y="34"/>
                  <a:pt x="40" y="34"/>
                  <a:pt x="40" y="34"/>
                </a:cubicBezTo>
                <a:cubicBezTo>
                  <a:pt x="57" y="2"/>
                  <a:pt x="57" y="2"/>
                  <a:pt x="57" y="2"/>
                </a:cubicBezTo>
                <a:cubicBezTo>
                  <a:pt x="59" y="0"/>
                  <a:pt x="63" y="0"/>
                  <a:pt x="65" y="2"/>
                </a:cubicBezTo>
                <a:cubicBezTo>
                  <a:pt x="82" y="34"/>
                  <a:pt x="82" y="34"/>
                  <a:pt x="82" y="34"/>
                </a:cubicBezTo>
                <a:cubicBezTo>
                  <a:pt x="118" y="41"/>
                  <a:pt x="118" y="41"/>
                  <a:pt x="118" y="41"/>
                </a:cubicBezTo>
                <a:cubicBezTo>
                  <a:pt x="120" y="42"/>
                  <a:pt x="121" y="43"/>
                  <a:pt x="121" y="44"/>
                </a:cubicBezTo>
                <a:cubicBezTo>
                  <a:pt x="122" y="45"/>
                  <a:pt x="121" y="47"/>
                  <a:pt x="120" y="48"/>
                </a:cubicBezTo>
                <a:cubicBezTo>
                  <a:pt x="95" y="75"/>
                  <a:pt x="95" y="75"/>
                  <a:pt x="95" y="75"/>
                </a:cubicBezTo>
                <a:cubicBezTo>
                  <a:pt x="100" y="111"/>
                  <a:pt x="100" y="111"/>
                  <a:pt x="100" y="111"/>
                </a:cubicBezTo>
                <a:cubicBezTo>
                  <a:pt x="100" y="113"/>
                  <a:pt x="99" y="114"/>
                  <a:pt x="98" y="115"/>
                </a:cubicBezTo>
                <a:cubicBezTo>
                  <a:pt x="97" y="116"/>
                  <a:pt x="97" y="116"/>
                  <a:pt x="96" y="116"/>
                </a:cubicBezTo>
                <a:close/>
                <a:moveTo>
                  <a:pt x="61" y="92"/>
                </a:moveTo>
                <a:cubicBezTo>
                  <a:pt x="62" y="92"/>
                  <a:pt x="62" y="92"/>
                  <a:pt x="63" y="92"/>
                </a:cubicBezTo>
                <a:cubicBezTo>
                  <a:pt x="91" y="105"/>
                  <a:pt x="91" y="105"/>
                  <a:pt x="91" y="105"/>
                </a:cubicBezTo>
                <a:cubicBezTo>
                  <a:pt x="87" y="74"/>
                  <a:pt x="87" y="74"/>
                  <a:pt x="87" y="74"/>
                </a:cubicBezTo>
                <a:cubicBezTo>
                  <a:pt x="87" y="73"/>
                  <a:pt x="87" y="72"/>
                  <a:pt x="88" y="71"/>
                </a:cubicBezTo>
                <a:cubicBezTo>
                  <a:pt x="109" y="48"/>
                  <a:pt x="109" y="48"/>
                  <a:pt x="109" y="48"/>
                </a:cubicBezTo>
                <a:cubicBezTo>
                  <a:pt x="79" y="42"/>
                  <a:pt x="79" y="42"/>
                  <a:pt x="79" y="42"/>
                </a:cubicBezTo>
                <a:cubicBezTo>
                  <a:pt x="78" y="42"/>
                  <a:pt x="77" y="41"/>
                  <a:pt x="76" y="40"/>
                </a:cubicBezTo>
                <a:cubicBezTo>
                  <a:pt x="61" y="12"/>
                  <a:pt x="61" y="12"/>
                  <a:pt x="61" y="12"/>
                </a:cubicBezTo>
                <a:cubicBezTo>
                  <a:pt x="46" y="40"/>
                  <a:pt x="46" y="40"/>
                  <a:pt x="46" y="40"/>
                </a:cubicBezTo>
                <a:cubicBezTo>
                  <a:pt x="45" y="41"/>
                  <a:pt x="44" y="42"/>
                  <a:pt x="43" y="42"/>
                </a:cubicBezTo>
                <a:cubicBezTo>
                  <a:pt x="13" y="48"/>
                  <a:pt x="13" y="48"/>
                  <a:pt x="13" y="48"/>
                </a:cubicBezTo>
                <a:cubicBezTo>
                  <a:pt x="34" y="71"/>
                  <a:pt x="34" y="71"/>
                  <a:pt x="34" y="71"/>
                </a:cubicBezTo>
                <a:cubicBezTo>
                  <a:pt x="35" y="72"/>
                  <a:pt x="35" y="73"/>
                  <a:pt x="35" y="74"/>
                </a:cubicBezTo>
                <a:cubicBezTo>
                  <a:pt x="31" y="105"/>
                  <a:pt x="31" y="105"/>
                  <a:pt x="31" y="105"/>
                </a:cubicBezTo>
                <a:cubicBezTo>
                  <a:pt x="59" y="92"/>
                  <a:pt x="59" y="92"/>
                  <a:pt x="59" y="92"/>
                </a:cubicBezTo>
                <a:cubicBezTo>
                  <a:pt x="60" y="92"/>
                  <a:pt x="60" y="92"/>
                  <a:pt x="61" y="9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394" name="Group 393">
            <a:extLst>
              <a:ext uri="{FF2B5EF4-FFF2-40B4-BE49-F238E27FC236}">
                <a16:creationId xmlns:a16="http://schemas.microsoft.com/office/drawing/2014/main" id="{A8255E78-AFE1-4E9D-9DB0-0FC2B328E068}"/>
              </a:ext>
            </a:extLst>
          </p:cNvPr>
          <p:cNvGrpSpPr/>
          <p:nvPr/>
        </p:nvGrpSpPr>
        <p:grpSpPr>
          <a:xfrm>
            <a:off x="6246461" y="2039585"/>
            <a:ext cx="367401" cy="350509"/>
            <a:chOff x="4849813" y="501081"/>
            <a:chExt cx="1104900" cy="1054100"/>
          </a:xfrm>
          <a:solidFill>
            <a:schemeClr val="tx1"/>
          </a:solidFill>
        </p:grpSpPr>
        <p:sp>
          <p:nvSpPr>
            <p:cNvPr id="395" name="Freeform 5">
              <a:extLst>
                <a:ext uri="{FF2B5EF4-FFF2-40B4-BE49-F238E27FC236}">
                  <a16:creationId xmlns:a16="http://schemas.microsoft.com/office/drawing/2014/main" id="{06DACEA5-EAB0-4514-9834-6CDD79E921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49813" y="501081"/>
              <a:ext cx="1104900" cy="1054100"/>
            </a:xfrm>
            <a:custGeom>
              <a:avLst/>
              <a:gdLst>
                <a:gd name="T0" fmla="*/ 482 w 526"/>
                <a:gd name="T1" fmla="*/ 0 h 502"/>
                <a:gd name="T2" fmla="*/ 44 w 526"/>
                <a:gd name="T3" fmla="*/ 0 h 502"/>
                <a:gd name="T4" fmla="*/ 0 w 526"/>
                <a:gd name="T5" fmla="*/ 45 h 502"/>
                <a:gd name="T6" fmla="*/ 0 w 526"/>
                <a:gd name="T7" fmla="*/ 384 h 502"/>
                <a:gd name="T8" fmla="*/ 44 w 526"/>
                <a:gd name="T9" fmla="*/ 428 h 502"/>
                <a:gd name="T10" fmla="*/ 177 w 526"/>
                <a:gd name="T11" fmla="*/ 428 h 502"/>
                <a:gd name="T12" fmla="*/ 154 w 526"/>
                <a:gd name="T13" fmla="*/ 454 h 502"/>
                <a:gd name="T14" fmla="*/ 141 w 526"/>
                <a:gd name="T15" fmla="*/ 467 h 502"/>
                <a:gd name="T16" fmla="*/ 140 w 526"/>
                <a:gd name="T17" fmla="*/ 487 h 502"/>
                <a:gd name="T18" fmla="*/ 173 w 526"/>
                <a:gd name="T19" fmla="*/ 502 h 502"/>
                <a:gd name="T20" fmla="*/ 352 w 526"/>
                <a:gd name="T21" fmla="*/ 502 h 502"/>
                <a:gd name="T22" fmla="*/ 386 w 526"/>
                <a:gd name="T23" fmla="*/ 487 h 502"/>
                <a:gd name="T24" fmla="*/ 384 w 526"/>
                <a:gd name="T25" fmla="*/ 467 h 502"/>
                <a:gd name="T26" fmla="*/ 372 w 526"/>
                <a:gd name="T27" fmla="*/ 453 h 502"/>
                <a:gd name="T28" fmla="*/ 348 w 526"/>
                <a:gd name="T29" fmla="*/ 428 h 502"/>
                <a:gd name="T30" fmla="*/ 482 w 526"/>
                <a:gd name="T31" fmla="*/ 428 h 502"/>
                <a:gd name="T32" fmla="*/ 526 w 526"/>
                <a:gd name="T33" fmla="*/ 384 h 502"/>
                <a:gd name="T34" fmla="*/ 526 w 526"/>
                <a:gd name="T35" fmla="*/ 45 h 502"/>
                <a:gd name="T36" fmla="*/ 482 w 526"/>
                <a:gd name="T37" fmla="*/ 0 h 502"/>
                <a:gd name="T38" fmla="*/ 360 w 526"/>
                <a:gd name="T39" fmla="*/ 465 h 502"/>
                <a:gd name="T40" fmla="*/ 371 w 526"/>
                <a:gd name="T41" fmla="*/ 476 h 502"/>
                <a:gd name="T42" fmla="*/ 371 w 526"/>
                <a:gd name="T43" fmla="*/ 480 h 502"/>
                <a:gd name="T44" fmla="*/ 352 w 526"/>
                <a:gd name="T45" fmla="*/ 485 h 502"/>
                <a:gd name="T46" fmla="*/ 173 w 526"/>
                <a:gd name="T47" fmla="*/ 485 h 502"/>
                <a:gd name="T48" fmla="*/ 155 w 526"/>
                <a:gd name="T49" fmla="*/ 480 h 502"/>
                <a:gd name="T50" fmla="*/ 154 w 526"/>
                <a:gd name="T51" fmla="*/ 476 h 502"/>
                <a:gd name="T52" fmla="*/ 154 w 526"/>
                <a:gd name="T53" fmla="*/ 477 h 502"/>
                <a:gd name="T54" fmla="*/ 165 w 526"/>
                <a:gd name="T55" fmla="*/ 465 h 502"/>
                <a:gd name="T56" fmla="*/ 196 w 526"/>
                <a:gd name="T57" fmla="*/ 428 h 502"/>
                <a:gd name="T58" fmla="*/ 329 w 526"/>
                <a:gd name="T59" fmla="*/ 428 h 502"/>
                <a:gd name="T60" fmla="*/ 360 w 526"/>
                <a:gd name="T61" fmla="*/ 465 h 502"/>
                <a:gd name="T62" fmla="*/ 493 w 526"/>
                <a:gd name="T63" fmla="*/ 384 h 502"/>
                <a:gd name="T64" fmla="*/ 482 w 526"/>
                <a:gd name="T65" fmla="*/ 395 h 502"/>
                <a:gd name="T66" fmla="*/ 44 w 526"/>
                <a:gd name="T67" fmla="*/ 395 h 502"/>
                <a:gd name="T68" fmla="*/ 32 w 526"/>
                <a:gd name="T69" fmla="*/ 384 h 502"/>
                <a:gd name="T70" fmla="*/ 32 w 526"/>
                <a:gd name="T71" fmla="*/ 45 h 502"/>
                <a:gd name="T72" fmla="*/ 44 w 526"/>
                <a:gd name="T73" fmla="*/ 33 h 502"/>
                <a:gd name="T74" fmla="*/ 482 w 526"/>
                <a:gd name="T75" fmla="*/ 33 h 502"/>
                <a:gd name="T76" fmla="*/ 493 w 526"/>
                <a:gd name="T77" fmla="*/ 45 h 502"/>
                <a:gd name="T78" fmla="*/ 493 w 526"/>
                <a:gd name="T79" fmla="*/ 384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26" h="502">
                  <a:moveTo>
                    <a:pt x="482" y="0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19" y="0"/>
                    <a:pt x="0" y="20"/>
                    <a:pt x="0" y="45"/>
                  </a:cubicBezTo>
                  <a:cubicBezTo>
                    <a:pt x="0" y="384"/>
                    <a:pt x="0" y="384"/>
                    <a:pt x="0" y="384"/>
                  </a:cubicBezTo>
                  <a:cubicBezTo>
                    <a:pt x="0" y="408"/>
                    <a:pt x="19" y="428"/>
                    <a:pt x="44" y="428"/>
                  </a:cubicBezTo>
                  <a:cubicBezTo>
                    <a:pt x="177" y="428"/>
                    <a:pt x="177" y="428"/>
                    <a:pt x="177" y="428"/>
                  </a:cubicBezTo>
                  <a:cubicBezTo>
                    <a:pt x="170" y="437"/>
                    <a:pt x="159" y="448"/>
                    <a:pt x="154" y="454"/>
                  </a:cubicBezTo>
                  <a:cubicBezTo>
                    <a:pt x="148" y="459"/>
                    <a:pt x="144" y="463"/>
                    <a:pt x="141" y="467"/>
                  </a:cubicBezTo>
                  <a:cubicBezTo>
                    <a:pt x="138" y="471"/>
                    <a:pt x="136" y="480"/>
                    <a:pt x="140" y="487"/>
                  </a:cubicBezTo>
                  <a:cubicBezTo>
                    <a:pt x="144" y="494"/>
                    <a:pt x="152" y="502"/>
                    <a:pt x="173" y="502"/>
                  </a:cubicBezTo>
                  <a:cubicBezTo>
                    <a:pt x="352" y="502"/>
                    <a:pt x="352" y="502"/>
                    <a:pt x="352" y="502"/>
                  </a:cubicBezTo>
                  <a:cubicBezTo>
                    <a:pt x="374" y="502"/>
                    <a:pt x="382" y="494"/>
                    <a:pt x="386" y="487"/>
                  </a:cubicBezTo>
                  <a:cubicBezTo>
                    <a:pt x="389" y="480"/>
                    <a:pt x="388" y="471"/>
                    <a:pt x="384" y="467"/>
                  </a:cubicBezTo>
                  <a:cubicBezTo>
                    <a:pt x="382" y="463"/>
                    <a:pt x="378" y="459"/>
                    <a:pt x="372" y="453"/>
                  </a:cubicBezTo>
                  <a:cubicBezTo>
                    <a:pt x="367" y="448"/>
                    <a:pt x="355" y="437"/>
                    <a:pt x="348" y="428"/>
                  </a:cubicBezTo>
                  <a:cubicBezTo>
                    <a:pt x="482" y="428"/>
                    <a:pt x="482" y="428"/>
                    <a:pt x="482" y="428"/>
                  </a:cubicBezTo>
                  <a:cubicBezTo>
                    <a:pt x="506" y="428"/>
                    <a:pt x="526" y="408"/>
                    <a:pt x="526" y="384"/>
                  </a:cubicBezTo>
                  <a:cubicBezTo>
                    <a:pt x="526" y="45"/>
                    <a:pt x="526" y="45"/>
                    <a:pt x="526" y="45"/>
                  </a:cubicBezTo>
                  <a:cubicBezTo>
                    <a:pt x="526" y="20"/>
                    <a:pt x="506" y="0"/>
                    <a:pt x="482" y="0"/>
                  </a:cubicBezTo>
                  <a:close/>
                  <a:moveTo>
                    <a:pt x="360" y="465"/>
                  </a:moveTo>
                  <a:cubicBezTo>
                    <a:pt x="365" y="470"/>
                    <a:pt x="370" y="474"/>
                    <a:pt x="371" y="476"/>
                  </a:cubicBezTo>
                  <a:cubicBezTo>
                    <a:pt x="371" y="476"/>
                    <a:pt x="372" y="478"/>
                    <a:pt x="371" y="480"/>
                  </a:cubicBezTo>
                  <a:cubicBezTo>
                    <a:pt x="368" y="483"/>
                    <a:pt x="362" y="485"/>
                    <a:pt x="352" y="485"/>
                  </a:cubicBezTo>
                  <a:cubicBezTo>
                    <a:pt x="173" y="485"/>
                    <a:pt x="173" y="485"/>
                    <a:pt x="173" y="485"/>
                  </a:cubicBezTo>
                  <a:cubicBezTo>
                    <a:pt x="164" y="485"/>
                    <a:pt x="157" y="483"/>
                    <a:pt x="155" y="480"/>
                  </a:cubicBezTo>
                  <a:cubicBezTo>
                    <a:pt x="154" y="478"/>
                    <a:pt x="155" y="476"/>
                    <a:pt x="154" y="476"/>
                  </a:cubicBezTo>
                  <a:cubicBezTo>
                    <a:pt x="154" y="476"/>
                    <a:pt x="154" y="476"/>
                    <a:pt x="154" y="477"/>
                  </a:cubicBezTo>
                  <a:cubicBezTo>
                    <a:pt x="156" y="474"/>
                    <a:pt x="161" y="470"/>
                    <a:pt x="165" y="465"/>
                  </a:cubicBezTo>
                  <a:cubicBezTo>
                    <a:pt x="180" y="451"/>
                    <a:pt x="191" y="439"/>
                    <a:pt x="196" y="428"/>
                  </a:cubicBezTo>
                  <a:cubicBezTo>
                    <a:pt x="329" y="428"/>
                    <a:pt x="329" y="428"/>
                    <a:pt x="329" y="428"/>
                  </a:cubicBezTo>
                  <a:cubicBezTo>
                    <a:pt x="334" y="439"/>
                    <a:pt x="346" y="451"/>
                    <a:pt x="360" y="465"/>
                  </a:cubicBezTo>
                  <a:close/>
                  <a:moveTo>
                    <a:pt x="493" y="384"/>
                  </a:moveTo>
                  <a:cubicBezTo>
                    <a:pt x="493" y="390"/>
                    <a:pt x="488" y="395"/>
                    <a:pt x="482" y="395"/>
                  </a:cubicBezTo>
                  <a:cubicBezTo>
                    <a:pt x="44" y="395"/>
                    <a:pt x="44" y="395"/>
                    <a:pt x="44" y="395"/>
                  </a:cubicBezTo>
                  <a:cubicBezTo>
                    <a:pt x="38" y="395"/>
                    <a:pt x="32" y="390"/>
                    <a:pt x="32" y="384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2" y="38"/>
                    <a:pt x="38" y="33"/>
                    <a:pt x="44" y="33"/>
                  </a:cubicBezTo>
                  <a:cubicBezTo>
                    <a:pt x="482" y="33"/>
                    <a:pt x="482" y="33"/>
                    <a:pt x="482" y="33"/>
                  </a:cubicBezTo>
                  <a:cubicBezTo>
                    <a:pt x="488" y="33"/>
                    <a:pt x="493" y="38"/>
                    <a:pt x="493" y="45"/>
                  </a:cubicBezTo>
                  <a:lnTo>
                    <a:pt x="493" y="3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96" name="Freeform 6">
              <a:extLst>
                <a:ext uri="{FF2B5EF4-FFF2-40B4-BE49-F238E27FC236}">
                  <a16:creationId xmlns:a16="http://schemas.microsoft.com/office/drawing/2014/main" id="{6525F52F-1DD1-4E20-8FF0-24E279C307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86338" y="640781"/>
              <a:ext cx="828675" cy="552450"/>
            </a:xfrm>
            <a:custGeom>
              <a:avLst/>
              <a:gdLst>
                <a:gd name="T0" fmla="*/ 367 w 395"/>
                <a:gd name="T1" fmla="*/ 0 h 264"/>
                <a:gd name="T2" fmla="*/ 28 w 395"/>
                <a:gd name="T3" fmla="*/ 0 h 264"/>
                <a:gd name="T4" fmla="*/ 0 w 395"/>
                <a:gd name="T5" fmla="*/ 28 h 264"/>
                <a:gd name="T6" fmla="*/ 0 w 395"/>
                <a:gd name="T7" fmla="*/ 236 h 264"/>
                <a:gd name="T8" fmla="*/ 28 w 395"/>
                <a:gd name="T9" fmla="*/ 264 h 264"/>
                <a:gd name="T10" fmla="*/ 367 w 395"/>
                <a:gd name="T11" fmla="*/ 264 h 264"/>
                <a:gd name="T12" fmla="*/ 395 w 395"/>
                <a:gd name="T13" fmla="*/ 236 h 264"/>
                <a:gd name="T14" fmla="*/ 395 w 395"/>
                <a:gd name="T15" fmla="*/ 28 h 264"/>
                <a:gd name="T16" fmla="*/ 367 w 395"/>
                <a:gd name="T17" fmla="*/ 0 h 264"/>
                <a:gd name="T18" fmla="*/ 379 w 395"/>
                <a:gd name="T19" fmla="*/ 236 h 264"/>
                <a:gd name="T20" fmla="*/ 367 w 395"/>
                <a:gd name="T21" fmla="*/ 247 h 264"/>
                <a:gd name="T22" fmla="*/ 28 w 395"/>
                <a:gd name="T23" fmla="*/ 247 h 264"/>
                <a:gd name="T24" fmla="*/ 17 w 395"/>
                <a:gd name="T25" fmla="*/ 236 h 264"/>
                <a:gd name="T26" fmla="*/ 17 w 395"/>
                <a:gd name="T27" fmla="*/ 28 h 264"/>
                <a:gd name="T28" fmla="*/ 28 w 395"/>
                <a:gd name="T29" fmla="*/ 17 h 264"/>
                <a:gd name="T30" fmla="*/ 367 w 395"/>
                <a:gd name="T31" fmla="*/ 17 h 264"/>
                <a:gd name="T32" fmla="*/ 379 w 395"/>
                <a:gd name="T33" fmla="*/ 28 h 264"/>
                <a:gd name="T34" fmla="*/ 379 w 395"/>
                <a:gd name="T35" fmla="*/ 236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5" h="264">
                  <a:moveTo>
                    <a:pt x="367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13" y="0"/>
                    <a:pt x="0" y="13"/>
                    <a:pt x="0" y="28"/>
                  </a:cubicBezTo>
                  <a:cubicBezTo>
                    <a:pt x="0" y="236"/>
                    <a:pt x="0" y="236"/>
                    <a:pt x="0" y="236"/>
                  </a:cubicBezTo>
                  <a:cubicBezTo>
                    <a:pt x="0" y="251"/>
                    <a:pt x="13" y="264"/>
                    <a:pt x="28" y="264"/>
                  </a:cubicBezTo>
                  <a:cubicBezTo>
                    <a:pt x="367" y="264"/>
                    <a:pt x="367" y="264"/>
                    <a:pt x="367" y="264"/>
                  </a:cubicBezTo>
                  <a:cubicBezTo>
                    <a:pt x="383" y="264"/>
                    <a:pt x="395" y="251"/>
                    <a:pt x="395" y="236"/>
                  </a:cubicBezTo>
                  <a:cubicBezTo>
                    <a:pt x="395" y="28"/>
                    <a:pt x="395" y="28"/>
                    <a:pt x="395" y="28"/>
                  </a:cubicBezTo>
                  <a:cubicBezTo>
                    <a:pt x="395" y="13"/>
                    <a:pt x="383" y="0"/>
                    <a:pt x="367" y="0"/>
                  </a:cubicBezTo>
                  <a:close/>
                  <a:moveTo>
                    <a:pt x="379" y="236"/>
                  </a:moveTo>
                  <a:cubicBezTo>
                    <a:pt x="379" y="242"/>
                    <a:pt x="374" y="247"/>
                    <a:pt x="367" y="247"/>
                  </a:cubicBezTo>
                  <a:cubicBezTo>
                    <a:pt x="28" y="247"/>
                    <a:pt x="28" y="247"/>
                    <a:pt x="28" y="247"/>
                  </a:cubicBezTo>
                  <a:cubicBezTo>
                    <a:pt x="22" y="247"/>
                    <a:pt x="17" y="242"/>
                    <a:pt x="17" y="236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7" y="22"/>
                    <a:pt x="22" y="17"/>
                    <a:pt x="28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74" y="17"/>
                    <a:pt x="379" y="22"/>
                    <a:pt x="379" y="28"/>
                  </a:cubicBezTo>
                  <a:lnTo>
                    <a:pt x="379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97" name="Freeform 7">
              <a:extLst>
                <a:ext uri="{FF2B5EF4-FFF2-40B4-BE49-F238E27FC236}">
                  <a16:creationId xmlns:a16="http://schemas.microsoft.com/office/drawing/2014/main" id="{9FB25200-581B-4129-B19C-5302ABC290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49875" y="1209106"/>
              <a:ext cx="104775" cy="104775"/>
            </a:xfrm>
            <a:custGeom>
              <a:avLst/>
              <a:gdLst>
                <a:gd name="T0" fmla="*/ 25 w 50"/>
                <a:gd name="T1" fmla="*/ 0 h 50"/>
                <a:gd name="T2" fmla="*/ 0 w 50"/>
                <a:gd name="T3" fmla="*/ 25 h 50"/>
                <a:gd name="T4" fmla="*/ 25 w 50"/>
                <a:gd name="T5" fmla="*/ 50 h 50"/>
                <a:gd name="T6" fmla="*/ 50 w 50"/>
                <a:gd name="T7" fmla="*/ 25 h 50"/>
                <a:gd name="T8" fmla="*/ 25 w 50"/>
                <a:gd name="T9" fmla="*/ 0 h 50"/>
                <a:gd name="T10" fmla="*/ 25 w 50"/>
                <a:gd name="T11" fmla="*/ 33 h 50"/>
                <a:gd name="T12" fmla="*/ 17 w 50"/>
                <a:gd name="T13" fmla="*/ 25 h 50"/>
                <a:gd name="T14" fmla="*/ 25 w 50"/>
                <a:gd name="T15" fmla="*/ 17 h 50"/>
                <a:gd name="T16" fmla="*/ 33 w 50"/>
                <a:gd name="T17" fmla="*/ 25 h 50"/>
                <a:gd name="T18" fmla="*/ 25 w 50"/>
                <a:gd name="T19" fmla="*/ 3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cubicBezTo>
                    <a:pt x="11" y="0"/>
                    <a:pt x="0" y="12"/>
                    <a:pt x="0" y="25"/>
                  </a:cubicBezTo>
                  <a:cubicBezTo>
                    <a:pt x="0" y="39"/>
                    <a:pt x="11" y="50"/>
                    <a:pt x="25" y="50"/>
                  </a:cubicBezTo>
                  <a:cubicBezTo>
                    <a:pt x="38" y="50"/>
                    <a:pt x="50" y="39"/>
                    <a:pt x="50" y="25"/>
                  </a:cubicBezTo>
                  <a:cubicBezTo>
                    <a:pt x="50" y="12"/>
                    <a:pt x="38" y="0"/>
                    <a:pt x="25" y="0"/>
                  </a:cubicBezTo>
                  <a:close/>
                  <a:moveTo>
                    <a:pt x="25" y="33"/>
                  </a:moveTo>
                  <a:cubicBezTo>
                    <a:pt x="20" y="33"/>
                    <a:pt x="17" y="30"/>
                    <a:pt x="17" y="25"/>
                  </a:cubicBezTo>
                  <a:cubicBezTo>
                    <a:pt x="17" y="21"/>
                    <a:pt x="20" y="17"/>
                    <a:pt x="25" y="17"/>
                  </a:cubicBezTo>
                  <a:cubicBezTo>
                    <a:pt x="29" y="17"/>
                    <a:pt x="33" y="21"/>
                    <a:pt x="33" y="25"/>
                  </a:cubicBezTo>
                  <a:cubicBezTo>
                    <a:pt x="33" y="30"/>
                    <a:pt x="29" y="33"/>
                    <a:pt x="25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98" name="Freeform 8">
              <a:extLst>
                <a:ext uri="{FF2B5EF4-FFF2-40B4-BE49-F238E27FC236}">
                  <a16:creationId xmlns:a16="http://schemas.microsoft.com/office/drawing/2014/main" id="{7FDC5AEE-D30E-4D81-82F8-58FFA38F27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80050" y="866206"/>
              <a:ext cx="280988" cy="280988"/>
            </a:xfrm>
            <a:custGeom>
              <a:avLst/>
              <a:gdLst>
                <a:gd name="T0" fmla="*/ 67 w 134"/>
                <a:gd name="T1" fmla="*/ 134 h 134"/>
                <a:gd name="T2" fmla="*/ 0 w 134"/>
                <a:gd name="T3" fmla="*/ 67 h 134"/>
                <a:gd name="T4" fmla="*/ 67 w 134"/>
                <a:gd name="T5" fmla="*/ 0 h 134"/>
                <a:gd name="T6" fmla="*/ 134 w 134"/>
                <a:gd name="T7" fmla="*/ 67 h 134"/>
                <a:gd name="T8" fmla="*/ 67 w 134"/>
                <a:gd name="T9" fmla="*/ 134 h 134"/>
                <a:gd name="T10" fmla="*/ 67 w 134"/>
                <a:gd name="T11" fmla="*/ 10 h 134"/>
                <a:gd name="T12" fmla="*/ 10 w 134"/>
                <a:gd name="T13" fmla="*/ 67 h 134"/>
                <a:gd name="T14" fmla="*/ 67 w 134"/>
                <a:gd name="T15" fmla="*/ 124 h 134"/>
                <a:gd name="T16" fmla="*/ 124 w 134"/>
                <a:gd name="T17" fmla="*/ 67 h 134"/>
                <a:gd name="T18" fmla="*/ 67 w 134"/>
                <a:gd name="T19" fmla="*/ 1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4" h="134">
                  <a:moveTo>
                    <a:pt x="67" y="134"/>
                  </a:moveTo>
                  <a:cubicBezTo>
                    <a:pt x="30" y="134"/>
                    <a:pt x="0" y="104"/>
                    <a:pt x="0" y="67"/>
                  </a:cubicBezTo>
                  <a:cubicBezTo>
                    <a:pt x="0" y="30"/>
                    <a:pt x="30" y="0"/>
                    <a:pt x="67" y="0"/>
                  </a:cubicBezTo>
                  <a:cubicBezTo>
                    <a:pt x="104" y="0"/>
                    <a:pt x="134" y="30"/>
                    <a:pt x="134" y="67"/>
                  </a:cubicBezTo>
                  <a:cubicBezTo>
                    <a:pt x="134" y="104"/>
                    <a:pt x="104" y="134"/>
                    <a:pt x="67" y="134"/>
                  </a:cubicBezTo>
                  <a:close/>
                  <a:moveTo>
                    <a:pt x="67" y="10"/>
                  </a:moveTo>
                  <a:cubicBezTo>
                    <a:pt x="35" y="10"/>
                    <a:pt x="10" y="35"/>
                    <a:pt x="10" y="67"/>
                  </a:cubicBezTo>
                  <a:cubicBezTo>
                    <a:pt x="10" y="98"/>
                    <a:pt x="35" y="124"/>
                    <a:pt x="67" y="124"/>
                  </a:cubicBezTo>
                  <a:cubicBezTo>
                    <a:pt x="98" y="124"/>
                    <a:pt x="124" y="98"/>
                    <a:pt x="124" y="67"/>
                  </a:cubicBezTo>
                  <a:cubicBezTo>
                    <a:pt x="124" y="35"/>
                    <a:pt x="98" y="10"/>
                    <a:pt x="67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99" name="Freeform 9">
              <a:extLst>
                <a:ext uri="{FF2B5EF4-FFF2-40B4-BE49-F238E27FC236}">
                  <a16:creationId xmlns:a16="http://schemas.microsoft.com/office/drawing/2014/main" id="{4C6FC2A8-AA6C-47E1-B86D-29EF5055ECB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45138" y="931293"/>
              <a:ext cx="150813" cy="150813"/>
            </a:xfrm>
            <a:custGeom>
              <a:avLst/>
              <a:gdLst>
                <a:gd name="T0" fmla="*/ 36 w 72"/>
                <a:gd name="T1" fmla="*/ 72 h 72"/>
                <a:gd name="T2" fmla="*/ 0 w 72"/>
                <a:gd name="T3" fmla="*/ 36 h 72"/>
                <a:gd name="T4" fmla="*/ 36 w 72"/>
                <a:gd name="T5" fmla="*/ 0 h 72"/>
                <a:gd name="T6" fmla="*/ 72 w 72"/>
                <a:gd name="T7" fmla="*/ 36 h 72"/>
                <a:gd name="T8" fmla="*/ 36 w 72"/>
                <a:gd name="T9" fmla="*/ 72 h 72"/>
                <a:gd name="T10" fmla="*/ 36 w 72"/>
                <a:gd name="T11" fmla="*/ 10 h 72"/>
                <a:gd name="T12" fmla="*/ 10 w 72"/>
                <a:gd name="T13" fmla="*/ 36 h 72"/>
                <a:gd name="T14" fmla="*/ 36 w 72"/>
                <a:gd name="T15" fmla="*/ 62 h 72"/>
                <a:gd name="T16" fmla="*/ 62 w 72"/>
                <a:gd name="T17" fmla="*/ 36 h 72"/>
                <a:gd name="T18" fmla="*/ 36 w 72"/>
                <a:gd name="T19" fmla="*/ 1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2" h="72">
                  <a:moveTo>
                    <a:pt x="36" y="72"/>
                  </a:moveTo>
                  <a:cubicBezTo>
                    <a:pt x="16" y="72"/>
                    <a:pt x="0" y="5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56" y="0"/>
                    <a:pt x="72" y="16"/>
                    <a:pt x="72" y="36"/>
                  </a:cubicBezTo>
                  <a:cubicBezTo>
                    <a:pt x="72" y="56"/>
                    <a:pt x="56" y="72"/>
                    <a:pt x="36" y="72"/>
                  </a:cubicBezTo>
                  <a:close/>
                  <a:moveTo>
                    <a:pt x="36" y="10"/>
                  </a:moveTo>
                  <a:cubicBezTo>
                    <a:pt x="22" y="10"/>
                    <a:pt x="10" y="21"/>
                    <a:pt x="10" y="36"/>
                  </a:cubicBezTo>
                  <a:cubicBezTo>
                    <a:pt x="10" y="50"/>
                    <a:pt x="22" y="62"/>
                    <a:pt x="36" y="62"/>
                  </a:cubicBezTo>
                  <a:cubicBezTo>
                    <a:pt x="50" y="62"/>
                    <a:pt x="62" y="50"/>
                    <a:pt x="62" y="36"/>
                  </a:cubicBezTo>
                  <a:cubicBezTo>
                    <a:pt x="62" y="21"/>
                    <a:pt x="50" y="10"/>
                    <a:pt x="36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00" name="Freeform 10">
              <a:extLst>
                <a:ext uri="{FF2B5EF4-FFF2-40B4-BE49-F238E27FC236}">
                  <a16:creationId xmlns:a16="http://schemas.microsoft.com/office/drawing/2014/main" id="{572022B0-AC34-42E9-A2EA-C4B63E7602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6538" y="702693"/>
              <a:ext cx="371475" cy="396875"/>
            </a:xfrm>
            <a:custGeom>
              <a:avLst/>
              <a:gdLst>
                <a:gd name="T0" fmla="*/ 155 w 177"/>
                <a:gd name="T1" fmla="*/ 0 h 189"/>
                <a:gd name="T2" fmla="*/ 134 w 177"/>
                <a:gd name="T3" fmla="*/ 0 h 189"/>
                <a:gd name="T4" fmla="*/ 104 w 177"/>
                <a:gd name="T5" fmla="*/ 28 h 189"/>
                <a:gd name="T6" fmla="*/ 91 w 177"/>
                <a:gd name="T7" fmla="*/ 33 h 189"/>
                <a:gd name="T8" fmla="*/ 72 w 177"/>
                <a:gd name="T9" fmla="*/ 26 h 189"/>
                <a:gd name="T10" fmla="*/ 50 w 177"/>
                <a:gd name="T11" fmla="*/ 35 h 189"/>
                <a:gd name="T12" fmla="*/ 35 w 177"/>
                <a:gd name="T13" fmla="*/ 50 h 189"/>
                <a:gd name="T14" fmla="*/ 26 w 177"/>
                <a:gd name="T15" fmla="*/ 72 h 189"/>
                <a:gd name="T16" fmla="*/ 33 w 177"/>
                <a:gd name="T17" fmla="*/ 91 h 189"/>
                <a:gd name="T18" fmla="*/ 28 w 177"/>
                <a:gd name="T19" fmla="*/ 104 h 189"/>
                <a:gd name="T20" fmla="*/ 0 w 177"/>
                <a:gd name="T21" fmla="*/ 134 h 189"/>
                <a:gd name="T22" fmla="*/ 0 w 177"/>
                <a:gd name="T23" fmla="*/ 155 h 189"/>
                <a:gd name="T24" fmla="*/ 28 w 177"/>
                <a:gd name="T25" fmla="*/ 186 h 189"/>
                <a:gd name="T26" fmla="*/ 29 w 177"/>
                <a:gd name="T27" fmla="*/ 189 h 189"/>
                <a:gd name="T28" fmla="*/ 52 w 177"/>
                <a:gd name="T29" fmla="*/ 189 h 189"/>
                <a:gd name="T30" fmla="*/ 44 w 177"/>
                <a:gd name="T31" fmla="*/ 165 h 189"/>
                <a:gd name="T32" fmla="*/ 31 w 177"/>
                <a:gd name="T33" fmla="*/ 165 h 189"/>
                <a:gd name="T34" fmla="*/ 21 w 177"/>
                <a:gd name="T35" fmla="*/ 155 h 189"/>
                <a:gd name="T36" fmla="*/ 21 w 177"/>
                <a:gd name="T37" fmla="*/ 134 h 189"/>
                <a:gd name="T38" fmla="*/ 31 w 177"/>
                <a:gd name="T39" fmla="*/ 124 h 189"/>
                <a:gd name="T40" fmla="*/ 44 w 177"/>
                <a:gd name="T41" fmla="*/ 124 h 189"/>
                <a:gd name="T42" fmla="*/ 59 w 177"/>
                <a:gd name="T43" fmla="*/ 88 h 189"/>
                <a:gd name="T44" fmla="*/ 50 w 177"/>
                <a:gd name="T45" fmla="*/ 79 h 189"/>
                <a:gd name="T46" fmla="*/ 50 w 177"/>
                <a:gd name="T47" fmla="*/ 64 h 189"/>
                <a:gd name="T48" fmla="*/ 64 w 177"/>
                <a:gd name="T49" fmla="*/ 50 h 189"/>
                <a:gd name="T50" fmla="*/ 72 w 177"/>
                <a:gd name="T51" fmla="*/ 47 h 189"/>
                <a:gd name="T52" fmla="*/ 79 w 177"/>
                <a:gd name="T53" fmla="*/ 50 h 189"/>
                <a:gd name="T54" fmla="*/ 88 w 177"/>
                <a:gd name="T55" fmla="*/ 59 h 189"/>
                <a:gd name="T56" fmla="*/ 124 w 177"/>
                <a:gd name="T57" fmla="*/ 43 h 189"/>
                <a:gd name="T58" fmla="*/ 124 w 177"/>
                <a:gd name="T59" fmla="*/ 31 h 189"/>
                <a:gd name="T60" fmla="*/ 134 w 177"/>
                <a:gd name="T61" fmla="*/ 21 h 189"/>
                <a:gd name="T62" fmla="*/ 155 w 177"/>
                <a:gd name="T63" fmla="*/ 21 h 189"/>
                <a:gd name="T64" fmla="*/ 165 w 177"/>
                <a:gd name="T65" fmla="*/ 31 h 189"/>
                <a:gd name="T66" fmla="*/ 165 w 177"/>
                <a:gd name="T67" fmla="*/ 43 h 189"/>
                <a:gd name="T68" fmla="*/ 177 w 177"/>
                <a:gd name="T69" fmla="*/ 47 h 189"/>
                <a:gd name="T70" fmla="*/ 177 w 177"/>
                <a:gd name="T71" fmla="*/ 9 h 189"/>
                <a:gd name="T72" fmla="*/ 155 w 177"/>
                <a:gd name="T73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7" h="189">
                  <a:moveTo>
                    <a:pt x="155" y="0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118" y="0"/>
                    <a:pt x="105" y="12"/>
                    <a:pt x="104" y="28"/>
                  </a:cubicBezTo>
                  <a:cubicBezTo>
                    <a:pt x="99" y="29"/>
                    <a:pt x="95" y="31"/>
                    <a:pt x="91" y="33"/>
                  </a:cubicBezTo>
                  <a:cubicBezTo>
                    <a:pt x="86" y="28"/>
                    <a:pt x="79" y="26"/>
                    <a:pt x="72" y="26"/>
                  </a:cubicBezTo>
                  <a:cubicBezTo>
                    <a:pt x="63" y="26"/>
                    <a:pt x="56" y="29"/>
                    <a:pt x="50" y="35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29" y="56"/>
                    <a:pt x="26" y="63"/>
                    <a:pt x="26" y="72"/>
                  </a:cubicBezTo>
                  <a:cubicBezTo>
                    <a:pt x="26" y="79"/>
                    <a:pt x="29" y="86"/>
                    <a:pt x="33" y="91"/>
                  </a:cubicBezTo>
                  <a:cubicBezTo>
                    <a:pt x="31" y="95"/>
                    <a:pt x="29" y="99"/>
                    <a:pt x="28" y="104"/>
                  </a:cubicBezTo>
                  <a:cubicBezTo>
                    <a:pt x="12" y="105"/>
                    <a:pt x="0" y="118"/>
                    <a:pt x="0" y="134"/>
                  </a:cubicBezTo>
                  <a:cubicBezTo>
                    <a:pt x="0" y="155"/>
                    <a:pt x="0" y="155"/>
                    <a:pt x="0" y="155"/>
                  </a:cubicBezTo>
                  <a:cubicBezTo>
                    <a:pt x="0" y="171"/>
                    <a:pt x="12" y="184"/>
                    <a:pt x="28" y="186"/>
                  </a:cubicBezTo>
                  <a:cubicBezTo>
                    <a:pt x="28" y="187"/>
                    <a:pt x="29" y="188"/>
                    <a:pt x="29" y="189"/>
                  </a:cubicBezTo>
                  <a:cubicBezTo>
                    <a:pt x="52" y="189"/>
                    <a:pt x="52" y="189"/>
                    <a:pt x="52" y="189"/>
                  </a:cubicBezTo>
                  <a:cubicBezTo>
                    <a:pt x="48" y="182"/>
                    <a:pt x="45" y="174"/>
                    <a:pt x="44" y="165"/>
                  </a:cubicBezTo>
                  <a:cubicBezTo>
                    <a:pt x="31" y="165"/>
                    <a:pt x="31" y="165"/>
                    <a:pt x="31" y="165"/>
                  </a:cubicBezTo>
                  <a:cubicBezTo>
                    <a:pt x="25" y="165"/>
                    <a:pt x="21" y="161"/>
                    <a:pt x="21" y="155"/>
                  </a:cubicBezTo>
                  <a:cubicBezTo>
                    <a:pt x="21" y="134"/>
                    <a:pt x="21" y="134"/>
                    <a:pt x="21" y="134"/>
                  </a:cubicBezTo>
                  <a:cubicBezTo>
                    <a:pt x="21" y="129"/>
                    <a:pt x="25" y="124"/>
                    <a:pt x="31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6" y="111"/>
                    <a:pt x="52" y="99"/>
                    <a:pt x="59" y="88"/>
                  </a:cubicBezTo>
                  <a:cubicBezTo>
                    <a:pt x="50" y="79"/>
                    <a:pt x="50" y="79"/>
                    <a:pt x="50" y="79"/>
                  </a:cubicBezTo>
                  <a:cubicBezTo>
                    <a:pt x="46" y="75"/>
                    <a:pt x="46" y="68"/>
                    <a:pt x="50" y="64"/>
                  </a:cubicBezTo>
                  <a:cubicBezTo>
                    <a:pt x="64" y="50"/>
                    <a:pt x="64" y="50"/>
                    <a:pt x="64" y="50"/>
                  </a:cubicBezTo>
                  <a:cubicBezTo>
                    <a:pt x="66" y="48"/>
                    <a:pt x="69" y="47"/>
                    <a:pt x="72" y="47"/>
                  </a:cubicBezTo>
                  <a:cubicBezTo>
                    <a:pt x="74" y="47"/>
                    <a:pt x="77" y="48"/>
                    <a:pt x="79" y="50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99" y="52"/>
                    <a:pt x="111" y="46"/>
                    <a:pt x="124" y="43"/>
                  </a:cubicBezTo>
                  <a:cubicBezTo>
                    <a:pt x="124" y="31"/>
                    <a:pt x="124" y="31"/>
                    <a:pt x="124" y="31"/>
                  </a:cubicBezTo>
                  <a:cubicBezTo>
                    <a:pt x="124" y="25"/>
                    <a:pt x="129" y="21"/>
                    <a:pt x="134" y="21"/>
                  </a:cubicBezTo>
                  <a:cubicBezTo>
                    <a:pt x="155" y="21"/>
                    <a:pt x="155" y="21"/>
                    <a:pt x="155" y="21"/>
                  </a:cubicBezTo>
                  <a:cubicBezTo>
                    <a:pt x="161" y="21"/>
                    <a:pt x="165" y="25"/>
                    <a:pt x="165" y="31"/>
                  </a:cubicBezTo>
                  <a:cubicBezTo>
                    <a:pt x="165" y="43"/>
                    <a:pt x="165" y="43"/>
                    <a:pt x="165" y="43"/>
                  </a:cubicBezTo>
                  <a:cubicBezTo>
                    <a:pt x="169" y="44"/>
                    <a:pt x="173" y="45"/>
                    <a:pt x="177" y="47"/>
                  </a:cubicBezTo>
                  <a:cubicBezTo>
                    <a:pt x="177" y="9"/>
                    <a:pt x="177" y="9"/>
                    <a:pt x="177" y="9"/>
                  </a:cubicBezTo>
                  <a:cubicBezTo>
                    <a:pt x="171" y="3"/>
                    <a:pt x="163" y="0"/>
                    <a:pt x="15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401" name="Group 400">
            <a:extLst>
              <a:ext uri="{FF2B5EF4-FFF2-40B4-BE49-F238E27FC236}">
                <a16:creationId xmlns:a16="http://schemas.microsoft.com/office/drawing/2014/main" id="{D2257D63-181E-47F2-89A1-D523C5A1A14C}"/>
              </a:ext>
            </a:extLst>
          </p:cNvPr>
          <p:cNvGrpSpPr/>
          <p:nvPr/>
        </p:nvGrpSpPr>
        <p:grpSpPr>
          <a:xfrm>
            <a:off x="4208501" y="376166"/>
            <a:ext cx="390728" cy="371822"/>
            <a:chOff x="6719888" y="887413"/>
            <a:chExt cx="492125" cy="468312"/>
          </a:xfrm>
          <a:solidFill>
            <a:schemeClr val="tx1"/>
          </a:solidFill>
        </p:grpSpPr>
        <p:sp>
          <p:nvSpPr>
            <p:cNvPr id="402" name="Freeform 13">
              <a:extLst>
                <a:ext uri="{FF2B5EF4-FFF2-40B4-BE49-F238E27FC236}">
                  <a16:creationId xmlns:a16="http://schemas.microsoft.com/office/drawing/2014/main" id="{9420A763-6C17-496E-BCC8-615B4E3C18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19888" y="887413"/>
              <a:ext cx="492125" cy="468312"/>
            </a:xfrm>
            <a:custGeom>
              <a:avLst/>
              <a:gdLst>
                <a:gd name="T0" fmla="*/ 117 w 128"/>
                <a:gd name="T1" fmla="*/ 0 h 122"/>
                <a:gd name="T2" fmla="*/ 11 w 128"/>
                <a:gd name="T3" fmla="*/ 0 h 122"/>
                <a:gd name="T4" fmla="*/ 0 w 128"/>
                <a:gd name="T5" fmla="*/ 11 h 122"/>
                <a:gd name="T6" fmla="*/ 0 w 128"/>
                <a:gd name="T7" fmla="*/ 93 h 122"/>
                <a:gd name="T8" fmla="*/ 11 w 128"/>
                <a:gd name="T9" fmla="*/ 104 h 122"/>
                <a:gd name="T10" fmla="*/ 43 w 128"/>
                <a:gd name="T11" fmla="*/ 104 h 122"/>
                <a:gd name="T12" fmla="*/ 38 w 128"/>
                <a:gd name="T13" fmla="*/ 110 h 122"/>
                <a:gd name="T14" fmla="*/ 35 w 128"/>
                <a:gd name="T15" fmla="*/ 113 h 122"/>
                <a:gd name="T16" fmla="*/ 34 w 128"/>
                <a:gd name="T17" fmla="*/ 118 h 122"/>
                <a:gd name="T18" fmla="*/ 42 w 128"/>
                <a:gd name="T19" fmla="*/ 122 h 122"/>
                <a:gd name="T20" fmla="*/ 86 w 128"/>
                <a:gd name="T21" fmla="*/ 122 h 122"/>
                <a:gd name="T22" fmla="*/ 94 w 128"/>
                <a:gd name="T23" fmla="*/ 118 h 122"/>
                <a:gd name="T24" fmla="*/ 94 w 128"/>
                <a:gd name="T25" fmla="*/ 113 h 122"/>
                <a:gd name="T26" fmla="*/ 91 w 128"/>
                <a:gd name="T27" fmla="*/ 110 h 122"/>
                <a:gd name="T28" fmla="*/ 85 w 128"/>
                <a:gd name="T29" fmla="*/ 104 h 122"/>
                <a:gd name="T30" fmla="*/ 117 w 128"/>
                <a:gd name="T31" fmla="*/ 104 h 122"/>
                <a:gd name="T32" fmla="*/ 128 w 128"/>
                <a:gd name="T33" fmla="*/ 93 h 122"/>
                <a:gd name="T34" fmla="*/ 128 w 128"/>
                <a:gd name="T35" fmla="*/ 11 h 122"/>
                <a:gd name="T36" fmla="*/ 117 w 128"/>
                <a:gd name="T37" fmla="*/ 0 h 122"/>
                <a:gd name="T38" fmla="*/ 88 w 128"/>
                <a:gd name="T39" fmla="*/ 113 h 122"/>
                <a:gd name="T40" fmla="*/ 90 w 128"/>
                <a:gd name="T41" fmla="*/ 116 h 122"/>
                <a:gd name="T42" fmla="*/ 90 w 128"/>
                <a:gd name="T43" fmla="*/ 116 h 122"/>
                <a:gd name="T44" fmla="*/ 86 w 128"/>
                <a:gd name="T45" fmla="*/ 118 h 122"/>
                <a:gd name="T46" fmla="*/ 42 w 128"/>
                <a:gd name="T47" fmla="*/ 118 h 122"/>
                <a:gd name="T48" fmla="*/ 38 w 128"/>
                <a:gd name="T49" fmla="*/ 116 h 122"/>
                <a:gd name="T50" fmla="*/ 38 w 128"/>
                <a:gd name="T51" fmla="*/ 116 h 122"/>
                <a:gd name="T52" fmla="*/ 38 w 128"/>
                <a:gd name="T53" fmla="*/ 116 h 122"/>
                <a:gd name="T54" fmla="*/ 40 w 128"/>
                <a:gd name="T55" fmla="*/ 113 h 122"/>
                <a:gd name="T56" fmla="*/ 48 w 128"/>
                <a:gd name="T57" fmla="*/ 104 h 122"/>
                <a:gd name="T58" fmla="*/ 80 w 128"/>
                <a:gd name="T59" fmla="*/ 104 h 122"/>
                <a:gd name="T60" fmla="*/ 88 w 128"/>
                <a:gd name="T61" fmla="*/ 113 h 122"/>
                <a:gd name="T62" fmla="*/ 120 w 128"/>
                <a:gd name="T63" fmla="*/ 93 h 122"/>
                <a:gd name="T64" fmla="*/ 117 w 128"/>
                <a:gd name="T65" fmla="*/ 96 h 122"/>
                <a:gd name="T66" fmla="*/ 11 w 128"/>
                <a:gd name="T67" fmla="*/ 96 h 122"/>
                <a:gd name="T68" fmla="*/ 8 w 128"/>
                <a:gd name="T69" fmla="*/ 93 h 122"/>
                <a:gd name="T70" fmla="*/ 8 w 128"/>
                <a:gd name="T71" fmla="*/ 11 h 122"/>
                <a:gd name="T72" fmla="*/ 11 w 128"/>
                <a:gd name="T73" fmla="*/ 8 h 122"/>
                <a:gd name="T74" fmla="*/ 117 w 128"/>
                <a:gd name="T75" fmla="*/ 8 h 122"/>
                <a:gd name="T76" fmla="*/ 120 w 128"/>
                <a:gd name="T77" fmla="*/ 11 h 122"/>
                <a:gd name="T78" fmla="*/ 120 w 128"/>
                <a:gd name="T79" fmla="*/ 9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8" h="122">
                  <a:moveTo>
                    <a:pt x="117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9"/>
                    <a:pt x="5" y="104"/>
                    <a:pt x="11" y="104"/>
                  </a:cubicBezTo>
                  <a:cubicBezTo>
                    <a:pt x="43" y="104"/>
                    <a:pt x="43" y="104"/>
                    <a:pt x="43" y="104"/>
                  </a:cubicBezTo>
                  <a:cubicBezTo>
                    <a:pt x="42" y="106"/>
                    <a:pt x="39" y="109"/>
                    <a:pt x="38" y="110"/>
                  </a:cubicBezTo>
                  <a:cubicBezTo>
                    <a:pt x="36" y="111"/>
                    <a:pt x="35" y="112"/>
                    <a:pt x="35" y="113"/>
                  </a:cubicBezTo>
                  <a:cubicBezTo>
                    <a:pt x="34" y="114"/>
                    <a:pt x="33" y="116"/>
                    <a:pt x="34" y="118"/>
                  </a:cubicBezTo>
                  <a:cubicBezTo>
                    <a:pt x="35" y="120"/>
                    <a:pt x="37" y="122"/>
                    <a:pt x="42" y="122"/>
                  </a:cubicBezTo>
                  <a:cubicBezTo>
                    <a:pt x="86" y="122"/>
                    <a:pt x="86" y="122"/>
                    <a:pt x="86" y="122"/>
                  </a:cubicBezTo>
                  <a:cubicBezTo>
                    <a:pt x="91" y="122"/>
                    <a:pt x="93" y="120"/>
                    <a:pt x="94" y="118"/>
                  </a:cubicBezTo>
                  <a:cubicBezTo>
                    <a:pt x="95" y="116"/>
                    <a:pt x="95" y="114"/>
                    <a:pt x="94" y="113"/>
                  </a:cubicBezTo>
                  <a:cubicBezTo>
                    <a:pt x="93" y="112"/>
                    <a:pt x="92" y="111"/>
                    <a:pt x="91" y="110"/>
                  </a:cubicBezTo>
                  <a:cubicBezTo>
                    <a:pt x="89" y="109"/>
                    <a:pt x="87" y="106"/>
                    <a:pt x="85" y="104"/>
                  </a:cubicBezTo>
                  <a:cubicBezTo>
                    <a:pt x="117" y="104"/>
                    <a:pt x="117" y="104"/>
                    <a:pt x="117" y="104"/>
                  </a:cubicBezTo>
                  <a:cubicBezTo>
                    <a:pt x="123" y="104"/>
                    <a:pt x="128" y="99"/>
                    <a:pt x="128" y="93"/>
                  </a:cubicBezTo>
                  <a:cubicBezTo>
                    <a:pt x="128" y="11"/>
                    <a:pt x="128" y="11"/>
                    <a:pt x="128" y="11"/>
                  </a:cubicBezTo>
                  <a:cubicBezTo>
                    <a:pt x="128" y="5"/>
                    <a:pt x="123" y="0"/>
                    <a:pt x="117" y="0"/>
                  </a:cubicBezTo>
                  <a:close/>
                  <a:moveTo>
                    <a:pt x="88" y="113"/>
                  </a:moveTo>
                  <a:cubicBezTo>
                    <a:pt x="89" y="114"/>
                    <a:pt x="90" y="115"/>
                    <a:pt x="90" y="116"/>
                  </a:cubicBezTo>
                  <a:cubicBezTo>
                    <a:pt x="90" y="116"/>
                    <a:pt x="91" y="116"/>
                    <a:pt x="90" y="116"/>
                  </a:cubicBezTo>
                  <a:cubicBezTo>
                    <a:pt x="90" y="117"/>
                    <a:pt x="88" y="118"/>
                    <a:pt x="86" y="118"/>
                  </a:cubicBezTo>
                  <a:cubicBezTo>
                    <a:pt x="42" y="118"/>
                    <a:pt x="42" y="118"/>
                    <a:pt x="42" y="118"/>
                  </a:cubicBezTo>
                  <a:cubicBezTo>
                    <a:pt x="40" y="118"/>
                    <a:pt x="38" y="117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5"/>
                    <a:pt x="39" y="114"/>
                    <a:pt x="40" y="113"/>
                  </a:cubicBezTo>
                  <a:cubicBezTo>
                    <a:pt x="44" y="109"/>
                    <a:pt x="47" y="106"/>
                    <a:pt x="48" y="104"/>
                  </a:cubicBezTo>
                  <a:cubicBezTo>
                    <a:pt x="80" y="104"/>
                    <a:pt x="80" y="104"/>
                    <a:pt x="80" y="104"/>
                  </a:cubicBezTo>
                  <a:cubicBezTo>
                    <a:pt x="82" y="106"/>
                    <a:pt x="84" y="109"/>
                    <a:pt x="88" y="113"/>
                  </a:cubicBezTo>
                  <a:close/>
                  <a:moveTo>
                    <a:pt x="120" y="93"/>
                  </a:moveTo>
                  <a:cubicBezTo>
                    <a:pt x="120" y="95"/>
                    <a:pt x="119" y="96"/>
                    <a:pt x="117" y="96"/>
                  </a:cubicBezTo>
                  <a:cubicBezTo>
                    <a:pt x="11" y="96"/>
                    <a:pt x="11" y="96"/>
                    <a:pt x="11" y="96"/>
                  </a:cubicBezTo>
                  <a:cubicBezTo>
                    <a:pt x="9" y="96"/>
                    <a:pt x="8" y="95"/>
                    <a:pt x="8" y="93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9"/>
                    <a:pt x="9" y="8"/>
                    <a:pt x="11" y="8"/>
                  </a:cubicBezTo>
                  <a:cubicBezTo>
                    <a:pt x="117" y="8"/>
                    <a:pt x="117" y="8"/>
                    <a:pt x="117" y="8"/>
                  </a:cubicBezTo>
                  <a:cubicBezTo>
                    <a:pt x="119" y="8"/>
                    <a:pt x="120" y="9"/>
                    <a:pt x="120" y="11"/>
                  </a:cubicBezTo>
                  <a:lnTo>
                    <a:pt x="120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03" name="Freeform 14">
              <a:extLst>
                <a:ext uri="{FF2B5EF4-FFF2-40B4-BE49-F238E27FC236}">
                  <a16:creationId xmlns:a16="http://schemas.microsoft.com/office/drawing/2014/main" id="{56C09EAD-5F1F-41D6-BE88-1E7FC856AA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81801" y="947738"/>
              <a:ext cx="368300" cy="247650"/>
            </a:xfrm>
            <a:custGeom>
              <a:avLst/>
              <a:gdLst>
                <a:gd name="T0" fmla="*/ 89 w 96"/>
                <a:gd name="T1" fmla="*/ 0 h 64"/>
                <a:gd name="T2" fmla="*/ 7 w 96"/>
                <a:gd name="T3" fmla="*/ 0 h 64"/>
                <a:gd name="T4" fmla="*/ 0 w 96"/>
                <a:gd name="T5" fmla="*/ 7 h 64"/>
                <a:gd name="T6" fmla="*/ 0 w 96"/>
                <a:gd name="T7" fmla="*/ 57 h 64"/>
                <a:gd name="T8" fmla="*/ 7 w 96"/>
                <a:gd name="T9" fmla="*/ 64 h 64"/>
                <a:gd name="T10" fmla="*/ 89 w 96"/>
                <a:gd name="T11" fmla="*/ 64 h 64"/>
                <a:gd name="T12" fmla="*/ 96 w 96"/>
                <a:gd name="T13" fmla="*/ 57 h 64"/>
                <a:gd name="T14" fmla="*/ 96 w 96"/>
                <a:gd name="T15" fmla="*/ 7 h 64"/>
                <a:gd name="T16" fmla="*/ 89 w 96"/>
                <a:gd name="T17" fmla="*/ 0 h 64"/>
                <a:gd name="T18" fmla="*/ 92 w 96"/>
                <a:gd name="T19" fmla="*/ 57 h 64"/>
                <a:gd name="T20" fmla="*/ 89 w 96"/>
                <a:gd name="T21" fmla="*/ 60 h 64"/>
                <a:gd name="T22" fmla="*/ 7 w 96"/>
                <a:gd name="T23" fmla="*/ 60 h 64"/>
                <a:gd name="T24" fmla="*/ 4 w 96"/>
                <a:gd name="T25" fmla="*/ 57 h 64"/>
                <a:gd name="T26" fmla="*/ 4 w 96"/>
                <a:gd name="T27" fmla="*/ 7 h 64"/>
                <a:gd name="T28" fmla="*/ 7 w 96"/>
                <a:gd name="T29" fmla="*/ 4 h 64"/>
                <a:gd name="T30" fmla="*/ 89 w 96"/>
                <a:gd name="T31" fmla="*/ 4 h 64"/>
                <a:gd name="T32" fmla="*/ 92 w 96"/>
                <a:gd name="T33" fmla="*/ 7 h 64"/>
                <a:gd name="T34" fmla="*/ 92 w 96"/>
                <a:gd name="T35" fmla="*/ 5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6" h="64">
                  <a:moveTo>
                    <a:pt x="89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61"/>
                    <a:pt x="3" y="64"/>
                    <a:pt x="7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93" y="64"/>
                    <a:pt x="96" y="61"/>
                    <a:pt x="96" y="57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6" y="3"/>
                    <a:pt x="93" y="0"/>
                    <a:pt x="89" y="0"/>
                  </a:cubicBezTo>
                  <a:close/>
                  <a:moveTo>
                    <a:pt x="92" y="57"/>
                  </a:moveTo>
                  <a:cubicBezTo>
                    <a:pt x="92" y="59"/>
                    <a:pt x="91" y="60"/>
                    <a:pt x="89" y="60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5" y="60"/>
                    <a:pt x="4" y="59"/>
                    <a:pt x="4" y="5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5"/>
                    <a:pt x="5" y="4"/>
                    <a:pt x="7" y="4"/>
                  </a:cubicBezTo>
                  <a:cubicBezTo>
                    <a:pt x="89" y="4"/>
                    <a:pt x="89" y="4"/>
                    <a:pt x="89" y="4"/>
                  </a:cubicBezTo>
                  <a:cubicBezTo>
                    <a:pt x="91" y="4"/>
                    <a:pt x="92" y="5"/>
                    <a:pt x="92" y="7"/>
                  </a:cubicBezTo>
                  <a:lnTo>
                    <a:pt x="92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04" name="Freeform 15">
              <a:extLst>
                <a:ext uri="{FF2B5EF4-FFF2-40B4-BE49-F238E27FC236}">
                  <a16:creationId xmlns:a16="http://schemas.microsoft.com/office/drawing/2014/main" id="{B4EB21FA-6F64-4C9A-868C-D20120890F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43726" y="1201738"/>
              <a:ext cx="46038" cy="47625"/>
            </a:xfrm>
            <a:custGeom>
              <a:avLst/>
              <a:gdLst>
                <a:gd name="T0" fmla="*/ 6 w 12"/>
                <a:gd name="T1" fmla="*/ 0 h 12"/>
                <a:gd name="T2" fmla="*/ 0 w 12"/>
                <a:gd name="T3" fmla="*/ 6 h 12"/>
                <a:gd name="T4" fmla="*/ 6 w 12"/>
                <a:gd name="T5" fmla="*/ 12 h 12"/>
                <a:gd name="T6" fmla="*/ 12 w 12"/>
                <a:gd name="T7" fmla="*/ 6 h 12"/>
                <a:gd name="T8" fmla="*/ 6 w 12"/>
                <a:gd name="T9" fmla="*/ 0 h 12"/>
                <a:gd name="T10" fmla="*/ 6 w 12"/>
                <a:gd name="T11" fmla="*/ 8 h 12"/>
                <a:gd name="T12" fmla="*/ 4 w 12"/>
                <a:gd name="T13" fmla="*/ 6 h 12"/>
                <a:gd name="T14" fmla="*/ 6 w 12"/>
                <a:gd name="T15" fmla="*/ 4 h 12"/>
                <a:gd name="T16" fmla="*/ 8 w 12"/>
                <a:gd name="T17" fmla="*/ 6 h 12"/>
                <a:gd name="T18" fmla="*/ 6 w 12"/>
                <a:gd name="T1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9" y="12"/>
                    <a:pt x="12" y="9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  <a:close/>
                  <a:moveTo>
                    <a:pt x="6" y="8"/>
                  </a:moveTo>
                  <a:cubicBezTo>
                    <a:pt x="5" y="8"/>
                    <a:pt x="4" y="7"/>
                    <a:pt x="4" y="6"/>
                  </a:cubicBezTo>
                  <a:cubicBezTo>
                    <a:pt x="4" y="5"/>
                    <a:pt x="5" y="4"/>
                    <a:pt x="6" y="4"/>
                  </a:cubicBezTo>
                  <a:cubicBezTo>
                    <a:pt x="7" y="4"/>
                    <a:pt x="8" y="5"/>
                    <a:pt x="8" y="6"/>
                  </a:cubicBezTo>
                  <a:cubicBezTo>
                    <a:pt x="8" y="7"/>
                    <a:pt x="7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05" name="Freeform 16">
              <a:extLst>
                <a:ext uri="{FF2B5EF4-FFF2-40B4-BE49-F238E27FC236}">
                  <a16:creationId xmlns:a16="http://schemas.microsoft.com/office/drawing/2014/main" id="{05A879AE-39A8-4303-8286-2C9E1C3D21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1813" y="1044575"/>
              <a:ext cx="61913" cy="65087"/>
            </a:xfrm>
            <a:custGeom>
              <a:avLst/>
              <a:gdLst>
                <a:gd name="T0" fmla="*/ 0 w 39"/>
                <a:gd name="T1" fmla="*/ 24 h 41"/>
                <a:gd name="T2" fmla="*/ 39 w 39"/>
                <a:gd name="T3" fmla="*/ 41 h 41"/>
                <a:gd name="T4" fmla="*/ 39 w 39"/>
                <a:gd name="T5" fmla="*/ 32 h 41"/>
                <a:gd name="T6" fmla="*/ 12 w 39"/>
                <a:gd name="T7" fmla="*/ 19 h 41"/>
                <a:gd name="T8" fmla="*/ 39 w 39"/>
                <a:gd name="T9" fmla="*/ 10 h 41"/>
                <a:gd name="T10" fmla="*/ 39 w 39"/>
                <a:gd name="T11" fmla="*/ 0 h 41"/>
                <a:gd name="T12" fmla="*/ 0 w 39"/>
                <a:gd name="T13" fmla="*/ 17 h 41"/>
                <a:gd name="T14" fmla="*/ 0 w 39"/>
                <a:gd name="T15" fmla="*/ 2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41">
                  <a:moveTo>
                    <a:pt x="0" y="24"/>
                  </a:moveTo>
                  <a:lnTo>
                    <a:pt x="39" y="41"/>
                  </a:lnTo>
                  <a:lnTo>
                    <a:pt x="39" y="32"/>
                  </a:lnTo>
                  <a:lnTo>
                    <a:pt x="12" y="19"/>
                  </a:lnTo>
                  <a:lnTo>
                    <a:pt x="39" y="10"/>
                  </a:lnTo>
                  <a:lnTo>
                    <a:pt x="39" y="0"/>
                  </a:lnTo>
                  <a:lnTo>
                    <a:pt x="0" y="17"/>
                  </a:lnTo>
                  <a:lnTo>
                    <a:pt x="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06" name="Freeform 17">
              <a:extLst>
                <a:ext uri="{FF2B5EF4-FFF2-40B4-BE49-F238E27FC236}">
                  <a16:creationId xmlns:a16="http://schemas.microsoft.com/office/drawing/2014/main" id="{B4FA0F93-CFE8-46D6-B5B9-88808E09B236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0076" y="1033463"/>
              <a:ext cx="31750" cy="87312"/>
            </a:xfrm>
            <a:custGeom>
              <a:avLst/>
              <a:gdLst>
                <a:gd name="T0" fmla="*/ 7 w 8"/>
                <a:gd name="T1" fmla="*/ 0 h 23"/>
                <a:gd name="T2" fmla="*/ 5 w 8"/>
                <a:gd name="T3" fmla="*/ 0 h 23"/>
                <a:gd name="T4" fmla="*/ 5 w 8"/>
                <a:gd name="T5" fmla="*/ 2 h 23"/>
                <a:gd name="T6" fmla="*/ 0 w 8"/>
                <a:gd name="T7" fmla="*/ 20 h 23"/>
                <a:gd name="T8" fmla="*/ 0 w 8"/>
                <a:gd name="T9" fmla="*/ 22 h 23"/>
                <a:gd name="T10" fmla="*/ 2 w 8"/>
                <a:gd name="T11" fmla="*/ 23 h 23"/>
                <a:gd name="T12" fmla="*/ 3 w 8"/>
                <a:gd name="T13" fmla="*/ 23 h 23"/>
                <a:gd name="T14" fmla="*/ 3 w 8"/>
                <a:gd name="T15" fmla="*/ 22 h 23"/>
                <a:gd name="T16" fmla="*/ 4 w 8"/>
                <a:gd name="T17" fmla="*/ 21 h 23"/>
                <a:gd name="T18" fmla="*/ 8 w 8"/>
                <a:gd name="T19" fmla="*/ 3 h 23"/>
                <a:gd name="T20" fmla="*/ 8 w 8"/>
                <a:gd name="T21" fmla="*/ 1 h 23"/>
                <a:gd name="T22" fmla="*/ 8 w 8"/>
                <a:gd name="T23" fmla="*/ 0 h 23"/>
                <a:gd name="T24" fmla="*/ 7 w 8"/>
                <a:gd name="T2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23">
                  <a:moveTo>
                    <a:pt x="7" y="0"/>
                  </a:moveTo>
                  <a:cubicBezTo>
                    <a:pt x="6" y="0"/>
                    <a:pt x="6" y="0"/>
                    <a:pt x="5" y="0"/>
                  </a:cubicBezTo>
                  <a:cubicBezTo>
                    <a:pt x="5" y="0"/>
                    <a:pt x="5" y="1"/>
                    <a:pt x="5" y="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1"/>
                    <a:pt x="0" y="22"/>
                    <a:pt x="0" y="22"/>
                  </a:cubicBezTo>
                  <a:cubicBezTo>
                    <a:pt x="0" y="23"/>
                    <a:pt x="1" y="23"/>
                    <a:pt x="2" y="23"/>
                  </a:cubicBezTo>
                  <a:cubicBezTo>
                    <a:pt x="2" y="23"/>
                    <a:pt x="2" y="23"/>
                    <a:pt x="3" y="23"/>
                  </a:cubicBezTo>
                  <a:cubicBezTo>
                    <a:pt x="3" y="23"/>
                    <a:pt x="3" y="22"/>
                    <a:pt x="3" y="22"/>
                  </a:cubicBezTo>
                  <a:cubicBezTo>
                    <a:pt x="3" y="22"/>
                    <a:pt x="3" y="21"/>
                    <a:pt x="4" y="21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07" name="Freeform 18">
              <a:extLst>
                <a:ext uri="{FF2B5EF4-FFF2-40B4-BE49-F238E27FC236}">
                  <a16:creationId xmlns:a16="http://schemas.microsoft.com/office/drawing/2014/main" id="{F416E68D-02D5-4B62-8BC8-0CF0381F3C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9763" y="1044575"/>
              <a:ext cx="60325" cy="65087"/>
            </a:xfrm>
            <a:custGeom>
              <a:avLst/>
              <a:gdLst>
                <a:gd name="T0" fmla="*/ 0 w 38"/>
                <a:gd name="T1" fmla="*/ 10 h 41"/>
                <a:gd name="T2" fmla="*/ 26 w 38"/>
                <a:gd name="T3" fmla="*/ 19 h 41"/>
                <a:gd name="T4" fmla="*/ 0 w 38"/>
                <a:gd name="T5" fmla="*/ 32 h 41"/>
                <a:gd name="T6" fmla="*/ 0 w 38"/>
                <a:gd name="T7" fmla="*/ 41 h 41"/>
                <a:gd name="T8" fmla="*/ 38 w 38"/>
                <a:gd name="T9" fmla="*/ 24 h 41"/>
                <a:gd name="T10" fmla="*/ 38 w 38"/>
                <a:gd name="T11" fmla="*/ 17 h 41"/>
                <a:gd name="T12" fmla="*/ 0 w 38"/>
                <a:gd name="T13" fmla="*/ 0 h 41"/>
                <a:gd name="T14" fmla="*/ 0 w 38"/>
                <a:gd name="T15" fmla="*/ 1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41">
                  <a:moveTo>
                    <a:pt x="0" y="10"/>
                  </a:moveTo>
                  <a:lnTo>
                    <a:pt x="26" y="19"/>
                  </a:lnTo>
                  <a:lnTo>
                    <a:pt x="0" y="32"/>
                  </a:lnTo>
                  <a:lnTo>
                    <a:pt x="0" y="41"/>
                  </a:lnTo>
                  <a:lnTo>
                    <a:pt x="38" y="24"/>
                  </a:lnTo>
                  <a:lnTo>
                    <a:pt x="38" y="17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408" name="Group 407">
            <a:extLst>
              <a:ext uri="{FF2B5EF4-FFF2-40B4-BE49-F238E27FC236}">
                <a16:creationId xmlns:a16="http://schemas.microsoft.com/office/drawing/2014/main" id="{420138B4-2A75-46A7-9877-5C2ACE35D0AC}"/>
              </a:ext>
            </a:extLst>
          </p:cNvPr>
          <p:cNvGrpSpPr/>
          <p:nvPr/>
        </p:nvGrpSpPr>
        <p:grpSpPr>
          <a:xfrm>
            <a:off x="3188414" y="2849734"/>
            <a:ext cx="441736" cy="442490"/>
            <a:chOff x="7456488" y="5027613"/>
            <a:chExt cx="930275" cy="931862"/>
          </a:xfrm>
          <a:solidFill>
            <a:schemeClr val="tx1"/>
          </a:solidFill>
        </p:grpSpPr>
        <p:sp>
          <p:nvSpPr>
            <p:cNvPr id="409" name="Freeform 5">
              <a:extLst>
                <a:ext uri="{FF2B5EF4-FFF2-40B4-BE49-F238E27FC236}">
                  <a16:creationId xmlns:a16="http://schemas.microsoft.com/office/drawing/2014/main" id="{3BAEE967-9B1C-40F4-8D34-C5DF5F437B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56488" y="5183188"/>
              <a:ext cx="744538" cy="776287"/>
            </a:xfrm>
            <a:custGeom>
              <a:avLst/>
              <a:gdLst>
                <a:gd name="T0" fmla="*/ 134 w 196"/>
                <a:gd name="T1" fmla="*/ 204 h 204"/>
                <a:gd name="T2" fmla="*/ 128 w 196"/>
                <a:gd name="T3" fmla="*/ 180 h 204"/>
                <a:gd name="T4" fmla="*/ 16 w 196"/>
                <a:gd name="T5" fmla="*/ 174 h 204"/>
                <a:gd name="T6" fmla="*/ 6 w 196"/>
                <a:gd name="T7" fmla="*/ 68 h 204"/>
                <a:gd name="T8" fmla="*/ 0 w 196"/>
                <a:gd name="T9" fmla="*/ 30 h 204"/>
                <a:gd name="T10" fmla="*/ 16 w 196"/>
                <a:gd name="T11" fmla="*/ 24 h 204"/>
                <a:gd name="T12" fmla="*/ 22 w 196"/>
                <a:gd name="T13" fmla="*/ 0 h 204"/>
                <a:gd name="T14" fmla="*/ 60 w 196"/>
                <a:gd name="T15" fmla="*/ 6 h 204"/>
                <a:gd name="T16" fmla="*/ 166 w 196"/>
                <a:gd name="T17" fmla="*/ 24 h 204"/>
                <a:gd name="T18" fmla="*/ 172 w 196"/>
                <a:gd name="T19" fmla="*/ 136 h 204"/>
                <a:gd name="T20" fmla="*/ 196 w 196"/>
                <a:gd name="T21" fmla="*/ 142 h 204"/>
                <a:gd name="T22" fmla="*/ 190 w 196"/>
                <a:gd name="T23" fmla="*/ 180 h 204"/>
                <a:gd name="T24" fmla="*/ 172 w 196"/>
                <a:gd name="T25" fmla="*/ 198 h 204"/>
                <a:gd name="T26" fmla="*/ 140 w 196"/>
                <a:gd name="T27" fmla="*/ 192 h 204"/>
                <a:gd name="T28" fmla="*/ 160 w 196"/>
                <a:gd name="T29" fmla="*/ 174 h 204"/>
                <a:gd name="T30" fmla="*/ 184 w 196"/>
                <a:gd name="T31" fmla="*/ 168 h 204"/>
                <a:gd name="T32" fmla="*/ 166 w 196"/>
                <a:gd name="T33" fmla="*/ 148 h 204"/>
                <a:gd name="T34" fmla="*/ 160 w 196"/>
                <a:gd name="T35" fmla="*/ 36 h 204"/>
                <a:gd name="T36" fmla="*/ 48 w 196"/>
                <a:gd name="T37" fmla="*/ 30 h 204"/>
                <a:gd name="T38" fmla="*/ 28 w 196"/>
                <a:gd name="T39" fmla="*/ 12 h 204"/>
                <a:gd name="T40" fmla="*/ 22 w 196"/>
                <a:gd name="T41" fmla="*/ 36 h 204"/>
                <a:gd name="T42" fmla="*/ 12 w 196"/>
                <a:gd name="T43" fmla="*/ 56 h 204"/>
                <a:gd name="T44" fmla="*/ 28 w 196"/>
                <a:gd name="T45" fmla="*/ 62 h 204"/>
                <a:gd name="T46" fmla="*/ 134 w 196"/>
                <a:gd name="T47" fmla="*/ 168 h 204"/>
                <a:gd name="T48" fmla="*/ 140 w 196"/>
                <a:gd name="T49" fmla="*/ 192 h 204"/>
                <a:gd name="T50" fmla="*/ 54 w 196"/>
                <a:gd name="T51" fmla="*/ 148 h 204"/>
                <a:gd name="T52" fmla="*/ 48 w 196"/>
                <a:gd name="T53" fmla="*/ 62 h 204"/>
                <a:gd name="T54" fmla="*/ 134 w 196"/>
                <a:gd name="T55" fmla="*/ 56 h 204"/>
                <a:gd name="T56" fmla="*/ 140 w 196"/>
                <a:gd name="T57" fmla="*/ 142 h 204"/>
                <a:gd name="T58" fmla="*/ 60 w 196"/>
                <a:gd name="T59" fmla="*/ 136 h 204"/>
                <a:gd name="T60" fmla="*/ 128 w 196"/>
                <a:gd name="T61" fmla="*/ 68 h 204"/>
                <a:gd name="T62" fmla="*/ 60 w 196"/>
                <a:gd name="T63" fmla="*/ 136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6" h="204">
                  <a:moveTo>
                    <a:pt x="166" y="204"/>
                  </a:moveTo>
                  <a:cubicBezTo>
                    <a:pt x="134" y="204"/>
                    <a:pt x="134" y="204"/>
                    <a:pt x="134" y="204"/>
                  </a:cubicBezTo>
                  <a:cubicBezTo>
                    <a:pt x="131" y="204"/>
                    <a:pt x="128" y="201"/>
                    <a:pt x="128" y="198"/>
                  </a:cubicBezTo>
                  <a:cubicBezTo>
                    <a:pt x="128" y="180"/>
                    <a:pt x="128" y="180"/>
                    <a:pt x="128" y="180"/>
                  </a:cubicBezTo>
                  <a:cubicBezTo>
                    <a:pt x="22" y="180"/>
                    <a:pt x="22" y="180"/>
                    <a:pt x="22" y="180"/>
                  </a:cubicBezTo>
                  <a:cubicBezTo>
                    <a:pt x="19" y="180"/>
                    <a:pt x="16" y="177"/>
                    <a:pt x="16" y="174"/>
                  </a:cubicBezTo>
                  <a:cubicBezTo>
                    <a:pt x="16" y="68"/>
                    <a:pt x="16" y="68"/>
                    <a:pt x="16" y="68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3" y="68"/>
                    <a:pt x="0" y="65"/>
                    <a:pt x="0" y="62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7"/>
                    <a:pt x="3" y="24"/>
                    <a:pt x="6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3"/>
                    <a:pt x="19" y="0"/>
                    <a:pt x="22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7" y="0"/>
                    <a:pt x="60" y="3"/>
                    <a:pt x="60" y="6"/>
                  </a:cubicBezTo>
                  <a:cubicBezTo>
                    <a:pt x="60" y="24"/>
                    <a:pt x="60" y="24"/>
                    <a:pt x="60" y="24"/>
                  </a:cubicBezTo>
                  <a:cubicBezTo>
                    <a:pt x="166" y="24"/>
                    <a:pt x="166" y="24"/>
                    <a:pt x="166" y="24"/>
                  </a:cubicBezTo>
                  <a:cubicBezTo>
                    <a:pt x="169" y="24"/>
                    <a:pt x="172" y="27"/>
                    <a:pt x="172" y="30"/>
                  </a:cubicBezTo>
                  <a:cubicBezTo>
                    <a:pt x="172" y="136"/>
                    <a:pt x="172" y="136"/>
                    <a:pt x="172" y="136"/>
                  </a:cubicBezTo>
                  <a:cubicBezTo>
                    <a:pt x="190" y="136"/>
                    <a:pt x="190" y="136"/>
                    <a:pt x="190" y="136"/>
                  </a:cubicBezTo>
                  <a:cubicBezTo>
                    <a:pt x="193" y="136"/>
                    <a:pt x="196" y="139"/>
                    <a:pt x="196" y="142"/>
                  </a:cubicBezTo>
                  <a:cubicBezTo>
                    <a:pt x="196" y="174"/>
                    <a:pt x="196" y="174"/>
                    <a:pt x="196" y="174"/>
                  </a:cubicBezTo>
                  <a:cubicBezTo>
                    <a:pt x="196" y="177"/>
                    <a:pt x="193" y="180"/>
                    <a:pt x="190" y="180"/>
                  </a:cubicBezTo>
                  <a:cubicBezTo>
                    <a:pt x="172" y="180"/>
                    <a:pt x="172" y="180"/>
                    <a:pt x="172" y="180"/>
                  </a:cubicBezTo>
                  <a:cubicBezTo>
                    <a:pt x="172" y="198"/>
                    <a:pt x="172" y="198"/>
                    <a:pt x="172" y="198"/>
                  </a:cubicBezTo>
                  <a:cubicBezTo>
                    <a:pt x="172" y="201"/>
                    <a:pt x="169" y="204"/>
                    <a:pt x="166" y="204"/>
                  </a:cubicBezTo>
                  <a:close/>
                  <a:moveTo>
                    <a:pt x="140" y="192"/>
                  </a:moveTo>
                  <a:cubicBezTo>
                    <a:pt x="160" y="192"/>
                    <a:pt x="160" y="192"/>
                    <a:pt x="160" y="192"/>
                  </a:cubicBezTo>
                  <a:cubicBezTo>
                    <a:pt x="160" y="174"/>
                    <a:pt x="160" y="174"/>
                    <a:pt x="160" y="174"/>
                  </a:cubicBezTo>
                  <a:cubicBezTo>
                    <a:pt x="160" y="171"/>
                    <a:pt x="163" y="168"/>
                    <a:pt x="166" y="168"/>
                  </a:cubicBezTo>
                  <a:cubicBezTo>
                    <a:pt x="184" y="168"/>
                    <a:pt x="184" y="168"/>
                    <a:pt x="184" y="168"/>
                  </a:cubicBezTo>
                  <a:cubicBezTo>
                    <a:pt x="184" y="148"/>
                    <a:pt x="184" y="148"/>
                    <a:pt x="184" y="148"/>
                  </a:cubicBezTo>
                  <a:cubicBezTo>
                    <a:pt x="166" y="148"/>
                    <a:pt x="166" y="148"/>
                    <a:pt x="166" y="148"/>
                  </a:cubicBezTo>
                  <a:cubicBezTo>
                    <a:pt x="163" y="148"/>
                    <a:pt x="160" y="145"/>
                    <a:pt x="160" y="142"/>
                  </a:cubicBezTo>
                  <a:cubicBezTo>
                    <a:pt x="160" y="36"/>
                    <a:pt x="160" y="36"/>
                    <a:pt x="160" y="36"/>
                  </a:cubicBezTo>
                  <a:cubicBezTo>
                    <a:pt x="54" y="36"/>
                    <a:pt x="54" y="36"/>
                    <a:pt x="54" y="36"/>
                  </a:cubicBezTo>
                  <a:cubicBezTo>
                    <a:pt x="51" y="36"/>
                    <a:pt x="48" y="33"/>
                    <a:pt x="48" y="30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8" y="33"/>
                    <a:pt x="25" y="36"/>
                    <a:pt x="22" y="36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5" y="56"/>
                    <a:pt x="28" y="59"/>
                    <a:pt x="28" y="62"/>
                  </a:cubicBezTo>
                  <a:cubicBezTo>
                    <a:pt x="28" y="168"/>
                    <a:pt x="28" y="168"/>
                    <a:pt x="28" y="168"/>
                  </a:cubicBezTo>
                  <a:cubicBezTo>
                    <a:pt x="134" y="168"/>
                    <a:pt x="134" y="168"/>
                    <a:pt x="134" y="168"/>
                  </a:cubicBezTo>
                  <a:cubicBezTo>
                    <a:pt x="137" y="168"/>
                    <a:pt x="140" y="171"/>
                    <a:pt x="140" y="174"/>
                  </a:cubicBezTo>
                  <a:lnTo>
                    <a:pt x="140" y="192"/>
                  </a:lnTo>
                  <a:close/>
                  <a:moveTo>
                    <a:pt x="134" y="148"/>
                  </a:moveTo>
                  <a:cubicBezTo>
                    <a:pt x="54" y="148"/>
                    <a:pt x="54" y="148"/>
                    <a:pt x="54" y="148"/>
                  </a:cubicBezTo>
                  <a:cubicBezTo>
                    <a:pt x="51" y="148"/>
                    <a:pt x="48" y="145"/>
                    <a:pt x="48" y="142"/>
                  </a:cubicBezTo>
                  <a:cubicBezTo>
                    <a:pt x="48" y="62"/>
                    <a:pt x="48" y="62"/>
                    <a:pt x="48" y="62"/>
                  </a:cubicBezTo>
                  <a:cubicBezTo>
                    <a:pt x="48" y="59"/>
                    <a:pt x="51" y="56"/>
                    <a:pt x="54" y="56"/>
                  </a:cubicBezTo>
                  <a:cubicBezTo>
                    <a:pt x="134" y="56"/>
                    <a:pt x="134" y="56"/>
                    <a:pt x="134" y="56"/>
                  </a:cubicBezTo>
                  <a:cubicBezTo>
                    <a:pt x="137" y="56"/>
                    <a:pt x="140" y="59"/>
                    <a:pt x="140" y="62"/>
                  </a:cubicBezTo>
                  <a:cubicBezTo>
                    <a:pt x="140" y="142"/>
                    <a:pt x="140" y="142"/>
                    <a:pt x="140" y="142"/>
                  </a:cubicBezTo>
                  <a:cubicBezTo>
                    <a:pt x="140" y="145"/>
                    <a:pt x="137" y="148"/>
                    <a:pt x="134" y="148"/>
                  </a:cubicBezTo>
                  <a:close/>
                  <a:moveTo>
                    <a:pt x="60" y="136"/>
                  </a:moveTo>
                  <a:cubicBezTo>
                    <a:pt x="128" y="136"/>
                    <a:pt x="128" y="136"/>
                    <a:pt x="128" y="136"/>
                  </a:cubicBezTo>
                  <a:cubicBezTo>
                    <a:pt x="128" y="68"/>
                    <a:pt x="128" y="68"/>
                    <a:pt x="128" y="68"/>
                  </a:cubicBezTo>
                  <a:cubicBezTo>
                    <a:pt x="60" y="68"/>
                    <a:pt x="60" y="68"/>
                    <a:pt x="60" y="68"/>
                  </a:cubicBezTo>
                  <a:lnTo>
                    <a:pt x="60" y="1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10" name="Freeform 6">
              <a:extLst>
                <a:ext uri="{FF2B5EF4-FFF2-40B4-BE49-F238E27FC236}">
                  <a16:creationId xmlns:a16="http://schemas.microsoft.com/office/drawing/2014/main" id="{DF915596-759C-493F-A99D-EA749A36A87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35876" y="5392738"/>
              <a:ext cx="355600" cy="354012"/>
            </a:xfrm>
            <a:custGeom>
              <a:avLst/>
              <a:gdLst>
                <a:gd name="T0" fmla="*/ 7 w 94"/>
                <a:gd name="T1" fmla="*/ 93 h 93"/>
                <a:gd name="T2" fmla="*/ 3 w 94"/>
                <a:gd name="T3" fmla="*/ 91 h 93"/>
                <a:gd name="T4" fmla="*/ 3 w 94"/>
                <a:gd name="T5" fmla="*/ 83 h 93"/>
                <a:gd name="T6" fmla="*/ 83 w 94"/>
                <a:gd name="T7" fmla="*/ 3 h 93"/>
                <a:gd name="T8" fmla="*/ 91 w 94"/>
                <a:gd name="T9" fmla="*/ 3 h 93"/>
                <a:gd name="T10" fmla="*/ 91 w 94"/>
                <a:gd name="T11" fmla="*/ 11 h 93"/>
                <a:gd name="T12" fmla="*/ 11 w 94"/>
                <a:gd name="T13" fmla="*/ 91 h 93"/>
                <a:gd name="T14" fmla="*/ 7 w 94"/>
                <a:gd name="T15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4" h="93">
                  <a:moveTo>
                    <a:pt x="7" y="93"/>
                  </a:moveTo>
                  <a:cubicBezTo>
                    <a:pt x="5" y="93"/>
                    <a:pt x="4" y="92"/>
                    <a:pt x="3" y="91"/>
                  </a:cubicBezTo>
                  <a:cubicBezTo>
                    <a:pt x="0" y="89"/>
                    <a:pt x="0" y="85"/>
                    <a:pt x="3" y="83"/>
                  </a:cubicBezTo>
                  <a:cubicBezTo>
                    <a:pt x="83" y="3"/>
                    <a:pt x="83" y="3"/>
                    <a:pt x="83" y="3"/>
                  </a:cubicBezTo>
                  <a:cubicBezTo>
                    <a:pt x="85" y="0"/>
                    <a:pt x="89" y="0"/>
                    <a:pt x="91" y="3"/>
                  </a:cubicBezTo>
                  <a:cubicBezTo>
                    <a:pt x="94" y="5"/>
                    <a:pt x="94" y="9"/>
                    <a:pt x="91" y="11"/>
                  </a:cubicBezTo>
                  <a:cubicBezTo>
                    <a:pt x="11" y="91"/>
                    <a:pt x="11" y="91"/>
                    <a:pt x="11" y="91"/>
                  </a:cubicBezTo>
                  <a:cubicBezTo>
                    <a:pt x="10" y="92"/>
                    <a:pt x="9" y="93"/>
                    <a:pt x="7" y="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11" name="Freeform 7">
              <a:extLst>
                <a:ext uri="{FF2B5EF4-FFF2-40B4-BE49-F238E27FC236}">
                  <a16:creationId xmlns:a16="http://schemas.microsoft.com/office/drawing/2014/main" id="{9D8391F4-D564-4BFE-9A1F-D00D1F14FC5F}"/>
                </a:ext>
              </a:extLst>
            </p:cNvPr>
            <p:cNvSpPr>
              <a:spLocks/>
            </p:cNvSpPr>
            <p:nvPr/>
          </p:nvSpPr>
          <p:spPr bwMode="auto">
            <a:xfrm>
              <a:off x="8059738" y="5027613"/>
              <a:ext cx="327025" cy="292100"/>
            </a:xfrm>
            <a:custGeom>
              <a:avLst/>
              <a:gdLst>
                <a:gd name="T0" fmla="*/ 7 w 86"/>
                <a:gd name="T1" fmla="*/ 77 h 77"/>
                <a:gd name="T2" fmla="*/ 3 w 86"/>
                <a:gd name="T3" fmla="*/ 75 h 77"/>
                <a:gd name="T4" fmla="*/ 3 w 86"/>
                <a:gd name="T5" fmla="*/ 67 h 77"/>
                <a:gd name="T6" fmla="*/ 75 w 86"/>
                <a:gd name="T7" fmla="*/ 3 h 77"/>
                <a:gd name="T8" fmla="*/ 83 w 86"/>
                <a:gd name="T9" fmla="*/ 3 h 77"/>
                <a:gd name="T10" fmla="*/ 83 w 86"/>
                <a:gd name="T11" fmla="*/ 11 h 77"/>
                <a:gd name="T12" fmla="*/ 11 w 86"/>
                <a:gd name="T13" fmla="*/ 75 h 77"/>
                <a:gd name="T14" fmla="*/ 7 w 86"/>
                <a:gd name="T1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6" h="77">
                  <a:moveTo>
                    <a:pt x="7" y="77"/>
                  </a:moveTo>
                  <a:cubicBezTo>
                    <a:pt x="5" y="77"/>
                    <a:pt x="4" y="76"/>
                    <a:pt x="3" y="75"/>
                  </a:cubicBezTo>
                  <a:cubicBezTo>
                    <a:pt x="0" y="73"/>
                    <a:pt x="1" y="69"/>
                    <a:pt x="3" y="67"/>
                  </a:cubicBezTo>
                  <a:cubicBezTo>
                    <a:pt x="75" y="3"/>
                    <a:pt x="75" y="3"/>
                    <a:pt x="75" y="3"/>
                  </a:cubicBezTo>
                  <a:cubicBezTo>
                    <a:pt x="77" y="0"/>
                    <a:pt x="81" y="1"/>
                    <a:pt x="83" y="3"/>
                  </a:cubicBezTo>
                  <a:cubicBezTo>
                    <a:pt x="86" y="5"/>
                    <a:pt x="85" y="9"/>
                    <a:pt x="83" y="11"/>
                  </a:cubicBezTo>
                  <a:cubicBezTo>
                    <a:pt x="11" y="75"/>
                    <a:pt x="11" y="75"/>
                    <a:pt x="11" y="75"/>
                  </a:cubicBezTo>
                  <a:cubicBezTo>
                    <a:pt x="10" y="77"/>
                    <a:pt x="8" y="77"/>
                    <a:pt x="7" y="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12" name="Freeform 8">
              <a:extLst>
                <a:ext uri="{FF2B5EF4-FFF2-40B4-BE49-F238E27FC236}">
                  <a16:creationId xmlns:a16="http://schemas.microsoft.com/office/drawing/2014/main" id="{E83F815C-070B-4B55-9277-DAA417C23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7513638" y="5275263"/>
              <a:ext cx="171450" cy="44450"/>
            </a:xfrm>
            <a:custGeom>
              <a:avLst/>
              <a:gdLst>
                <a:gd name="T0" fmla="*/ 39 w 45"/>
                <a:gd name="T1" fmla="*/ 12 h 12"/>
                <a:gd name="T2" fmla="*/ 6 w 45"/>
                <a:gd name="T3" fmla="*/ 12 h 12"/>
                <a:gd name="T4" fmla="*/ 0 w 45"/>
                <a:gd name="T5" fmla="*/ 6 h 12"/>
                <a:gd name="T6" fmla="*/ 6 w 45"/>
                <a:gd name="T7" fmla="*/ 0 h 12"/>
                <a:gd name="T8" fmla="*/ 39 w 45"/>
                <a:gd name="T9" fmla="*/ 0 h 12"/>
                <a:gd name="T10" fmla="*/ 45 w 45"/>
                <a:gd name="T11" fmla="*/ 6 h 12"/>
                <a:gd name="T12" fmla="*/ 39 w 45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12">
                  <a:moveTo>
                    <a:pt x="39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42" y="0"/>
                    <a:pt x="45" y="3"/>
                    <a:pt x="45" y="6"/>
                  </a:cubicBezTo>
                  <a:cubicBezTo>
                    <a:pt x="45" y="9"/>
                    <a:pt x="42" y="12"/>
                    <a:pt x="39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13" name="Freeform 9">
              <a:extLst>
                <a:ext uri="{FF2B5EF4-FFF2-40B4-BE49-F238E27FC236}">
                  <a16:creationId xmlns:a16="http://schemas.microsoft.com/office/drawing/2014/main" id="{2672EFB3-065C-44E9-AD14-5CAE3E87FD3B}"/>
                </a:ext>
              </a:extLst>
            </p:cNvPr>
            <p:cNvSpPr>
              <a:spLocks/>
            </p:cNvSpPr>
            <p:nvPr/>
          </p:nvSpPr>
          <p:spPr bwMode="auto">
            <a:xfrm>
              <a:off x="7518401" y="5395913"/>
              <a:ext cx="166688" cy="46037"/>
            </a:xfrm>
            <a:custGeom>
              <a:avLst/>
              <a:gdLst>
                <a:gd name="T0" fmla="*/ 38 w 44"/>
                <a:gd name="T1" fmla="*/ 12 h 12"/>
                <a:gd name="T2" fmla="*/ 6 w 44"/>
                <a:gd name="T3" fmla="*/ 12 h 12"/>
                <a:gd name="T4" fmla="*/ 0 w 44"/>
                <a:gd name="T5" fmla="*/ 6 h 12"/>
                <a:gd name="T6" fmla="*/ 6 w 44"/>
                <a:gd name="T7" fmla="*/ 0 h 12"/>
                <a:gd name="T8" fmla="*/ 38 w 44"/>
                <a:gd name="T9" fmla="*/ 0 h 12"/>
                <a:gd name="T10" fmla="*/ 44 w 44"/>
                <a:gd name="T11" fmla="*/ 6 h 12"/>
                <a:gd name="T12" fmla="*/ 38 w 44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2">
                  <a:moveTo>
                    <a:pt x="38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41" y="0"/>
                    <a:pt x="44" y="3"/>
                    <a:pt x="44" y="6"/>
                  </a:cubicBezTo>
                  <a:cubicBezTo>
                    <a:pt x="44" y="9"/>
                    <a:pt x="41" y="12"/>
                    <a:pt x="3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14" name="Freeform 10">
              <a:extLst>
                <a:ext uri="{FF2B5EF4-FFF2-40B4-BE49-F238E27FC236}">
                  <a16:creationId xmlns:a16="http://schemas.microsoft.com/office/drawing/2014/main" id="{93AA4F70-5E7F-43A1-B604-A1CE9BB3B70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42263" y="5700713"/>
              <a:ext cx="168275" cy="46037"/>
            </a:xfrm>
            <a:custGeom>
              <a:avLst/>
              <a:gdLst>
                <a:gd name="T0" fmla="*/ 38 w 44"/>
                <a:gd name="T1" fmla="*/ 12 h 12"/>
                <a:gd name="T2" fmla="*/ 6 w 44"/>
                <a:gd name="T3" fmla="*/ 12 h 12"/>
                <a:gd name="T4" fmla="*/ 0 w 44"/>
                <a:gd name="T5" fmla="*/ 6 h 12"/>
                <a:gd name="T6" fmla="*/ 6 w 44"/>
                <a:gd name="T7" fmla="*/ 0 h 12"/>
                <a:gd name="T8" fmla="*/ 38 w 44"/>
                <a:gd name="T9" fmla="*/ 0 h 12"/>
                <a:gd name="T10" fmla="*/ 44 w 44"/>
                <a:gd name="T11" fmla="*/ 6 h 12"/>
                <a:gd name="T12" fmla="*/ 38 w 44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2">
                  <a:moveTo>
                    <a:pt x="38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41" y="0"/>
                    <a:pt x="44" y="3"/>
                    <a:pt x="44" y="6"/>
                  </a:cubicBezTo>
                  <a:cubicBezTo>
                    <a:pt x="44" y="9"/>
                    <a:pt x="41" y="12"/>
                    <a:pt x="3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15" name="Freeform 11">
              <a:extLst>
                <a:ext uri="{FF2B5EF4-FFF2-40B4-BE49-F238E27FC236}">
                  <a16:creationId xmlns:a16="http://schemas.microsoft.com/office/drawing/2014/main" id="{FBC85384-88BB-4894-ADA3-01FB7A6C8A7D}"/>
                </a:ext>
              </a:extLst>
            </p:cNvPr>
            <p:cNvSpPr>
              <a:spLocks/>
            </p:cNvSpPr>
            <p:nvPr/>
          </p:nvSpPr>
          <p:spPr bwMode="auto">
            <a:xfrm>
              <a:off x="7942263" y="5821363"/>
              <a:ext cx="168275" cy="46037"/>
            </a:xfrm>
            <a:custGeom>
              <a:avLst/>
              <a:gdLst>
                <a:gd name="T0" fmla="*/ 38 w 44"/>
                <a:gd name="T1" fmla="*/ 12 h 12"/>
                <a:gd name="T2" fmla="*/ 6 w 44"/>
                <a:gd name="T3" fmla="*/ 12 h 12"/>
                <a:gd name="T4" fmla="*/ 0 w 44"/>
                <a:gd name="T5" fmla="*/ 6 h 12"/>
                <a:gd name="T6" fmla="*/ 6 w 44"/>
                <a:gd name="T7" fmla="*/ 0 h 12"/>
                <a:gd name="T8" fmla="*/ 38 w 44"/>
                <a:gd name="T9" fmla="*/ 0 h 12"/>
                <a:gd name="T10" fmla="*/ 44 w 44"/>
                <a:gd name="T11" fmla="*/ 6 h 12"/>
                <a:gd name="T12" fmla="*/ 38 w 44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2">
                  <a:moveTo>
                    <a:pt x="38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41" y="0"/>
                    <a:pt x="44" y="3"/>
                    <a:pt x="44" y="6"/>
                  </a:cubicBezTo>
                  <a:cubicBezTo>
                    <a:pt x="44" y="9"/>
                    <a:pt x="41" y="12"/>
                    <a:pt x="3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416" name="Group 415">
            <a:extLst>
              <a:ext uri="{FF2B5EF4-FFF2-40B4-BE49-F238E27FC236}">
                <a16:creationId xmlns:a16="http://schemas.microsoft.com/office/drawing/2014/main" id="{0ACD1B44-4A46-4A21-A78F-D72A8454E4DD}"/>
              </a:ext>
            </a:extLst>
          </p:cNvPr>
          <p:cNvGrpSpPr/>
          <p:nvPr/>
        </p:nvGrpSpPr>
        <p:grpSpPr>
          <a:xfrm>
            <a:off x="5262416" y="2903777"/>
            <a:ext cx="335491" cy="334405"/>
            <a:chOff x="9053513" y="484188"/>
            <a:chExt cx="490538" cy="488950"/>
          </a:xfrm>
          <a:solidFill>
            <a:schemeClr val="tx1"/>
          </a:solidFill>
        </p:grpSpPr>
        <p:sp>
          <p:nvSpPr>
            <p:cNvPr id="417" name="Freeform 5">
              <a:extLst>
                <a:ext uri="{FF2B5EF4-FFF2-40B4-BE49-F238E27FC236}">
                  <a16:creationId xmlns:a16="http://schemas.microsoft.com/office/drawing/2014/main" id="{E097096F-8FF1-49E0-A267-46C21118CD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18" name="Freeform 6">
              <a:extLst>
                <a:ext uri="{FF2B5EF4-FFF2-40B4-BE49-F238E27FC236}">
                  <a16:creationId xmlns:a16="http://schemas.microsoft.com/office/drawing/2014/main" id="{010129A4-1C88-4160-9D54-5528D4BE00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19" name="Freeform 7">
              <a:extLst>
                <a:ext uri="{FF2B5EF4-FFF2-40B4-BE49-F238E27FC236}">
                  <a16:creationId xmlns:a16="http://schemas.microsoft.com/office/drawing/2014/main" id="{4FA1BDC4-D68D-499A-B7EB-83837E929E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420" name="Group 419">
            <a:extLst>
              <a:ext uri="{FF2B5EF4-FFF2-40B4-BE49-F238E27FC236}">
                <a16:creationId xmlns:a16="http://schemas.microsoft.com/office/drawing/2014/main" id="{386D8453-0612-4734-8086-BA8736E1669B}"/>
              </a:ext>
            </a:extLst>
          </p:cNvPr>
          <p:cNvGrpSpPr/>
          <p:nvPr/>
        </p:nvGrpSpPr>
        <p:grpSpPr>
          <a:xfrm>
            <a:off x="4214824" y="2882548"/>
            <a:ext cx="378083" cy="376863"/>
            <a:chOff x="8224838" y="646113"/>
            <a:chExt cx="492125" cy="490537"/>
          </a:xfrm>
          <a:solidFill>
            <a:schemeClr val="tx1"/>
          </a:solidFill>
        </p:grpSpPr>
        <p:sp>
          <p:nvSpPr>
            <p:cNvPr id="421" name="Freeform 5">
              <a:extLst>
                <a:ext uri="{FF2B5EF4-FFF2-40B4-BE49-F238E27FC236}">
                  <a16:creationId xmlns:a16="http://schemas.microsoft.com/office/drawing/2014/main" id="{499D8DD1-714B-4BEF-A1CA-912C211B1B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56601" y="646113"/>
              <a:ext cx="225425" cy="325437"/>
            </a:xfrm>
            <a:custGeom>
              <a:avLst/>
              <a:gdLst>
                <a:gd name="T0" fmla="*/ 29 w 59"/>
                <a:gd name="T1" fmla="*/ 85 h 85"/>
                <a:gd name="T2" fmla="*/ 59 w 59"/>
                <a:gd name="T3" fmla="*/ 30 h 85"/>
                <a:gd name="T4" fmla="*/ 29 w 59"/>
                <a:gd name="T5" fmla="*/ 0 h 85"/>
                <a:gd name="T6" fmla="*/ 0 w 59"/>
                <a:gd name="T7" fmla="*/ 30 h 85"/>
                <a:gd name="T8" fmla="*/ 11 w 59"/>
                <a:gd name="T9" fmla="*/ 63 h 85"/>
                <a:gd name="T10" fmla="*/ 29 w 59"/>
                <a:gd name="T11" fmla="*/ 85 h 85"/>
                <a:gd name="T12" fmla="*/ 29 w 59"/>
                <a:gd name="T13" fmla="*/ 8 h 85"/>
                <a:gd name="T14" fmla="*/ 51 w 59"/>
                <a:gd name="T15" fmla="*/ 30 h 85"/>
                <a:gd name="T16" fmla="*/ 29 w 59"/>
                <a:gd name="T17" fmla="*/ 77 h 85"/>
                <a:gd name="T18" fmla="*/ 8 w 59"/>
                <a:gd name="T19" fmla="*/ 30 h 85"/>
                <a:gd name="T20" fmla="*/ 29 w 59"/>
                <a:gd name="T21" fmla="*/ 8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85">
                  <a:moveTo>
                    <a:pt x="29" y="85"/>
                  </a:moveTo>
                  <a:cubicBezTo>
                    <a:pt x="40" y="85"/>
                    <a:pt x="59" y="44"/>
                    <a:pt x="59" y="30"/>
                  </a:cubicBezTo>
                  <a:cubicBezTo>
                    <a:pt x="59" y="13"/>
                    <a:pt x="46" y="0"/>
                    <a:pt x="29" y="0"/>
                  </a:cubicBezTo>
                  <a:cubicBezTo>
                    <a:pt x="13" y="0"/>
                    <a:pt x="0" y="13"/>
                    <a:pt x="0" y="30"/>
                  </a:cubicBezTo>
                  <a:cubicBezTo>
                    <a:pt x="0" y="41"/>
                    <a:pt x="8" y="58"/>
                    <a:pt x="11" y="63"/>
                  </a:cubicBezTo>
                  <a:cubicBezTo>
                    <a:pt x="18" y="78"/>
                    <a:pt x="24" y="85"/>
                    <a:pt x="29" y="85"/>
                  </a:cubicBezTo>
                  <a:close/>
                  <a:moveTo>
                    <a:pt x="29" y="8"/>
                  </a:moveTo>
                  <a:cubicBezTo>
                    <a:pt x="41" y="8"/>
                    <a:pt x="51" y="18"/>
                    <a:pt x="51" y="30"/>
                  </a:cubicBezTo>
                  <a:cubicBezTo>
                    <a:pt x="51" y="44"/>
                    <a:pt x="35" y="73"/>
                    <a:pt x="29" y="77"/>
                  </a:cubicBezTo>
                  <a:cubicBezTo>
                    <a:pt x="24" y="73"/>
                    <a:pt x="8" y="44"/>
                    <a:pt x="8" y="30"/>
                  </a:cubicBezTo>
                  <a:cubicBezTo>
                    <a:pt x="8" y="18"/>
                    <a:pt x="18" y="8"/>
                    <a:pt x="29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2" name="Freeform 6">
              <a:extLst>
                <a:ext uri="{FF2B5EF4-FFF2-40B4-BE49-F238E27FC236}">
                  <a16:creationId xmlns:a16="http://schemas.microsoft.com/office/drawing/2014/main" id="{340B2393-3FAC-4A6C-8A34-05840B82BA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13751" y="700088"/>
              <a:ext cx="111125" cy="111125"/>
            </a:xfrm>
            <a:custGeom>
              <a:avLst/>
              <a:gdLst>
                <a:gd name="T0" fmla="*/ 29 w 29"/>
                <a:gd name="T1" fmla="*/ 15 h 29"/>
                <a:gd name="T2" fmla="*/ 14 w 29"/>
                <a:gd name="T3" fmla="*/ 0 h 29"/>
                <a:gd name="T4" fmla="*/ 0 w 29"/>
                <a:gd name="T5" fmla="*/ 15 h 29"/>
                <a:gd name="T6" fmla="*/ 14 w 29"/>
                <a:gd name="T7" fmla="*/ 29 h 29"/>
                <a:gd name="T8" fmla="*/ 29 w 29"/>
                <a:gd name="T9" fmla="*/ 15 h 29"/>
                <a:gd name="T10" fmla="*/ 4 w 29"/>
                <a:gd name="T11" fmla="*/ 15 h 29"/>
                <a:gd name="T12" fmla="*/ 14 w 29"/>
                <a:gd name="T13" fmla="*/ 4 h 29"/>
                <a:gd name="T14" fmla="*/ 25 w 29"/>
                <a:gd name="T15" fmla="*/ 15 h 29"/>
                <a:gd name="T16" fmla="*/ 14 w 29"/>
                <a:gd name="T17" fmla="*/ 25 h 29"/>
                <a:gd name="T18" fmla="*/ 4 w 29"/>
                <a:gd name="T19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cubicBezTo>
                    <a:pt x="29" y="6"/>
                    <a:pt x="23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23"/>
                    <a:pt x="6" y="29"/>
                    <a:pt x="14" y="29"/>
                  </a:cubicBezTo>
                  <a:cubicBezTo>
                    <a:pt x="23" y="29"/>
                    <a:pt x="29" y="23"/>
                    <a:pt x="29" y="15"/>
                  </a:cubicBezTo>
                  <a:close/>
                  <a:moveTo>
                    <a:pt x="4" y="15"/>
                  </a:moveTo>
                  <a:cubicBezTo>
                    <a:pt x="4" y="8"/>
                    <a:pt x="9" y="4"/>
                    <a:pt x="14" y="4"/>
                  </a:cubicBezTo>
                  <a:cubicBezTo>
                    <a:pt x="20" y="4"/>
                    <a:pt x="25" y="8"/>
                    <a:pt x="25" y="15"/>
                  </a:cubicBezTo>
                  <a:cubicBezTo>
                    <a:pt x="25" y="21"/>
                    <a:pt x="20" y="25"/>
                    <a:pt x="14" y="25"/>
                  </a:cubicBezTo>
                  <a:cubicBezTo>
                    <a:pt x="9" y="25"/>
                    <a:pt x="4" y="21"/>
                    <a:pt x="4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3" name="Freeform 7">
              <a:extLst>
                <a:ext uri="{FF2B5EF4-FFF2-40B4-BE49-F238E27FC236}">
                  <a16:creationId xmlns:a16="http://schemas.microsoft.com/office/drawing/2014/main" id="{BCDAF34F-7FEE-4498-BF38-B2D717127384}"/>
                </a:ext>
              </a:extLst>
            </p:cNvPr>
            <p:cNvSpPr>
              <a:spLocks/>
            </p:cNvSpPr>
            <p:nvPr/>
          </p:nvSpPr>
          <p:spPr bwMode="auto">
            <a:xfrm>
              <a:off x="8224838" y="768350"/>
              <a:ext cx="492125" cy="368300"/>
            </a:xfrm>
            <a:custGeom>
              <a:avLst/>
              <a:gdLst>
                <a:gd name="T0" fmla="*/ 126 w 128"/>
                <a:gd name="T1" fmla="*/ 1 h 96"/>
                <a:gd name="T2" fmla="*/ 123 w 128"/>
                <a:gd name="T3" fmla="*/ 1 h 96"/>
                <a:gd name="T4" fmla="*/ 97 w 128"/>
                <a:gd name="T5" fmla="*/ 7 h 96"/>
                <a:gd name="T6" fmla="*/ 94 w 128"/>
                <a:gd name="T7" fmla="*/ 12 h 96"/>
                <a:gd name="T8" fmla="*/ 99 w 128"/>
                <a:gd name="T9" fmla="*/ 15 h 96"/>
                <a:gd name="T10" fmla="*/ 120 w 128"/>
                <a:gd name="T11" fmla="*/ 10 h 96"/>
                <a:gd name="T12" fmla="*/ 120 w 128"/>
                <a:gd name="T13" fmla="*/ 80 h 96"/>
                <a:gd name="T14" fmla="*/ 87 w 128"/>
                <a:gd name="T15" fmla="*/ 87 h 96"/>
                <a:gd name="T16" fmla="*/ 87 w 128"/>
                <a:gd name="T17" fmla="*/ 38 h 96"/>
                <a:gd name="T18" fmla="*/ 85 w 128"/>
                <a:gd name="T19" fmla="*/ 36 h 96"/>
                <a:gd name="T20" fmla="*/ 83 w 128"/>
                <a:gd name="T21" fmla="*/ 38 h 96"/>
                <a:gd name="T22" fmla="*/ 83 w 128"/>
                <a:gd name="T23" fmla="*/ 87 h 96"/>
                <a:gd name="T24" fmla="*/ 43 w 128"/>
                <a:gd name="T25" fmla="*/ 73 h 96"/>
                <a:gd name="T26" fmla="*/ 43 w 128"/>
                <a:gd name="T27" fmla="*/ 38 h 96"/>
                <a:gd name="T28" fmla="*/ 41 w 128"/>
                <a:gd name="T29" fmla="*/ 36 h 96"/>
                <a:gd name="T30" fmla="*/ 39 w 128"/>
                <a:gd name="T31" fmla="*/ 38 h 96"/>
                <a:gd name="T32" fmla="*/ 39 w 128"/>
                <a:gd name="T33" fmla="*/ 73 h 96"/>
                <a:gd name="T34" fmla="*/ 8 w 128"/>
                <a:gd name="T35" fmla="*/ 86 h 96"/>
                <a:gd name="T36" fmla="*/ 8 w 128"/>
                <a:gd name="T37" fmla="*/ 16 h 96"/>
                <a:gd name="T38" fmla="*/ 29 w 128"/>
                <a:gd name="T39" fmla="*/ 8 h 96"/>
                <a:gd name="T40" fmla="*/ 31 w 128"/>
                <a:gd name="T41" fmla="*/ 3 h 96"/>
                <a:gd name="T42" fmla="*/ 26 w 128"/>
                <a:gd name="T43" fmla="*/ 0 h 96"/>
                <a:gd name="T44" fmla="*/ 3 w 128"/>
                <a:gd name="T45" fmla="*/ 10 h 96"/>
                <a:gd name="T46" fmla="*/ 0 w 128"/>
                <a:gd name="T47" fmla="*/ 14 h 96"/>
                <a:gd name="T48" fmla="*/ 0 w 128"/>
                <a:gd name="T49" fmla="*/ 92 h 96"/>
                <a:gd name="T50" fmla="*/ 2 w 128"/>
                <a:gd name="T51" fmla="*/ 95 h 96"/>
                <a:gd name="T52" fmla="*/ 4 w 128"/>
                <a:gd name="T53" fmla="*/ 96 h 96"/>
                <a:gd name="T54" fmla="*/ 6 w 128"/>
                <a:gd name="T55" fmla="*/ 96 h 96"/>
                <a:gd name="T56" fmla="*/ 41 w 128"/>
                <a:gd name="T57" fmla="*/ 81 h 96"/>
                <a:gd name="T58" fmla="*/ 84 w 128"/>
                <a:gd name="T59" fmla="*/ 96 h 96"/>
                <a:gd name="T60" fmla="*/ 87 w 128"/>
                <a:gd name="T61" fmla="*/ 96 h 96"/>
                <a:gd name="T62" fmla="*/ 125 w 128"/>
                <a:gd name="T63" fmla="*/ 87 h 96"/>
                <a:gd name="T64" fmla="*/ 128 w 128"/>
                <a:gd name="T65" fmla="*/ 83 h 96"/>
                <a:gd name="T66" fmla="*/ 128 w 128"/>
                <a:gd name="T67" fmla="*/ 4 h 96"/>
                <a:gd name="T68" fmla="*/ 126 w 128"/>
                <a:gd name="T69" fmla="*/ 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8" h="96">
                  <a:moveTo>
                    <a:pt x="126" y="1"/>
                  </a:moveTo>
                  <a:cubicBezTo>
                    <a:pt x="125" y="1"/>
                    <a:pt x="124" y="0"/>
                    <a:pt x="123" y="1"/>
                  </a:cubicBezTo>
                  <a:cubicBezTo>
                    <a:pt x="97" y="7"/>
                    <a:pt x="97" y="7"/>
                    <a:pt x="97" y="7"/>
                  </a:cubicBezTo>
                  <a:cubicBezTo>
                    <a:pt x="95" y="7"/>
                    <a:pt x="94" y="10"/>
                    <a:pt x="94" y="12"/>
                  </a:cubicBezTo>
                  <a:cubicBezTo>
                    <a:pt x="95" y="14"/>
                    <a:pt x="97" y="15"/>
                    <a:pt x="99" y="15"/>
                  </a:cubicBezTo>
                  <a:cubicBezTo>
                    <a:pt x="120" y="10"/>
                    <a:pt x="120" y="10"/>
                    <a:pt x="120" y="10"/>
                  </a:cubicBezTo>
                  <a:cubicBezTo>
                    <a:pt x="120" y="80"/>
                    <a:pt x="120" y="80"/>
                    <a:pt x="120" y="80"/>
                  </a:cubicBezTo>
                  <a:cubicBezTo>
                    <a:pt x="87" y="87"/>
                    <a:pt x="87" y="87"/>
                    <a:pt x="87" y="87"/>
                  </a:cubicBezTo>
                  <a:cubicBezTo>
                    <a:pt x="87" y="38"/>
                    <a:pt x="87" y="38"/>
                    <a:pt x="87" y="38"/>
                  </a:cubicBezTo>
                  <a:cubicBezTo>
                    <a:pt x="87" y="37"/>
                    <a:pt x="86" y="36"/>
                    <a:pt x="85" y="36"/>
                  </a:cubicBezTo>
                  <a:cubicBezTo>
                    <a:pt x="84" y="36"/>
                    <a:pt x="83" y="37"/>
                    <a:pt x="83" y="38"/>
                  </a:cubicBezTo>
                  <a:cubicBezTo>
                    <a:pt x="83" y="87"/>
                    <a:pt x="83" y="87"/>
                    <a:pt x="83" y="87"/>
                  </a:cubicBezTo>
                  <a:cubicBezTo>
                    <a:pt x="43" y="73"/>
                    <a:pt x="43" y="73"/>
                    <a:pt x="43" y="73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3" y="37"/>
                    <a:pt x="42" y="36"/>
                    <a:pt x="41" y="36"/>
                  </a:cubicBezTo>
                  <a:cubicBezTo>
                    <a:pt x="40" y="36"/>
                    <a:pt x="39" y="37"/>
                    <a:pt x="39" y="38"/>
                  </a:cubicBezTo>
                  <a:cubicBezTo>
                    <a:pt x="39" y="73"/>
                    <a:pt x="39" y="73"/>
                    <a:pt x="39" y="73"/>
                  </a:cubicBezTo>
                  <a:cubicBezTo>
                    <a:pt x="8" y="86"/>
                    <a:pt x="8" y="86"/>
                    <a:pt x="8" y="8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31" y="7"/>
                    <a:pt x="32" y="5"/>
                    <a:pt x="31" y="3"/>
                  </a:cubicBezTo>
                  <a:cubicBezTo>
                    <a:pt x="30" y="1"/>
                    <a:pt x="28" y="0"/>
                    <a:pt x="26" y="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1" y="11"/>
                    <a:pt x="0" y="12"/>
                    <a:pt x="0" y="14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1" y="95"/>
                    <a:pt x="2" y="95"/>
                  </a:cubicBezTo>
                  <a:cubicBezTo>
                    <a:pt x="2" y="96"/>
                    <a:pt x="3" y="96"/>
                    <a:pt x="4" y="96"/>
                  </a:cubicBezTo>
                  <a:cubicBezTo>
                    <a:pt x="5" y="96"/>
                    <a:pt x="5" y="96"/>
                    <a:pt x="6" y="96"/>
                  </a:cubicBezTo>
                  <a:cubicBezTo>
                    <a:pt x="41" y="81"/>
                    <a:pt x="41" y="81"/>
                    <a:pt x="41" y="81"/>
                  </a:cubicBezTo>
                  <a:cubicBezTo>
                    <a:pt x="84" y="96"/>
                    <a:pt x="84" y="96"/>
                    <a:pt x="84" y="96"/>
                  </a:cubicBezTo>
                  <a:cubicBezTo>
                    <a:pt x="85" y="96"/>
                    <a:pt x="86" y="96"/>
                    <a:pt x="87" y="96"/>
                  </a:cubicBezTo>
                  <a:cubicBezTo>
                    <a:pt x="125" y="87"/>
                    <a:pt x="125" y="87"/>
                    <a:pt x="125" y="87"/>
                  </a:cubicBezTo>
                  <a:cubicBezTo>
                    <a:pt x="127" y="86"/>
                    <a:pt x="128" y="85"/>
                    <a:pt x="128" y="83"/>
                  </a:cubicBezTo>
                  <a:cubicBezTo>
                    <a:pt x="128" y="4"/>
                    <a:pt x="128" y="4"/>
                    <a:pt x="128" y="4"/>
                  </a:cubicBezTo>
                  <a:cubicBezTo>
                    <a:pt x="128" y="3"/>
                    <a:pt x="127" y="2"/>
                    <a:pt x="12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424" name="Freeform 12">
            <a:extLst>
              <a:ext uri="{FF2B5EF4-FFF2-40B4-BE49-F238E27FC236}">
                <a16:creationId xmlns:a16="http://schemas.microsoft.com/office/drawing/2014/main" id="{C5F9ED97-6DF8-4864-A031-55597F7262F1}"/>
              </a:ext>
            </a:extLst>
          </p:cNvPr>
          <p:cNvSpPr>
            <a:spLocks noEditPoints="1"/>
          </p:cNvSpPr>
          <p:nvPr/>
        </p:nvSpPr>
        <p:spPr bwMode="auto">
          <a:xfrm>
            <a:off x="6219817" y="1166295"/>
            <a:ext cx="420688" cy="422275"/>
          </a:xfrm>
          <a:custGeom>
            <a:avLst/>
            <a:gdLst>
              <a:gd name="T0" fmla="*/ 14 w 112"/>
              <a:gd name="T1" fmla="*/ 93 h 112"/>
              <a:gd name="T2" fmla="*/ 19 w 112"/>
              <a:gd name="T3" fmla="*/ 99 h 112"/>
              <a:gd name="T4" fmla="*/ 25 w 112"/>
              <a:gd name="T5" fmla="*/ 99 h 112"/>
              <a:gd name="T6" fmla="*/ 25 w 112"/>
              <a:gd name="T7" fmla="*/ 98 h 112"/>
              <a:gd name="T8" fmla="*/ 82 w 112"/>
              <a:gd name="T9" fmla="*/ 101 h 112"/>
              <a:gd name="T10" fmla="*/ 87 w 112"/>
              <a:gd name="T11" fmla="*/ 98 h 112"/>
              <a:gd name="T12" fmla="*/ 87 w 112"/>
              <a:gd name="T13" fmla="*/ 98 h 112"/>
              <a:gd name="T14" fmla="*/ 93 w 112"/>
              <a:gd name="T15" fmla="*/ 98 h 112"/>
              <a:gd name="T16" fmla="*/ 99 w 112"/>
              <a:gd name="T17" fmla="*/ 93 h 112"/>
              <a:gd name="T18" fmla="*/ 99 w 112"/>
              <a:gd name="T19" fmla="*/ 87 h 112"/>
              <a:gd name="T20" fmla="*/ 98 w 112"/>
              <a:gd name="T21" fmla="*/ 87 h 112"/>
              <a:gd name="T22" fmla="*/ 101 w 112"/>
              <a:gd name="T23" fmla="*/ 30 h 112"/>
              <a:gd name="T24" fmla="*/ 98 w 112"/>
              <a:gd name="T25" fmla="*/ 25 h 112"/>
              <a:gd name="T26" fmla="*/ 98 w 112"/>
              <a:gd name="T27" fmla="*/ 24 h 112"/>
              <a:gd name="T28" fmla="*/ 98 w 112"/>
              <a:gd name="T29" fmla="*/ 19 h 112"/>
              <a:gd name="T30" fmla="*/ 93 w 112"/>
              <a:gd name="T31" fmla="*/ 13 h 112"/>
              <a:gd name="T32" fmla="*/ 87 w 112"/>
              <a:gd name="T33" fmla="*/ 13 h 112"/>
              <a:gd name="T34" fmla="*/ 86 w 112"/>
              <a:gd name="T35" fmla="*/ 14 h 112"/>
              <a:gd name="T36" fmla="*/ 30 w 112"/>
              <a:gd name="T37" fmla="*/ 11 h 112"/>
              <a:gd name="T38" fmla="*/ 25 w 112"/>
              <a:gd name="T39" fmla="*/ 14 h 112"/>
              <a:gd name="T40" fmla="*/ 24 w 112"/>
              <a:gd name="T41" fmla="*/ 14 h 112"/>
              <a:gd name="T42" fmla="*/ 19 w 112"/>
              <a:gd name="T43" fmla="*/ 14 h 112"/>
              <a:gd name="T44" fmla="*/ 13 w 112"/>
              <a:gd name="T45" fmla="*/ 19 h 112"/>
              <a:gd name="T46" fmla="*/ 13 w 112"/>
              <a:gd name="T47" fmla="*/ 25 h 112"/>
              <a:gd name="T48" fmla="*/ 14 w 112"/>
              <a:gd name="T49" fmla="*/ 26 h 112"/>
              <a:gd name="T50" fmla="*/ 11 w 112"/>
              <a:gd name="T51" fmla="*/ 82 h 112"/>
              <a:gd name="T52" fmla="*/ 14 w 112"/>
              <a:gd name="T53" fmla="*/ 87 h 112"/>
              <a:gd name="T54" fmla="*/ 14 w 112"/>
              <a:gd name="T55" fmla="*/ 87 h 112"/>
              <a:gd name="T56" fmla="*/ 14 w 112"/>
              <a:gd name="T57" fmla="*/ 93 h 112"/>
              <a:gd name="T58" fmla="*/ 78 w 112"/>
              <a:gd name="T59" fmla="*/ 94 h 112"/>
              <a:gd name="T60" fmla="*/ 31 w 112"/>
              <a:gd name="T61" fmla="*/ 92 h 112"/>
              <a:gd name="T62" fmla="*/ 46 w 112"/>
              <a:gd name="T63" fmla="*/ 78 h 112"/>
              <a:gd name="T64" fmla="*/ 66 w 112"/>
              <a:gd name="T65" fmla="*/ 78 h 112"/>
              <a:gd name="T66" fmla="*/ 81 w 112"/>
              <a:gd name="T67" fmla="*/ 92 h 112"/>
              <a:gd name="T68" fmla="*/ 78 w 112"/>
              <a:gd name="T69" fmla="*/ 94 h 112"/>
              <a:gd name="T70" fmla="*/ 42 w 112"/>
              <a:gd name="T71" fmla="*/ 64 h 112"/>
              <a:gd name="T72" fmla="*/ 48 w 112"/>
              <a:gd name="T73" fmla="*/ 42 h 112"/>
              <a:gd name="T74" fmla="*/ 70 w 112"/>
              <a:gd name="T75" fmla="*/ 48 h 112"/>
              <a:gd name="T76" fmla="*/ 67 w 112"/>
              <a:gd name="T77" fmla="*/ 68 h 112"/>
              <a:gd name="T78" fmla="*/ 67 w 112"/>
              <a:gd name="T79" fmla="*/ 68 h 112"/>
              <a:gd name="T80" fmla="*/ 64 w 112"/>
              <a:gd name="T81" fmla="*/ 70 h 112"/>
              <a:gd name="T82" fmla="*/ 44 w 112"/>
              <a:gd name="T83" fmla="*/ 67 h 112"/>
              <a:gd name="T84" fmla="*/ 44 w 112"/>
              <a:gd name="T85" fmla="*/ 67 h 112"/>
              <a:gd name="T86" fmla="*/ 42 w 112"/>
              <a:gd name="T87" fmla="*/ 64 h 112"/>
              <a:gd name="T88" fmla="*/ 94 w 112"/>
              <a:gd name="T89" fmla="*/ 34 h 112"/>
              <a:gd name="T90" fmla="*/ 92 w 112"/>
              <a:gd name="T91" fmla="*/ 81 h 112"/>
              <a:gd name="T92" fmla="*/ 78 w 112"/>
              <a:gd name="T93" fmla="*/ 66 h 112"/>
              <a:gd name="T94" fmla="*/ 78 w 112"/>
              <a:gd name="T95" fmla="*/ 46 h 112"/>
              <a:gd name="T96" fmla="*/ 92 w 112"/>
              <a:gd name="T97" fmla="*/ 31 h 112"/>
              <a:gd name="T98" fmla="*/ 94 w 112"/>
              <a:gd name="T99" fmla="*/ 34 h 112"/>
              <a:gd name="T100" fmla="*/ 34 w 112"/>
              <a:gd name="T101" fmla="*/ 18 h 112"/>
              <a:gd name="T102" fmla="*/ 81 w 112"/>
              <a:gd name="T103" fmla="*/ 20 h 112"/>
              <a:gd name="T104" fmla="*/ 66 w 112"/>
              <a:gd name="T105" fmla="*/ 34 h 112"/>
              <a:gd name="T106" fmla="*/ 45 w 112"/>
              <a:gd name="T107" fmla="*/ 34 h 112"/>
              <a:gd name="T108" fmla="*/ 31 w 112"/>
              <a:gd name="T109" fmla="*/ 20 h 112"/>
              <a:gd name="T110" fmla="*/ 34 w 112"/>
              <a:gd name="T111" fmla="*/ 18 h 112"/>
              <a:gd name="T112" fmla="*/ 18 w 112"/>
              <a:gd name="T113" fmla="*/ 78 h 112"/>
              <a:gd name="T114" fmla="*/ 20 w 112"/>
              <a:gd name="T115" fmla="*/ 31 h 112"/>
              <a:gd name="T116" fmla="*/ 34 w 112"/>
              <a:gd name="T117" fmla="*/ 46 h 112"/>
              <a:gd name="T118" fmla="*/ 34 w 112"/>
              <a:gd name="T119" fmla="*/ 66 h 112"/>
              <a:gd name="T120" fmla="*/ 20 w 112"/>
              <a:gd name="T121" fmla="*/ 81 h 112"/>
              <a:gd name="T122" fmla="*/ 18 w 112"/>
              <a:gd name="T123" fmla="*/ 78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12" h="112">
                <a:moveTo>
                  <a:pt x="14" y="93"/>
                </a:moveTo>
                <a:cubicBezTo>
                  <a:pt x="19" y="99"/>
                  <a:pt x="19" y="99"/>
                  <a:pt x="19" y="99"/>
                </a:cubicBezTo>
                <a:cubicBezTo>
                  <a:pt x="21" y="100"/>
                  <a:pt x="23" y="100"/>
                  <a:pt x="25" y="99"/>
                </a:cubicBezTo>
                <a:cubicBezTo>
                  <a:pt x="25" y="98"/>
                  <a:pt x="25" y="98"/>
                  <a:pt x="25" y="98"/>
                </a:cubicBezTo>
                <a:cubicBezTo>
                  <a:pt x="42" y="110"/>
                  <a:pt x="64" y="112"/>
                  <a:pt x="82" y="101"/>
                </a:cubicBezTo>
                <a:cubicBezTo>
                  <a:pt x="84" y="100"/>
                  <a:pt x="85" y="99"/>
                  <a:pt x="87" y="98"/>
                </a:cubicBezTo>
                <a:cubicBezTo>
                  <a:pt x="87" y="98"/>
                  <a:pt x="87" y="98"/>
                  <a:pt x="87" y="98"/>
                </a:cubicBezTo>
                <a:cubicBezTo>
                  <a:pt x="89" y="100"/>
                  <a:pt x="91" y="100"/>
                  <a:pt x="93" y="98"/>
                </a:cubicBezTo>
                <a:cubicBezTo>
                  <a:pt x="99" y="93"/>
                  <a:pt x="99" y="93"/>
                  <a:pt x="99" y="93"/>
                </a:cubicBezTo>
                <a:cubicBezTo>
                  <a:pt x="100" y="91"/>
                  <a:pt x="100" y="89"/>
                  <a:pt x="99" y="87"/>
                </a:cubicBezTo>
                <a:cubicBezTo>
                  <a:pt x="98" y="87"/>
                  <a:pt x="98" y="87"/>
                  <a:pt x="98" y="87"/>
                </a:cubicBezTo>
                <a:cubicBezTo>
                  <a:pt x="110" y="70"/>
                  <a:pt x="112" y="48"/>
                  <a:pt x="101" y="30"/>
                </a:cubicBezTo>
                <a:cubicBezTo>
                  <a:pt x="100" y="28"/>
                  <a:pt x="99" y="27"/>
                  <a:pt x="98" y="25"/>
                </a:cubicBezTo>
                <a:cubicBezTo>
                  <a:pt x="98" y="24"/>
                  <a:pt x="98" y="24"/>
                  <a:pt x="98" y="24"/>
                </a:cubicBezTo>
                <a:cubicBezTo>
                  <a:pt x="100" y="23"/>
                  <a:pt x="100" y="21"/>
                  <a:pt x="98" y="19"/>
                </a:cubicBezTo>
                <a:cubicBezTo>
                  <a:pt x="93" y="13"/>
                  <a:pt x="93" y="13"/>
                  <a:pt x="93" y="13"/>
                </a:cubicBezTo>
                <a:cubicBezTo>
                  <a:pt x="91" y="12"/>
                  <a:pt x="89" y="12"/>
                  <a:pt x="87" y="13"/>
                </a:cubicBezTo>
                <a:cubicBezTo>
                  <a:pt x="86" y="14"/>
                  <a:pt x="86" y="14"/>
                  <a:pt x="86" y="14"/>
                </a:cubicBezTo>
                <a:cubicBezTo>
                  <a:pt x="70" y="2"/>
                  <a:pt x="48" y="0"/>
                  <a:pt x="30" y="11"/>
                </a:cubicBezTo>
                <a:cubicBezTo>
                  <a:pt x="28" y="12"/>
                  <a:pt x="27" y="13"/>
                  <a:pt x="25" y="14"/>
                </a:cubicBezTo>
                <a:cubicBezTo>
                  <a:pt x="24" y="14"/>
                  <a:pt x="24" y="14"/>
                  <a:pt x="24" y="14"/>
                </a:cubicBezTo>
                <a:cubicBezTo>
                  <a:pt x="23" y="12"/>
                  <a:pt x="21" y="12"/>
                  <a:pt x="19" y="14"/>
                </a:cubicBezTo>
                <a:cubicBezTo>
                  <a:pt x="13" y="19"/>
                  <a:pt x="13" y="19"/>
                  <a:pt x="13" y="19"/>
                </a:cubicBezTo>
                <a:cubicBezTo>
                  <a:pt x="12" y="21"/>
                  <a:pt x="12" y="23"/>
                  <a:pt x="13" y="25"/>
                </a:cubicBezTo>
                <a:cubicBezTo>
                  <a:pt x="14" y="26"/>
                  <a:pt x="14" y="26"/>
                  <a:pt x="14" y="26"/>
                </a:cubicBezTo>
                <a:cubicBezTo>
                  <a:pt x="2" y="42"/>
                  <a:pt x="0" y="64"/>
                  <a:pt x="11" y="82"/>
                </a:cubicBezTo>
                <a:cubicBezTo>
                  <a:pt x="12" y="84"/>
                  <a:pt x="13" y="85"/>
                  <a:pt x="14" y="87"/>
                </a:cubicBezTo>
                <a:cubicBezTo>
                  <a:pt x="14" y="87"/>
                  <a:pt x="14" y="87"/>
                  <a:pt x="14" y="87"/>
                </a:cubicBezTo>
                <a:cubicBezTo>
                  <a:pt x="12" y="89"/>
                  <a:pt x="12" y="91"/>
                  <a:pt x="14" y="93"/>
                </a:cubicBezTo>
                <a:close/>
                <a:moveTo>
                  <a:pt x="78" y="94"/>
                </a:moveTo>
                <a:cubicBezTo>
                  <a:pt x="63" y="103"/>
                  <a:pt x="45" y="102"/>
                  <a:pt x="31" y="92"/>
                </a:cubicBezTo>
                <a:cubicBezTo>
                  <a:pt x="46" y="78"/>
                  <a:pt x="46" y="78"/>
                  <a:pt x="46" y="78"/>
                </a:cubicBezTo>
                <a:cubicBezTo>
                  <a:pt x="52" y="81"/>
                  <a:pt x="60" y="81"/>
                  <a:pt x="66" y="78"/>
                </a:cubicBezTo>
                <a:cubicBezTo>
                  <a:pt x="81" y="92"/>
                  <a:pt x="81" y="92"/>
                  <a:pt x="81" y="92"/>
                </a:cubicBezTo>
                <a:cubicBezTo>
                  <a:pt x="80" y="93"/>
                  <a:pt x="79" y="93"/>
                  <a:pt x="78" y="94"/>
                </a:cubicBezTo>
                <a:close/>
                <a:moveTo>
                  <a:pt x="42" y="64"/>
                </a:moveTo>
                <a:cubicBezTo>
                  <a:pt x="38" y="56"/>
                  <a:pt x="40" y="47"/>
                  <a:pt x="48" y="42"/>
                </a:cubicBezTo>
                <a:cubicBezTo>
                  <a:pt x="56" y="38"/>
                  <a:pt x="65" y="40"/>
                  <a:pt x="70" y="48"/>
                </a:cubicBezTo>
                <a:cubicBezTo>
                  <a:pt x="74" y="55"/>
                  <a:pt x="72" y="63"/>
                  <a:pt x="67" y="68"/>
                </a:cubicBezTo>
                <a:cubicBezTo>
                  <a:pt x="67" y="68"/>
                  <a:pt x="67" y="68"/>
                  <a:pt x="67" y="68"/>
                </a:cubicBezTo>
                <a:cubicBezTo>
                  <a:pt x="66" y="69"/>
                  <a:pt x="65" y="69"/>
                  <a:pt x="64" y="70"/>
                </a:cubicBezTo>
                <a:cubicBezTo>
                  <a:pt x="57" y="74"/>
                  <a:pt x="49" y="72"/>
                  <a:pt x="44" y="67"/>
                </a:cubicBezTo>
                <a:cubicBezTo>
                  <a:pt x="44" y="67"/>
                  <a:pt x="44" y="67"/>
                  <a:pt x="44" y="67"/>
                </a:cubicBezTo>
                <a:cubicBezTo>
                  <a:pt x="43" y="66"/>
                  <a:pt x="43" y="65"/>
                  <a:pt x="42" y="64"/>
                </a:cubicBezTo>
                <a:close/>
                <a:moveTo>
                  <a:pt x="94" y="34"/>
                </a:moveTo>
                <a:cubicBezTo>
                  <a:pt x="103" y="49"/>
                  <a:pt x="102" y="67"/>
                  <a:pt x="92" y="81"/>
                </a:cubicBezTo>
                <a:cubicBezTo>
                  <a:pt x="78" y="66"/>
                  <a:pt x="78" y="66"/>
                  <a:pt x="78" y="66"/>
                </a:cubicBezTo>
                <a:cubicBezTo>
                  <a:pt x="81" y="60"/>
                  <a:pt x="81" y="52"/>
                  <a:pt x="78" y="46"/>
                </a:cubicBezTo>
                <a:cubicBezTo>
                  <a:pt x="92" y="31"/>
                  <a:pt x="92" y="31"/>
                  <a:pt x="92" y="31"/>
                </a:cubicBezTo>
                <a:cubicBezTo>
                  <a:pt x="93" y="32"/>
                  <a:pt x="93" y="33"/>
                  <a:pt x="94" y="34"/>
                </a:cubicBezTo>
                <a:close/>
                <a:moveTo>
                  <a:pt x="34" y="18"/>
                </a:moveTo>
                <a:cubicBezTo>
                  <a:pt x="49" y="9"/>
                  <a:pt x="67" y="10"/>
                  <a:pt x="81" y="20"/>
                </a:cubicBezTo>
                <a:cubicBezTo>
                  <a:pt x="66" y="34"/>
                  <a:pt x="66" y="34"/>
                  <a:pt x="66" y="34"/>
                </a:cubicBezTo>
                <a:cubicBezTo>
                  <a:pt x="60" y="31"/>
                  <a:pt x="52" y="31"/>
                  <a:pt x="45" y="34"/>
                </a:cubicBezTo>
                <a:cubicBezTo>
                  <a:pt x="31" y="20"/>
                  <a:pt x="31" y="20"/>
                  <a:pt x="31" y="20"/>
                </a:cubicBezTo>
                <a:cubicBezTo>
                  <a:pt x="32" y="19"/>
                  <a:pt x="33" y="19"/>
                  <a:pt x="34" y="18"/>
                </a:cubicBezTo>
                <a:close/>
                <a:moveTo>
                  <a:pt x="18" y="78"/>
                </a:moveTo>
                <a:cubicBezTo>
                  <a:pt x="9" y="63"/>
                  <a:pt x="10" y="45"/>
                  <a:pt x="20" y="31"/>
                </a:cubicBezTo>
                <a:cubicBezTo>
                  <a:pt x="34" y="46"/>
                  <a:pt x="34" y="46"/>
                  <a:pt x="34" y="46"/>
                </a:cubicBezTo>
                <a:cubicBezTo>
                  <a:pt x="31" y="52"/>
                  <a:pt x="31" y="60"/>
                  <a:pt x="34" y="66"/>
                </a:cubicBezTo>
                <a:cubicBezTo>
                  <a:pt x="20" y="81"/>
                  <a:pt x="20" y="81"/>
                  <a:pt x="20" y="81"/>
                </a:cubicBezTo>
                <a:cubicBezTo>
                  <a:pt x="19" y="80"/>
                  <a:pt x="19" y="79"/>
                  <a:pt x="18" y="7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425" name="Group 424">
            <a:extLst>
              <a:ext uri="{FF2B5EF4-FFF2-40B4-BE49-F238E27FC236}">
                <a16:creationId xmlns:a16="http://schemas.microsoft.com/office/drawing/2014/main" id="{8D6D8306-711F-4454-960E-211771BD3646}"/>
              </a:ext>
            </a:extLst>
          </p:cNvPr>
          <p:cNvGrpSpPr/>
          <p:nvPr/>
        </p:nvGrpSpPr>
        <p:grpSpPr>
          <a:xfrm>
            <a:off x="3224501" y="1169062"/>
            <a:ext cx="369563" cy="416741"/>
            <a:chOff x="9001126" y="2228850"/>
            <a:chExt cx="298450" cy="336550"/>
          </a:xfrm>
          <a:solidFill>
            <a:schemeClr val="tx1"/>
          </a:solidFill>
        </p:grpSpPr>
        <p:sp>
          <p:nvSpPr>
            <p:cNvPr id="426" name="Freeform 81">
              <a:extLst>
                <a:ext uri="{FF2B5EF4-FFF2-40B4-BE49-F238E27FC236}">
                  <a16:creationId xmlns:a16="http://schemas.microsoft.com/office/drawing/2014/main" id="{2A1F7D17-42D7-4113-8148-7F5C622911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21764" y="2228850"/>
              <a:ext cx="255588" cy="257175"/>
            </a:xfrm>
            <a:custGeom>
              <a:avLst/>
              <a:gdLst>
                <a:gd name="T0" fmla="*/ 48 w 96"/>
                <a:gd name="T1" fmla="*/ 96 h 96"/>
                <a:gd name="T2" fmla="*/ 96 w 96"/>
                <a:gd name="T3" fmla="*/ 48 h 96"/>
                <a:gd name="T4" fmla="*/ 48 w 96"/>
                <a:gd name="T5" fmla="*/ 0 h 96"/>
                <a:gd name="T6" fmla="*/ 0 w 96"/>
                <a:gd name="T7" fmla="*/ 48 h 96"/>
                <a:gd name="T8" fmla="*/ 48 w 96"/>
                <a:gd name="T9" fmla="*/ 96 h 96"/>
                <a:gd name="T10" fmla="*/ 48 w 96"/>
                <a:gd name="T11" fmla="*/ 88 h 96"/>
                <a:gd name="T12" fmla="*/ 13 w 96"/>
                <a:gd name="T13" fmla="*/ 67 h 96"/>
                <a:gd name="T14" fmla="*/ 13 w 96"/>
                <a:gd name="T15" fmla="*/ 67 h 96"/>
                <a:gd name="T16" fmla="*/ 17 w 96"/>
                <a:gd name="T17" fmla="*/ 64 h 96"/>
                <a:gd name="T18" fmla="*/ 19 w 96"/>
                <a:gd name="T19" fmla="*/ 57 h 96"/>
                <a:gd name="T20" fmla="*/ 55 w 96"/>
                <a:gd name="T21" fmla="*/ 70 h 96"/>
                <a:gd name="T22" fmla="*/ 58 w 96"/>
                <a:gd name="T23" fmla="*/ 70 h 96"/>
                <a:gd name="T24" fmla="*/ 84 w 96"/>
                <a:gd name="T25" fmla="*/ 65 h 96"/>
                <a:gd name="T26" fmla="*/ 48 w 96"/>
                <a:gd name="T27" fmla="*/ 88 h 96"/>
                <a:gd name="T28" fmla="*/ 48 w 96"/>
                <a:gd name="T29" fmla="*/ 8 h 96"/>
                <a:gd name="T30" fmla="*/ 88 w 96"/>
                <a:gd name="T31" fmla="*/ 48 h 96"/>
                <a:gd name="T32" fmla="*/ 86 w 96"/>
                <a:gd name="T33" fmla="*/ 61 h 96"/>
                <a:gd name="T34" fmla="*/ 56 w 96"/>
                <a:gd name="T35" fmla="*/ 66 h 96"/>
                <a:gd name="T36" fmla="*/ 19 w 96"/>
                <a:gd name="T37" fmla="*/ 51 h 96"/>
                <a:gd name="T38" fmla="*/ 17 w 96"/>
                <a:gd name="T39" fmla="*/ 50 h 96"/>
                <a:gd name="T40" fmla="*/ 16 w 96"/>
                <a:gd name="T41" fmla="*/ 52 h 96"/>
                <a:gd name="T42" fmla="*/ 13 w 96"/>
                <a:gd name="T43" fmla="*/ 62 h 96"/>
                <a:gd name="T44" fmla="*/ 12 w 96"/>
                <a:gd name="T45" fmla="*/ 63 h 96"/>
                <a:gd name="T46" fmla="*/ 11 w 96"/>
                <a:gd name="T47" fmla="*/ 63 h 96"/>
                <a:gd name="T48" fmla="*/ 8 w 96"/>
                <a:gd name="T49" fmla="*/ 48 h 96"/>
                <a:gd name="T50" fmla="*/ 48 w 96"/>
                <a:gd name="T51" fmla="*/ 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6" h="96">
                  <a:moveTo>
                    <a:pt x="48" y="96"/>
                  </a:moveTo>
                  <a:cubicBezTo>
                    <a:pt x="74" y="96"/>
                    <a:pt x="96" y="74"/>
                    <a:pt x="96" y="48"/>
                  </a:cubicBezTo>
                  <a:cubicBezTo>
                    <a:pt x="96" y="21"/>
                    <a:pt x="74" y="0"/>
                    <a:pt x="48" y="0"/>
                  </a:cubicBezTo>
                  <a:cubicBezTo>
                    <a:pt x="22" y="0"/>
                    <a:pt x="0" y="21"/>
                    <a:pt x="0" y="48"/>
                  </a:cubicBezTo>
                  <a:cubicBezTo>
                    <a:pt x="0" y="74"/>
                    <a:pt x="22" y="96"/>
                    <a:pt x="48" y="96"/>
                  </a:cubicBezTo>
                  <a:close/>
                  <a:moveTo>
                    <a:pt x="48" y="88"/>
                  </a:moveTo>
                  <a:cubicBezTo>
                    <a:pt x="33" y="88"/>
                    <a:pt x="20" y="79"/>
                    <a:pt x="13" y="67"/>
                  </a:cubicBezTo>
                  <a:cubicBezTo>
                    <a:pt x="13" y="67"/>
                    <a:pt x="13" y="67"/>
                    <a:pt x="13" y="67"/>
                  </a:cubicBezTo>
                  <a:cubicBezTo>
                    <a:pt x="14" y="67"/>
                    <a:pt x="16" y="66"/>
                    <a:pt x="17" y="64"/>
                  </a:cubicBezTo>
                  <a:cubicBezTo>
                    <a:pt x="18" y="62"/>
                    <a:pt x="18" y="59"/>
                    <a:pt x="19" y="57"/>
                  </a:cubicBezTo>
                  <a:cubicBezTo>
                    <a:pt x="24" y="61"/>
                    <a:pt x="35" y="68"/>
                    <a:pt x="55" y="70"/>
                  </a:cubicBezTo>
                  <a:cubicBezTo>
                    <a:pt x="56" y="70"/>
                    <a:pt x="57" y="70"/>
                    <a:pt x="58" y="70"/>
                  </a:cubicBezTo>
                  <a:cubicBezTo>
                    <a:pt x="67" y="70"/>
                    <a:pt x="77" y="67"/>
                    <a:pt x="84" y="65"/>
                  </a:cubicBezTo>
                  <a:cubicBezTo>
                    <a:pt x="77" y="79"/>
                    <a:pt x="64" y="88"/>
                    <a:pt x="48" y="88"/>
                  </a:cubicBezTo>
                  <a:close/>
                  <a:moveTo>
                    <a:pt x="48" y="8"/>
                  </a:moveTo>
                  <a:cubicBezTo>
                    <a:pt x="70" y="8"/>
                    <a:pt x="88" y="26"/>
                    <a:pt x="88" y="48"/>
                  </a:cubicBezTo>
                  <a:cubicBezTo>
                    <a:pt x="88" y="52"/>
                    <a:pt x="87" y="57"/>
                    <a:pt x="86" y="61"/>
                  </a:cubicBezTo>
                  <a:cubicBezTo>
                    <a:pt x="80" y="63"/>
                    <a:pt x="66" y="66"/>
                    <a:pt x="56" y="66"/>
                  </a:cubicBezTo>
                  <a:cubicBezTo>
                    <a:pt x="29" y="64"/>
                    <a:pt x="20" y="51"/>
                    <a:pt x="19" y="51"/>
                  </a:cubicBezTo>
                  <a:cubicBezTo>
                    <a:pt x="19" y="51"/>
                    <a:pt x="18" y="50"/>
                    <a:pt x="17" y="50"/>
                  </a:cubicBezTo>
                  <a:cubicBezTo>
                    <a:pt x="17" y="51"/>
                    <a:pt x="16" y="51"/>
                    <a:pt x="16" y="52"/>
                  </a:cubicBezTo>
                  <a:cubicBezTo>
                    <a:pt x="16" y="52"/>
                    <a:pt x="15" y="58"/>
                    <a:pt x="13" y="62"/>
                  </a:cubicBezTo>
                  <a:cubicBezTo>
                    <a:pt x="13" y="63"/>
                    <a:pt x="12" y="63"/>
                    <a:pt x="12" y="63"/>
                  </a:cubicBezTo>
                  <a:cubicBezTo>
                    <a:pt x="12" y="63"/>
                    <a:pt x="11" y="63"/>
                    <a:pt x="11" y="63"/>
                  </a:cubicBezTo>
                  <a:cubicBezTo>
                    <a:pt x="9" y="58"/>
                    <a:pt x="8" y="53"/>
                    <a:pt x="8" y="48"/>
                  </a:cubicBezTo>
                  <a:cubicBezTo>
                    <a:pt x="8" y="26"/>
                    <a:pt x="26" y="8"/>
                    <a:pt x="4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7" name="Freeform 82">
              <a:extLst>
                <a:ext uri="{FF2B5EF4-FFF2-40B4-BE49-F238E27FC236}">
                  <a16:creationId xmlns:a16="http://schemas.microsoft.com/office/drawing/2014/main" id="{5425341B-23A1-4FC2-B86C-14BAEE43E6EE}"/>
                </a:ext>
              </a:extLst>
            </p:cNvPr>
            <p:cNvSpPr>
              <a:spLocks/>
            </p:cNvSpPr>
            <p:nvPr/>
          </p:nvSpPr>
          <p:spPr bwMode="auto">
            <a:xfrm>
              <a:off x="9001126" y="2447925"/>
              <a:ext cx="298450" cy="117475"/>
            </a:xfrm>
            <a:custGeom>
              <a:avLst/>
              <a:gdLst>
                <a:gd name="T0" fmla="*/ 98 w 112"/>
                <a:gd name="T1" fmla="*/ 1 h 44"/>
                <a:gd name="T2" fmla="*/ 93 w 112"/>
                <a:gd name="T3" fmla="*/ 2 h 44"/>
                <a:gd name="T4" fmla="*/ 94 w 112"/>
                <a:gd name="T5" fmla="*/ 7 h 44"/>
                <a:gd name="T6" fmla="*/ 104 w 112"/>
                <a:gd name="T7" fmla="*/ 20 h 44"/>
                <a:gd name="T8" fmla="*/ 56 w 112"/>
                <a:gd name="T9" fmla="*/ 36 h 44"/>
                <a:gd name="T10" fmla="*/ 8 w 112"/>
                <a:gd name="T11" fmla="*/ 20 h 44"/>
                <a:gd name="T12" fmla="*/ 18 w 112"/>
                <a:gd name="T13" fmla="*/ 7 h 44"/>
                <a:gd name="T14" fmla="*/ 19 w 112"/>
                <a:gd name="T15" fmla="*/ 2 h 44"/>
                <a:gd name="T16" fmla="*/ 14 w 112"/>
                <a:gd name="T17" fmla="*/ 1 h 44"/>
                <a:gd name="T18" fmla="*/ 0 w 112"/>
                <a:gd name="T19" fmla="*/ 20 h 44"/>
                <a:gd name="T20" fmla="*/ 56 w 112"/>
                <a:gd name="T21" fmla="*/ 44 h 44"/>
                <a:gd name="T22" fmla="*/ 112 w 112"/>
                <a:gd name="T23" fmla="*/ 20 h 44"/>
                <a:gd name="T24" fmla="*/ 98 w 112"/>
                <a:gd name="T25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2" h="44">
                  <a:moveTo>
                    <a:pt x="98" y="1"/>
                  </a:moveTo>
                  <a:cubicBezTo>
                    <a:pt x="97" y="0"/>
                    <a:pt x="94" y="0"/>
                    <a:pt x="93" y="2"/>
                  </a:cubicBezTo>
                  <a:cubicBezTo>
                    <a:pt x="91" y="4"/>
                    <a:pt x="92" y="6"/>
                    <a:pt x="94" y="7"/>
                  </a:cubicBezTo>
                  <a:cubicBezTo>
                    <a:pt x="101" y="13"/>
                    <a:pt x="104" y="16"/>
                    <a:pt x="104" y="20"/>
                  </a:cubicBezTo>
                  <a:cubicBezTo>
                    <a:pt x="104" y="32"/>
                    <a:pt x="91" y="36"/>
                    <a:pt x="56" y="36"/>
                  </a:cubicBezTo>
                  <a:cubicBezTo>
                    <a:pt x="21" y="36"/>
                    <a:pt x="8" y="32"/>
                    <a:pt x="8" y="20"/>
                  </a:cubicBezTo>
                  <a:cubicBezTo>
                    <a:pt x="8" y="16"/>
                    <a:pt x="11" y="13"/>
                    <a:pt x="18" y="7"/>
                  </a:cubicBezTo>
                  <a:cubicBezTo>
                    <a:pt x="20" y="6"/>
                    <a:pt x="21" y="4"/>
                    <a:pt x="19" y="2"/>
                  </a:cubicBezTo>
                  <a:cubicBezTo>
                    <a:pt x="18" y="0"/>
                    <a:pt x="15" y="0"/>
                    <a:pt x="14" y="1"/>
                  </a:cubicBezTo>
                  <a:cubicBezTo>
                    <a:pt x="7" y="6"/>
                    <a:pt x="0" y="11"/>
                    <a:pt x="0" y="20"/>
                  </a:cubicBezTo>
                  <a:cubicBezTo>
                    <a:pt x="0" y="42"/>
                    <a:pt x="29" y="44"/>
                    <a:pt x="56" y="44"/>
                  </a:cubicBezTo>
                  <a:cubicBezTo>
                    <a:pt x="83" y="44"/>
                    <a:pt x="112" y="42"/>
                    <a:pt x="112" y="20"/>
                  </a:cubicBezTo>
                  <a:cubicBezTo>
                    <a:pt x="112" y="11"/>
                    <a:pt x="105" y="6"/>
                    <a:pt x="9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428" name="Group 427">
            <a:extLst>
              <a:ext uri="{FF2B5EF4-FFF2-40B4-BE49-F238E27FC236}">
                <a16:creationId xmlns:a16="http://schemas.microsoft.com/office/drawing/2014/main" id="{69D8AC87-07A9-440E-9D9D-28DD308225C5}"/>
              </a:ext>
            </a:extLst>
          </p:cNvPr>
          <p:cNvGrpSpPr/>
          <p:nvPr/>
        </p:nvGrpSpPr>
        <p:grpSpPr>
          <a:xfrm>
            <a:off x="2229135" y="1204811"/>
            <a:ext cx="373510" cy="345243"/>
            <a:chOff x="9685338" y="4306888"/>
            <a:chExt cx="293688" cy="271462"/>
          </a:xfrm>
          <a:solidFill>
            <a:schemeClr val="tx1"/>
          </a:solidFill>
        </p:grpSpPr>
        <p:sp>
          <p:nvSpPr>
            <p:cNvPr id="429" name="Freeform 238">
              <a:extLst>
                <a:ext uri="{FF2B5EF4-FFF2-40B4-BE49-F238E27FC236}">
                  <a16:creationId xmlns:a16="http://schemas.microsoft.com/office/drawing/2014/main" id="{DD84D4A2-BBED-4F59-9486-B56FE857675B}"/>
                </a:ext>
              </a:extLst>
            </p:cNvPr>
            <p:cNvSpPr>
              <a:spLocks/>
            </p:cNvSpPr>
            <p:nvPr/>
          </p:nvSpPr>
          <p:spPr bwMode="auto">
            <a:xfrm>
              <a:off x="9685338" y="4306888"/>
              <a:ext cx="293688" cy="261938"/>
            </a:xfrm>
            <a:custGeom>
              <a:avLst/>
              <a:gdLst>
                <a:gd name="T0" fmla="*/ 101 w 110"/>
                <a:gd name="T1" fmla="*/ 26 h 98"/>
                <a:gd name="T2" fmla="*/ 55 w 110"/>
                <a:gd name="T3" fmla="*/ 0 h 98"/>
                <a:gd name="T4" fmla="*/ 9 w 110"/>
                <a:gd name="T5" fmla="*/ 26 h 98"/>
                <a:gd name="T6" fmla="*/ 7 w 110"/>
                <a:gd name="T7" fmla="*/ 74 h 98"/>
                <a:gd name="T8" fmla="*/ 7 w 110"/>
                <a:gd name="T9" fmla="*/ 78 h 98"/>
                <a:gd name="T10" fmla="*/ 23 w 110"/>
                <a:gd name="T11" fmla="*/ 98 h 98"/>
                <a:gd name="T12" fmla="*/ 23 w 110"/>
                <a:gd name="T13" fmla="*/ 58 h 98"/>
                <a:gd name="T14" fmla="*/ 12 w 110"/>
                <a:gd name="T15" fmla="*/ 64 h 98"/>
                <a:gd name="T16" fmla="*/ 16 w 110"/>
                <a:gd name="T17" fmla="*/ 30 h 98"/>
                <a:gd name="T18" fmla="*/ 55 w 110"/>
                <a:gd name="T19" fmla="*/ 8 h 98"/>
                <a:gd name="T20" fmla="*/ 94 w 110"/>
                <a:gd name="T21" fmla="*/ 30 h 98"/>
                <a:gd name="T22" fmla="*/ 98 w 110"/>
                <a:gd name="T23" fmla="*/ 64 h 98"/>
                <a:gd name="T24" fmla="*/ 87 w 110"/>
                <a:gd name="T25" fmla="*/ 58 h 98"/>
                <a:gd name="T26" fmla="*/ 87 w 110"/>
                <a:gd name="T27" fmla="*/ 98 h 98"/>
                <a:gd name="T28" fmla="*/ 103 w 110"/>
                <a:gd name="T29" fmla="*/ 78 h 98"/>
                <a:gd name="T30" fmla="*/ 103 w 110"/>
                <a:gd name="T31" fmla="*/ 74 h 98"/>
                <a:gd name="T32" fmla="*/ 101 w 110"/>
                <a:gd name="T33" fmla="*/ 26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0" h="98">
                  <a:moveTo>
                    <a:pt x="101" y="26"/>
                  </a:moveTo>
                  <a:cubicBezTo>
                    <a:pt x="91" y="10"/>
                    <a:pt x="73" y="0"/>
                    <a:pt x="55" y="0"/>
                  </a:cubicBezTo>
                  <a:cubicBezTo>
                    <a:pt x="37" y="0"/>
                    <a:pt x="19" y="10"/>
                    <a:pt x="9" y="26"/>
                  </a:cubicBezTo>
                  <a:cubicBezTo>
                    <a:pt x="0" y="41"/>
                    <a:pt x="0" y="58"/>
                    <a:pt x="7" y="74"/>
                  </a:cubicBezTo>
                  <a:cubicBezTo>
                    <a:pt x="7" y="75"/>
                    <a:pt x="7" y="77"/>
                    <a:pt x="7" y="78"/>
                  </a:cubicBezTo>
                  <a:cubicBezTo>
                    <a:pt x="7" y="89"/>
                    <a:pt x="15" y="98"/>
                    <a:pt x="23" y="98"/>
                  </a:cubicBezTo>
                  <a:cubicBezTo>
                    <a:pt x="23" y="58"/>
                    <a:pt x="23" y="58"/>
                    <a:pt x="23" y="58"/>
                  </a:cubicBezTo>
                  <a:cubicBezTo>
                    <a:pt x="19" y="58"/>
                    <a:pt x="15" y="61"/>
                    <a:pt x="12" y="64"/>
                  </a:cubicBezTo>
                  <a:cubicBezTo>
                    <a:pt x="8" y="52"/>
                    <a:pt x="10" y="41"/>
                    <a:pt x="16" y="30"/>
                  </a:cubicBezTo>
                  <a:cubicBezTo>
                    <a:pt x="24" y="17"/>
                    <a:pt x="40" y="8"/>
                    <a:pt x="55" y="8"/>
                  </a:cubicBezTo>
                  <a:cubicBezTo>
                    <a:pt x="70" y="8"/>
                    <a:pt x="86" y="17"/>
                    <a:pt x="94" y="30"/>
                  </a:cubicBezTo>
                  <a:cubicBezTo>
                    <a:pt x="100" y="41"/>
                    <a:pt x="102" y="52"/>
                    <a:pt x="98" y="64"/>
                  </a:cubicBezTo>
                  <a:cubicBezTo>
                    <a:pt x="95" y="61"/>
                    <a:pt x="91" y="58"/>
                    <a:pt x="87" y="58"/>
                  </a:cubicBezTo>
                  <a:cubicBezTo>
                    <a:pt x="87" y="98"/>
                    <a:pt x="87" y="98"/>
                    <a:pt x="87" y="98"/>
                  </a:cubicBezTo>
                  <a:cubicBezTo>
                    <a:pt x="95" y="98"/>
                    <a:pt x="103" y="89"/>
                    <a:pt x="103" y="78"/>
                  </a:cubicBezTo>
                  <a:cubicBezTo>
                    <a:pt x="103" y="77"/>
                    <a:pt x="103" y="75"/>
                    <a:pt x="103" y="74"/>
                  </a:cubicBezTo>
                  <a:cubicBezTo>
                    <a:pt x="110" y="58"/>
                    <a:pt x="110" y="41"/>
                    <a:pt x="101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30" name="Freeform 239">
              <a:extLst>
                <a:ext uri="{FF2B5EF4-FFF2-40B4-BE49-F238E27FC236}">
                  <a16:creationId xmlns:a16="http://schemas.microsoft.com/office/drawing/2014/main" id="{AF2BBD8E-451F-4503-BD2A-2579BA73033B}"/>
                </a:ext>
              </a:extLst>
            </p:cNvPr>
            <p:cNvSpPr>
              <a:spLocks/>
            </p:cNvSpPr>
            <p:nvPr/>
          </p:nvSpPr>
          <p:spPr bwMode="auto">
            <a:xfrm>
              <a:off x="9758363" y="4451350"/>
              <a:ext cx="20638" cy="127000"/>
            </a:xfrm>
            <a:custGeom>
              <a:avLst/>
              <a:gdLst>
                <a:gd name="T0" fmla="*/ 4 w 8"/>
                <a:gd name="T1" fmla="*/ 0 h 48"/>
                <a:gd name="T2" fmla="*/ 0 w 8"/>
                <a:gd name="T3" fmla="*/ 4 h 48"/>
                <a:gd name="T4" fmla="*/ 0 w 8"/>
                <a:gd name="T5" fmla="*/ 44 h 48"/>
                <a:gd name="T6" fmla="*/ 4 w 8"/>
                <a:gd name="T7" fmla="*/ 48 h 48"/>
                <a:gd name="T8" fmla="*/ 8 w 8"/>
                <a:gd name="T9" fmla="*/ 44 h 48"/>
                <a:gd name="T10" fmla="*/ 8 w 8"/>
                <a:gd name="T11" fmla="*/ 4 h 48"/>
                <a:gd name="T12" fmla="*/ 4 w 8"/>
                <a:gd name="T1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48">
                  <a:moveTo>
                    <a:pt x="4" y="0"/>
                  </a:moveTo>
                  <a:cubicBezTo>
                    <a:pt x="2" y="0"/>
                    <a:pt x="0" y="2"/>
                    <a:pt x="0" y="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7"/>
                    <a:pt x="2" y="48"/>
                    <a:pt x="4" y="48"/>
                  </a:cubicBezTo>
                  <a:cubicBezTo>
                    <a:pt x="6" y="48"/>
                    <a:pt x="8" y="47"/>
                    <a:pt x="8" y="4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31" name="Freeform 240">
              <a:extLst>
                <a:ext uri="{FF2B5EF4-FFF2-40B4-BE49-F238E27FC236}">
                  <a16:creationId xmlns:a16="http://schemas.microsoft.com/office/drawing/2014/main" id="{062A2C66-D2AE-4C36-86D5-E09A00723019}"/>
                </a:ext>
              </a:extLst>
            </p:cNvPr>
            <p:cNvSpPr>
              <a:spLocks/>
            </p:cNvSpPr>
            <p:nvPr/>
          </p:nvSpPr>
          <p:spPr bwMode="auto">
            <a:xfrm>
              <a:off x="9885363" y="4451350"/>
              <a:ext cx="22225" cy="127000"/>
            </a:xfrm>
            <a:custGeom>
              <a:avLst/>
              <a:gdLst>
                <a:gd name="T0" fmla="*/ 4 w 8"/>
                <a:gd name="T1" fmla="*/ 0 h 48"/>
                <a:gd name="T2" fmla="*/ 0 w 8"/>
                <a:gd name="T3" fmla="*/ 4 h 48"/>
                <a:gd name="T4" fmla="*/ 0 w 8"/>
                <a:gd name="T5" fmla="*/ 44 h 48"/>
                <a:gd name="T6" fmla="*/ 4 w 8"/>
                <a:gd name="T7" fmla="*/ 48 h 48"/>
                <a:gd name="T8" fmla="*/ 8 w 8"/>
                <a:gd name="T9" fmla="*/ 44 h 48"/>
                <a:gd name="T10" fmla="*/ 8 w 8"/>
                <a:gd name="T11" fmla="*/ 4 h 48"/>
                <a:gd name="T12" fmla="*/ 4 w 8"/>
                <a:gd name="T1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48">
                  <a:moveTo>
                    <a:pt x="4" y="0"/>
                  </a:moveTo>
                  <a:cubicBezTo>
                    <a:pt x="2" y="0"/>
                    <a:pt x="0" y="2"/>
                    <a:pt x="0" y="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7"/>
                    <a:pt x="2" y="48"/>
                    <a:pt x="4" y="48"/>
                  </a:cubicBezTo>
                  <a:cubicBezTo>
                    <a:pt x="6" y="48"/>
                    <a:pt x="8" y="47"/>
                    <a:pt x="8" y="4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432" name="Group 431">
            <a:extLst>
              <a:ext uri="{FF2B5EF4-FFF2-40B4-BE49-F238E27FC236}">
                <a16:creationId xmlns:a16="http://schemas.microsoft.com/office/drawing/2014/main" id="{5E251F67-D3C7-4875-A08B-A84C63CC1396}"/>
              </a:ext>
            </a:extLst>
          </p:cNvPr>
          <p:cNvGrpSpPr/>
          <p:nvPr/>
        </p:nvGrpSpPr>
        <p:grpSpPr>
          <a:xfrm>
            <a:off x="352634" y="3714797"/>
            <a:ext cx="430907" cy="428774"/>
            <a:chOff x="6259514" y="2238375"/>
            <a:chExt cx="320675" cy="319088"/>
          </a:xfrm>
          <a:solidFill>
            <a:schemeClr val="tx1"/>
          </a:solidFill>
        </p:grpSpPr>
        <p:sp>
          <p:nvSpPr>
            <p:cNvPr id="433" name="Freeform 70">
              <a:extLst>
                <a:ext uri="{FF2B5EF4-FFF2-40B4-BE49-F238E27FC236}">
                  <a16:creationId xmlns:a16="http://schemas.microsoft.com/office/drawing/2014/main" id="{848DE1AC-5F55-471E-B2A1-CEF0B8052B7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59514" y="2238375"/>
              <a:ext cx="320675" cy="319088"/>
            </a:xfrm>
            <a:custGeom>
              <a:avLst/>
              <a:gdLst>
                <a:gd name="T0" fmla="*/ 60 w 120"/>
                <a:gd name="T1" fmla="*/ 120 h 120"/>
                <a:gd name="T2" fmla="*/ 48 w 120"/>
                <a:gd name="T3" fmla="*/ 108 h 120"/>
                <a:gd name="T4" fmla="*/ 48 w 120"/>
                <a:gd name="T5" fmla="*/ 106 h 120"/>
                <a:gd name="T6" fmla="*/ 14 w 120"/>
                <a:gd name="T7" fmla="*/ 72 h 120"/>
                <a:gd name="T8" fmla="*/ 12 w 120"/>
                <a:gd name="T9" fmla="*/ 72 h 120"/>
                <a:gd name="T10" fmla="*/ 0 w 120"/>
                <a:gd name="T11" fmla="*/ 60 h 120"/>
                <a:gd name="T12" fmla="*/ 12 w 120"/>
                <a:gd name="T13" fmla="*/ 48 h 120"/>
                <a:gd name="T14" fmla="*/ 14 w 120"/>
                <a:gd name="T15" fmla="*/ 48 h 120"/>
                <a:gd name="T16" fmla="*/ 48 w 120"/>
                <a:gd name="T17" fmla="*/ 14 h 120"/>
                <a:gd name="T18" fmla="*/ 48 w 120"/>
                <a:gd name="T19" fmla="*/ 12 h 120"/>
                <a:gd name="T20" fmla="*/ 60 w 120"/>
                <a:gd name="T21" fmla="*/ 0 h 120"/>
                <a:gd name="T22" fmla="*/ 72 w 120"/>
                <a:gd name="T23" fmla="*/ 12 h 120"/>
                <a:gd name="T24" fmla="*/ 72 w 120"/>
                <a:gd name="T25" fmla="*/ 14 h 120"/>
                <a:gd name="T26" fmla="*/ 106 w 120"/>
                <a:gd name="T27" fmla="*/ 48 h 120"/>
                <a:gd name="T28" fmla="*/ 108 w 120"/>
                <a:gd name="T29" fmla="*/ 48 h 120"/>
                <a:gd name="T30" fmla="*/ 120 w 120"/>
                <a:gd name="T31" fmla="*/ 60 h 120"/>
                <a:gd name="T32" fmla="*/ 108 w 120"/>
                <a:gd name="T33" fmla="*/ 72 h 120"/>
                <a:gd name="T34" fmla="*/ 106 w 120"/>
                <a:gd name="T35" fmla="*/ 72 h 120"/>
                <a:gd name="T36" fmla="*/ 72 w 120"/>
                <a:gd name="T37" fmla="*/ 106 h 120"/>
                <a:gd name="T38" fmla="*/ 72 w 120"/>
                <a:gd name="T39" fmla="*/ 108 h 120"/>
                <a:gd name="T40" fmla="*/ 60 w 120"/>
                <a:gd name="T41" fmla="*/ 120 h 120"/>
                <a:gd name="T42" fmla="*/ 12 w 120"/>
                <a:gd name="T43" fmla="*/ 56 h 120"/>
                <a:gd name="T44" fmla="*/ 8 w 120"/>
                <a:gd name="T45" fmla="*/ 60 h 120"/>
                <a:gd name="T46" fmla="*/ 12 w 120"/>
                <a:gd name="T47" fmla="*/ 64 h 120"/>
                <a:gd name="T48" fmla="*/ 17 w 120"/>
                <a:gd name="T49" fmla="*/ 64 h 120"/>
                <a:gd name="T50" fmla="*/ 21 w 120"/>
                <a:gd name="T51" fmla="*/ 67 h 120"/>
                <a:gd name="T52" fmla="*/ 53 w 120"/>
                <a:gd name="T53" fmla="*/ 99 h 120"/>
                <a:gd name="T54" fmla="*/ 56 w 120"/>
                <a:gd name="T55" fmla="*/ 103 h 120"/>
                <a:gd name="T56" fmla="*/ 56 w 120"/>
                <a:gd name="T57" fmla="*/ 108 h 120"/>
                <a:gd name="T58" fmla="*/ 60 w 120"/>
                <a:gd name="T59" fmla="*/ 112 h 120"/>
                <a:gd name="T60" fmla="*/ 64 w 120"/>
                <a:gd name="T61" fmla="*/ 108 h 120"/>
                <a:gd name="T62" fmla="*/ 64 w 120"/>
                <a:gd name="T63" fmla="*/ 103 h 120"/>
                <a:gd name="T64" fmla="*/ 67 w 120"/>
                <a:gd name="T65" fmla="*/ 99 h 120"/>
                <a:gd name="T66" fmla="*/ 99 w 120"/>
                <a:gd name="T67" fmla="*/ 67 h 120"/>
                <a:gd name="T68" fmla="*/ 103 w 120"/>
                <a:gd name="T69" fmla="*/ 64 h 120"/>
                <a:gd name="T70" fmla="*/ 108 w 120"/>
                <a:gd name="T71" fmla="*/ 64 h 120"/>
                <a:gd name="T72" fmla="*/ 112 w 120"/>
                <a:gd name="T73" fmla="*/ 60 h 120"/>
                <a:gd name="T74" fmla="*/ 108 w 120"/>
                <a:gd name="T75" fmla="*/ 56 h 120"/>
                <a:gd name="T76" fmla="*/ 103 w 120"/>
                <a:gd name="T77" fmla="*/ 56 h 120"/>
                <a:gd name="T78" fmla="*/ 99 w 120"/>
                <a:gd name="T79" fmla="*/ 53 h 120"/>
                <a:gd name="T80" fmla="*/ 67 w 120"/>
                <a:gd name="T81" fmla="*/ 21 h 120"/>
                <a:gd name="T82" fmla="*/ 64 w 120"/>
                <a:gd name="T83" fmla="*/ 17 h 120"/>
                <a:gd name="T84" fmla="*/ 64 w 120"/>
                <a:gd name="T85" fmla="*/ 12 h 120"/>
                <a:gd name="T86" fmla="*/ 60 w 120"/>
                <a:gd name="T87" fmla="*/ 8 h 120"/>
                <a:gd name="T88" fmla="*/ 56 w 120"/>
                <a:gd name="T89" fmla="*/ 12 h 120"/>
                <a:gd name="T90" fmla="*/ 56 w 120"/>
                <a:gd name="T91" fmla="*/ 17 h 120"/>
                <a:gd name="T92" fmla="*/ 53 w 120"/>
                <a:gd name="T93" fmla="*/ 21 h 120"/>
                <a:gd name="T94" fmla="*/ 21 w 120"/>
                <a:gd name="T95" fmla="*/ 53 h 120"/>
                <a:gd name="T96" fmla="*/ 17 w 120"/>
                <a:gd name="T97" fmla="*/ 56 h 120"/>
                <a:gd name="T98" fmla="*/ 12 w 120"/>
                <a:gd name="T99" fmla="*/ 56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20" h="120">
                  <a:moveTo>
                    <a:pt x="60" y="120"/>
                  </a:moveTo>
                  <a:cubicBezTo>
                    <a:pt x="53" y="120"/>
                    <a:pt x="48" y="115"/>
                    <a:pt x="48" y="108"/>
                  </a:cubicBezTo>
                  <a:cubicBezTo>
                    <a:pt x="48" y="106"/>
                    <a:pt x="48" y="106"/>
                    <a:pt x="48" y="106"/>
                  </a:cubicBezTo>
                  <a:cubicBezTo>
                    <a:pt x="31" y="102"/>
                    <a:pt x="18" y="89"/>
                    <a:pt x="14" y="72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5" y="72"/>
                    <a:pt x="0" y="67"/>
                    <a:pt x="0" y="60"/>
                  </a:cubicBezTo>
                  <a:cubicBezTo>
                    <a:pt x="0" y="53"/>
                    <a:pt x="5" y="48"/>
                    <a:pt x="12" y="48"/>
                  </a:cubicBezTo>
                  <a:cubicBezTo>
                    <a:pt x="14" y="48"/>
                    <a:pt x="14" y="48"/>
                    <a:pt x="14" y="48"/>
                  </a:cubicBezTo>
                  <a:cubicBezTo>
                    <a:pt x="18" y="31"/>
                    <a:pt x="31" y="18"/>
                    <a:pt x="48" y="14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8" y="5"/>
                    <a:pt x="53" y="0"/>
                    <a:pt x="60" y="0"/>
                  </a:cubicBezTo>
                  <a:cubicBezTo>
                    <a:pt x="67" y="0"/>
                    <a:pt x="72" y="5"/>
                    <a:pt x="72" y="12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89" y="18"/>
                    <a:pt x="102" y="31"/>
                    <a:pt x="106" y="48"/>
                  </a:cubicBezTo>
                  <a:cubicBezTo>
                    <a:pt x="108" y="48"/>
                    <a:pt x="108" y="48"/>
                    <a:pt x="108" y="48"/>
                  </a:cubicBezTo>
                  <a:cubicBezTo>
                    <a:pt x="115" y="48"/>
                    <a:pt x="120" y="53"/>
                    <a:pt x="120" y="60"/>
                  </a:cubicBezTo>
                  <a:cubicBezTo>
                    <a:pt x="120" y="67"/>
                    <a:pt x="115" y="72"/>
                    <a:pt x="108" y="72"/>
                  </a:cubicBezTo>
                  <a:cubicBezTo>
                    <a:pt x="106" y="72"/>
                    <a:pt x="106" y="72"/>
                    <a:pt x="106" y="72"/>
                  </a:cubicBezTo>
                  <a:cubicBezTo>
                    <a:pt x="102" y="89"/>
                    <a:pt x="89" y="102"/>
                    <a:pt x="72" y="106"/>
                  </a:cubicBezTo>
                  <a:cubicBezTo>
                    <a:pt x="72" y="108"/>
                    <a:pt x="72" y="108"/>
                    <a:pt x="72" y="108"/>
                  </a:cubicBezTo>
                  <a:cubicBezTo>
                    <a:pt x="72" y="115"/>
                    <a:pt x="67" y="120"/>
                    <a:pt x="60" y="120"/>
                  </a:cubicBezTo>
                  <a:close/>
                  <a:moveTo>
                    <a:pt x="12" y="56"/>
                  </a:moveTo>
                  <a:cubicBezTo>
                    <a:pt x="10" y="56"/>
                    <a:pt x="8" y="58"/>
                    <a:pt x="8" y="60"/>
                  </a:cubicBezTo>
                  <a:cubicBezTo>
                    <a:pt x="8" y="62"/>
                    <a:pt x="10" y="64"/>
                    <a:pt x="12" y="64"/>
                  </a:cubicBezTo>
                  <a:cubicBezTo>
                    <a:pt x="17" y="64"/>
                    <a:pt x="17" y="64"/>
                    <a:pt x="17" y="64"/>
                  </a:cubicBezTo>
                  <a:cubicBezTo>
                    <a:pt x="19" y="64"/>
                    <a:pt x="20" y="65"/>
                    <a:pt x="21" y="67"/>
                  </a:cubicBezTo>
                  <a:cubicBezTo>
                    <a:pt x="24" y="83"/>
                    <a:pt x="37" y="96"/>
                    <a:pt x="53" y="99"/>
                  </a:cubicBezTo>
                  <a:cubicBezTo>
                    <a:pt x="55" y="100"/>
                    <a:pt x="56" y="101"/>
                    <a:pt x="56" y="103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10"/>
                    <a:pt x="58" y="112"/>
                    <a:pt x="60" y="112"/>
                  </a:cubicBezTo>
                  <a:cubicBezTo>
                    <a:pt x="62" y="112"/>
                    <a:pt x="64" y="110"/>
                    <a:pt x="64" y="108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4" y="101"/>
                    <a:pt x="65" y="100"/>
                    <a:pt x="67" y="99"/>
                  </a:cubicBezTo>
                  <a:cubicBezTo>
                    <a:pt x="83" y="96"/>
                    <a:pt x="96" y="83"/>
                    <a:pt x="99" y="67"/>
                  </a:cubicBezTo>
                  <a:cubicBezTo>
                    <a:pt x="100" y="65"/>
                    <a:pt x="101" y="64"/>
                    <a:pt x="103" y="64"/>
                  </a:cubicBezTo>
                  <a:cubicBezTo>
                    <a:pt x="108" y="64"/>
                    <a:pt x="108" y="64"/>
                    <a:pt x="108" y="64"/>
                  </a:cubicBezTo>
                  <a:cubicBezTo>
                    <a:pt x="110" y="64"/>
                    <a:pt x="112" y="62"/>
                    <a:pt x="112" y="60"/>
                  </a:cubicBezTo>
                  <a:cubicBezTo>
                    <a:pt x="112" y="58"/>
                    <a:pt x="110" y="56"/>
                    <a:pt x="108" y="56"/>
                  </a:cubicBezTo>
                  <a:cubicBezTo>
                    <a:pt x="103" y="56"/>
                    <a:pt x="103" y="56"/>
                    <a:pt x="103" y="56"/>
                  </a:cubicBezTo>
                  <a:cubicBezTo>
                    <a:pt x="101" y="56"/>
                    <a:pt x="100" y="55"/>
                    <a:pt x="99" y="53"/>
                  </a:cubicBezTo>
                  <a:cubicBezTo>
                    <a:pt x="96" y="37"/>
                    <a:pt x="83" y="24"/>
                    <a:pt x="67" y="21"/>
                  </a:cubicBezTo>
                  <a:cubicBezTo>
                    <a:pt x="65" y="20"/>
                    <a:pt x="64" y="19"/>
                    <a:pt x="64" y="17"/>
                  </a:cubicBezTo>
                  <a:cubicBezTo>
                    <a:pt x="64" y="12"/>
                    <a:pt x="64" y="12"/>
                    <a:pt x="64" y="12"/>
                  </a:cubicBezTo>
                  <a:cubicBezTo>
                    <a:pt x="64" y="10"/>
                    <a:pt x="62" y="8"/>
                    <a:pt x="60" y="8"/>
                  </a:cubicBezTo>
                  <a:cubicBezTo>
                    <a:pt x="58" y="8"/>
                    <a:pt x="56" y="10"/>
                    <a:pt x="56" y="12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9"/>
                    <a:pt x="55" y="20"/>
                    <a:pt x="53" y="21"/>
                  </a:cubicBezTo>
                  <a:cubicBezTo>
                    <a:pt x="37" y="24"/>
                    <a:pt x="24" y="37"/>
                    <a:pt x="21" y="53"/>
                  </a:cubicBezTo>
                  <a:cubicBezTo>
                    <a:pt x="20" y="55"/>
                    <a:pt x="19" y="56"/>
                    <a:pt x="17" y="56"/>
                  </a:cubicBezTo>
                  <a:lnTo>
                    <a:pt x="12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34" name="Freeform 71">
              <a:extLst>
                <a:ext uri="{FF2B5EF4-FFF2-40B4-BE49-F238E27FC236}">
                  <a16:creationId xmlns:a16="http://schemas.microsoft.com/office/drawing/2014/main" id="{874E872B-7EFA-4710-B226-990823CA53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61114" y="2338388"/>
              <a:ext cx="117475" cy="117475"/>
            </a:xfrm>
            <a:custGeom>
              <a:avLst/>
              <a:gdLst>
                <a:gd name="T0" fmla="*/ 22 w 44"/>
                <a:gd name="T1" fmla="*/ 44 h 44"/>
                <a:gd name="T2" fmla="*/ 0 w 44"/>
                <a:gd name="T3" fmla="*/ 22 h 44"/>
                <a:gd name="T4" fmla="*/ 22 w 44"/>
                <a:gd name="T5" fmla="*/ 0 h 44"/>
                <a:gd name="T6" fmla="*/ 44 w 44"/>
                <a:gd name="T7" fmla="*/ 22 h 44"/>
                <a:gd name="T8" fmla="*/ 22 w 44"/>
                <a:gd name="T9" fmla="*/ 44 h 44"/>
                <a:gd name="T10" fmla="*/ 22 w 44"/>
                <a:gd name="T11" fmla="*/ 4 h 44"/>
                <a:gd name="T12" fmla="*/ 4 w 44"/>
                <a:gd name="T13" fmla="*/ 22 h 44"/>
                <a:gd name="T14" fmla="*/ 22 w 44"/>
                <a:gd name="T15" fmla="*/ 40 h 44"/>
                <a:gd name="T16" fmla="*/ 40 w 44"/>
                <a:gd name="T17" fmla="*/ 22 h 44"/>
                <a:gd name="T18" fmla="*/ 22 w 44"/>
                <a:gd name="T19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44">
                  <a:moveTo>
                    <a:pt x="22" y="44"/>
                  </a:moveTo>
                  <a:cubicBezTo>
                    <a:pt x="10" y="44"/>
                    <a:pt x="0" y="34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34" y="0"/>
                    <a:pt x="44" y="10"/>
                    <a:pt x="44" y="22"/>
                  </a:cubicBezTo>
                  <a:cubicBezTo>
                    <a:pt x="44" y="34"/>
                    <a:pt x="34" y="44"/>
                    <a:pt x="22" y="44"/>
                  </a:cubicBezTo>
                  <a:close/>
                  <a:moveTo>
                    <a:pt x="22" y="4"/>
                  </a:moveTo>
                  <a:cubicBezTo>
                    <a:pt x="12" y="4"/>
                    <a:pt x="4" y="12"/>
                    <a:pt x="4" y="22"/>
                  </a:cubicBezTo>
                  <a:cubicBezTo>
                    <a:pt x="4" y="32"/>
                    <a:pt x="12" y="40"/>
                    <a:pt x="22" y="40"/>
                  </a:cubicBezTo>
                  <a:cubicBezTo>
                    <a:pt x="32" y="40"/>
                    <a:pt x="40" y="32"/>
                    <a:pt x="40" y="22"/>
                  </a:cubicBezTo>
                  <a:cubicBezTo>
                    <a:pt x="40" y="12"/>
                    <a:pt x="32" y="4"/>
                    <a:pt x="2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435" name="Freeform 7">
            <a:extLst>
              <a:ext uri="{FF2B5EF4-FFF2-40B4-BE49-F238E27FC236}">
                <a16:creationId xmlns:a16="http://schemas.microsoft.com/office/drawing/2014/main" id="{0C60CA5C-0D6A-43CC-BB9B-3700E8580F67}"/>
              </a:ext>
            </a:extLst>
          </p:cNvPr>
          <p:cNvSpPr>
            <a:spLocks/>
          </p:cNvSpPr>
          <p:nvPr/>
        </p:nvSpPr>
        <p:spPr bwMode="auto">
          <a:xfrm>
            <a:off x="11133380" y="3697275"/>
            <a:ext cx="474011" cy="463818"/>
          </a:xfrm>
          <a:custGeom>
            <a:avLst/>
            <a:gdLst>
              <a:gd name="T0" fmla="*/ 104 w 196"/>
              <a:gd name="T1" fmla="*/ 174 h 190"/>
              <a:gd name="T2" fmla="*/ 102 w 196"/>
              <a:gd name="T3" fmla="*/ 162 h 190"/>
              <a:gd name="T4" fmla="*/ 82 w 196"/>
              <a:gd name="T5" fmla="*/ 144 h 190"/>
              <a:gd name="T6" fmla="*/ 99 w 196"/>
              <a:gd name="T7" fmla="*/ 110 h 190"/>
              <a:gd name="T8" fmla="*/ 132 w 196"/>
              <a:gd name="T9" fmla="*/ 127 h 190"/>
              <a:gd name="T10" fmla="*/ 126 w 196"/>
              <a:gd name="T11" fmla="*/ 154 h 190"/>
              <a:gd name="T12" fmla="*/ 131 w 196"/>
              <a:gd name="T13" fmla="*/ 162 h 190"/>
              <a:gd name="T14" fmla="*/ 153 w 196"/>
              <a:gd name="T15" fmla="*/ 151 h 190"/>
              <a:gd name="T16" fmla="*/ 158 w 196"/>
              <a:gd name="T17" fmla="*/ 141 h 190"/>
              <a:gd name="T18" fmla="*/ 143 w 196"/>
              <a:gd name="T19" fmla="*/ 106 h 190"/>
              <a:gd name="T20" fmla="*/ 148 w 196"/>
              <a:gd name="T21" fmla="*/ 102 h 190"/>
              <a:gd name="T22" fmla="*/ 175 w 196"/>
              <a:gd name="T23" fmla="*/ 109 h 190"/>
              <a:gd name="T24" fmla="*/ 192 w 196"/>
              <a:gd name="T25" fmla="*/ 75 h 190"/>
              <a:gd name="T26" fmla="*/ 158 w 196"/>
              <a:gd name="T27" fmla="*/ 58 h 190"/>
              <a:gd name="T28" fmla="*/ 140 w 196"/>
              <a:gd name="T29" fmla="*/ 79 h 190"/>
              <a:gd name="T30" fmla="*/ 133 w 196"/>
              <a:gd name="T31" fmla="*/ 80 h 190"/>
              <a:gd name="T32" fmla="*/ 125 w 196"/>
              <a:gd name="T33" fmla="*/ 40 h 190"/>
              <a:gd name="T34" fmla="*/ 115 w 196"/>
              <a:gd name="T35" fmla="*/ 35 h 190"/>
              <a:gd name="T36" fmla="*/ 74 w 196"/>
              <a:gd name="T37" fmla="*/ 53 h 190"/>
              <a:gd name="T38" fmla="*/ 71 w 196"/>
              <a:gd name="T39" fmla="*/ 49 h 190"/>
              <a:gd name="T40" fmla="*/ 78 w 196"/>
              <a:gd name="T41" fmla="*/ 22 h 190"/>
              <a:gd name="T42" fmla="*/ 44 w 196"/>
              <a:gd name="T43" fmla="*/ 5 h 190"/>
              <a:gd name="T44" fmla="*/ 27 w 196"/>
              <a:gd name="T45" fmla="*/ 38 h 190"/>
              <a:gd name="T46" fmla="*/ 48 w 196"/>
              <a:gd name="T47" fmla="*/ 56 h 190"/>
              <a:gd name="T48" fmla="*/ 49 w 196"/>
              <a:gd name="T49" fmla="*/ 62 h 190"/>
              <a:gd name="T50" fmla="*/ 6 w 196"/>
              <a:gd name="T51" fmla="*/ 71 h 190"/>
              <a:gd name="T52" fmla="*/ 1 w 196"/>
              <a:gd name="T53" fmla="*/ 81 h 190"/>
              <a:gd name="T54" fmla="*/ 10 w 196"/>
              <a:gd name="T55" fmla="*/ 123 h 190"/>
              <a:gd name="T56" fmla="*/ 19 w 196"/>
              <a:gd name="T57" fmla="*/ 121 h 190"/>
              <a:gd name="T58" fmla="*/ 37 w 196"/>
              <a:gd name="T59" fmla="*/ 101 h 190"/>
              <a:gd name="T60" fmla="*/ 71 w 196"/>
              <a:gd name="T61" fmla="*/ 118 h 190"/>
              <a:gd name="T62" fmla="*/ 54 w 196"/>
              <a:gd name="T63" fmla="*/ 152 h 190"/>
              <a:gd name="T64" fmla="*/ 27 w 196"/>
              <a:gd name="T65" fmla="*/ 145 h 190"/>
              <a:gd name="T66" fmla="*/ 20 w 196"/>
              <a:gd name="T67" fmla="*/ 149 h 190"/>
              <a:gd name="T68" fmla="*/ 34 w 196"/>
              <a:gd name="T69" fmla="*/ 182 h 190"/>
              <a:gd name="T70" fmla="*/ 44 w 196"/>
              <a:gd name="T71" fmla="*/ 187 h 190"/>
              <a:gd name="T72" fmla="*/ 104 w 196"/>
              <a:gd name="T73" fmla="*/ 174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96" h="190">
                <a:moveTo>
                  <a:pt x="104" y="174"/>
                </a:moveTo>
                <a:cubicBezTo>
                  <a:pt x="102" y="162"/>
                  <a:pt x="102" y="162"/>
                  <a:pt x="102" y="162"/>
                </a:cubicBezTo>
                <a:cubicBezTo>
                  <a:pt x="93" y="160"/>
                  <a:pt x="85" y="153"/>
                  <a:pt x="82" y="144"/>
                </a:cubicBezTo>
                <a:cubicBezTo>
                  <a:pt x="77" y="130"/>
                  <a:pt x="85" y="115"/>
                  <a:pt x="99" y="110"/>
                </a:cubicBezTo>
                <a:cubicBezTo>
                  <a:pt x="113" y="106"/>
                  <a:pt x="128" y="113"/>
                  <a:pt x="132" y="127"/>
                </a:cubicBezTo>
                <a:cubicBezTo>
                  <a:pt x="135" y="137"/>
                  <a:pt x="133" y="147"/>
                  <a:pt x="126" y="154"/>
                </a:cubicBezTo>
                <a:cubicBezTo>
                  <a:pt x="131" y="162"/>
                  <a:pt x="131" y="162"/>
                  <a:pt x="131" y="162"/>
                </a:cubicBezTo>
                <a:cubicBezTo>
                  <a:pt x="144" y="156"/>
                  <a:pt x="153" y="151"/>
                  <a:pt x="153" y="151"/>
                </a:cubicBezTo>
                <a:cubicBezTo>
                  <a:pt x="157" y="150"/>
                  <a:pt x="159" y="145"/>
                  <a:pt x="158" y="141"/>
                </a:cubicBezTo>
                <a:cubicBezTo>
                  <a:pt x="158" y="141"/>
                  <a:pt x="151" y="125"/>
                  <a:pt x="143" y="106"/>
                </a:cubicBezTo>
                <a:cubicBezTo>
                  <a:pt x="148" y="102"/>
                  <a:pt x="148" y="102"/>
                  <a:pt x="148" y="102"/>
                </a:cubicBezTo>
                <a:cubicBezTo>
                  <a:pt x="154" y="109"/>
                  <a:pt x="165" y="112"/>
                  <a:pt x="175" y="109"/>
                </a:cubicBezTo>
                <a:cubicBezTo>
                  <a:pt x="189" y="104"/>
                  <a:pt x="196" y="89"/>
                  <a:pt x="192" y="75"/>
                </a:cubicBezTo>
                <a:cubicBezTo>
                  <a:pt x="187" y="61"/>
                  <a:pt x="172" y="54"/>
                  <a:pt x="158" y="58"/>
                </a:cubicBezTo>
                <a:cubicBezTo>
                  <a:pt x="148" y="61"/>
                  <a:pt x="142" y="70"/>
                  <a:pt x="140" y="79"/>
                </a:cubicBezTo>
                <a:cubicBezTo>
                  <a:pt x="133" y="80"/>
                  <a:pt x="133" y="80"/>
                  <a:pt x="133" y="80"/>
                </a:cubicBezTo>
                <a:cubicBezTo>
                  <a:pt x="129" y="65"/>
                  <a:pt x="125" y="50"/>
                  <a:pt x="125" y="40"/>
                </a:cubicBezTo>
                <a:cubicBezTo>
                  <a:pt x="121" y="37"/>
                  <a:pt x="119" y="34"/>
                  <a:pt x="115" y="35"/>
                </a:cubicBezTo>
                <a:cubicBezTo>
                  <a:pt x="115" y="35"/>
                  <a:pt x="96" y="44"/>
                  <a:pt x="74" y="53"/>
                </a:cubicBezTo>
                <a:cubicBezTo>
                  <a:pt x="71" y="49"/>
                  <a:pt x="71" y="49"/>
                  <a:pt x="71" y="49"/>
                </a:cubicBezTo>
                <a:cubicBezTo>
                  <a:pt x="78" y="42"/>
                  <a:pt x="81" y="32"/>
                  <a:pt x="78" y="22"/>
                </a:cubicBezTo>
                <a:cubicBezTo>
                  <a:pt x="73" y="8"/>
                  <a:pt x="58" y="0"/>
                  <a:pt x="44" y="5"/>
                </a:cubicBezTo>
                <a:cubicBezTo>
                  <a:pt x="30" y="9"/>
                  <a:pt x="23" y="24"/>
                  <a:pt x="27" y="38"/>
                </a:cubicBezTo>
                <a:cubicBezTo>
                  <a:pt x="31" y="48"/>
                  <a:pt x="39" y="54"/>
                  <a:pt x="48" y="56"/>
                </a:cubicBezTo>
                <a:cubicBezTo>
                  <a:pt x="49" y="62"/>
                  <a:pt x="49" y="62"/>
                  <a:pt x="49" y="62"/>
                </a:cubicBezTo>
                <a:cubicBezTo>
                  <a:pt x="31" y="68"/>
                  <a:pt x="14" y="73"/>
                  <a:pt x="6" y="71"/>
                </a:cubicBezTo>
                <a:cubicBezTo>
                  <a:pt x="2" y="74"/>
                  <a:pt x="0" y="77"/>
                  <a:pt x="1" y="81"/>
                </a:cubicBezTo>
                <a:cubicBezTo>
                  <a:pt x="0" y="90"/>
                  <a:pt x="5" y="106"/>
                  <a:pt x="10" y="123"/>
                </a:cubicBezTo>
                <a:cubicBezTo>
                  <a:pt x="19" y="121"/>
                  <a:pt x="19" y="121"/>
                  <a:pt x="19" y="121"/>
                </a:cubicBezTo>
                <a:cubicBezTo>
                  <a:pt x="21" y="112"/>
                  <a:pt x="28" y="104"/>
                  <a:pt x="37" y="101"/>
                </a:cubicBezTo>
                <a:cubicBezTo>
                  <a:pt x="51" y="96"/>
                  <a:pt x="66" y="104"/>
                  <a:pt x="71" y="118"/>
                </a:cubicBezTo>
                <a:cubicBezTo>
                  <a:pt x="75" y="132"/>
                  <a:pt x="68" y="147"/>
                  <a:pt x="54" y="152"/>
                </a:cubicBezTo>
                <a:cubicBezTo>
                  <a:pt x="44" y="155"/>
                  <a:pt x="34" y="152"/>
                  <a:pt x="27" y="145"/>
                </a:cubicBezTo>
                <a:cubicBezTo>
                  <a:pt x="20" y="149"/>
                  <a:pt x="20" y="149"/>
                  <a:pt x="20" y="149"/>
                </a:cubicBezTo>
                <a:cubicBezTo>
                  <a:pt x="28" y="168"/>
                  <a:pt x="34" y="182"/>
                  <a:pt x="34" y="182"/>
                </a:cubicBezTo>
                <a:cubicBezTo>
                  <a:pt x="36" y="186"/>
                  <a:pt x="36" y="186"/>
                  <a:pt x="44" y="187"/>
                </a:cubicBezTo>
                <a:cubicBezTo>
                  <a:pt x="57" y="190"/>
                  <a:pt x="81" y="183"/>
                  <a:pt x="104" y="17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436" name="Group 435">
            <a:extLst>
              <a:ext uri="{FF2B5EF4-FFF2-40B4-BE49-F238E27FC236}">
                <a16:creationId xmlns:a16="http://schemas.microsoft.com/office/drawing/2014/main" id="{5F402CBF-AD0A-4A6F-ADBD-9608868D2049}"/>
              </a:ext>
            </a:extLst>
          </p:cNvPr>
          <p:cNvGrpSpPr/>
          <p:nvPr/>
        </p:nvGrpSpPr>
        <p:grpSpPr>
          <a:xfrm>
            <a:off x="8257276" y="2913816"/>
            <a:ext cx="377825" cy="314326"/>
            <a:chOff x="11266488" y="4143375"/>
            <a:chExt cx="377825" cy="314326"/>
          </a:xfrm>
          <a:solidFill>
            <a:schemeClr val="tx1"/>
          </a:solidFill>
        </p:grpSpPr>
        <p:sp>
          <p:nvSpPr>
            <p:cNvPr id="437" name="Oval 9">
              <a:extLst>
                <a:ext uri="{FF2B5EF4-FFF2-40B4-BE49-F238E27FC236}">
                  <a16:creationId xmlns:a16="http://schemas.microsoft.com/office/drawing/2014/main" id="{73DE374D-41EE-41DF-91B1-AE4C359078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17301" y="4379913"/>
              <a:ext cx="76200" cy="777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38" name="Freeform 10">
              <a:extLst>
                <a:ext uri="{FF2B5EF4-FFF2-40B4-BE49-F238E27FC236}">
                  <a16:creationId xmlns:a16="http://schemas.microsoft.com/office/drawing/2014/main" id="{5FC8D4F3-CE70-4C23-9CB9-4EF828436D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50626" y="4291013"/>
              <a:ext cx="209550" cy="77788"/>
            </a:xfrm>
            <a:custGeom>
              <a:avLst/>
              <a:gdLst>
                <a:gd name="T0" fmla="*/ 50 w 54"/>
                <a:gd name="T1" fmla="*/ 20 h 20"/>
                <a:gd name="T2" fmla="*/ 46 w 54"/>
                <a:gd name="T3" fmla="*/ 18 h 20"/>
                <a:gd name="T4" fmla="*/ 27 w 54"/>
                <a:gd name="T5" fmla="*/ 8 h 20"/>
                <a:gd name="T6" fmla="*/ 8 w 54"/>
                <a:gd name="T7" fmla="*/ 18 h 20"/>
                <a:gd name="T8" fmla="*/ 2 w 54"/>
                <a:gd name="T9" fmla="*/ 19 h 20"/>
                <a:gd name="T10" fmla="*/ 1 w 54"/>
                <a:gd name="T11" fmla="*/ 13 h 20"/>
                <a:gd name="T12" fmla="*/ 27 w 54"/>
                <a:gd name="T13" fmla="*/ 0 h 20"/>
                <a:gd name="T14" fmla="*/ 53 w 54"/>
                <a:gd name="T15" fmla="*/ 13 h 20"/>
                <a:gd name="T16" fmla="*/ 52 w 54"/>
                <a:gd name="T17" fmla="*/ 19 h 20"/>
                <a:gd name="T18" fmla="*/ 50 w 54"/>
                <a:gd name="T1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20">
                  <a:moveTo>
                    <a:pt x="50" y="20"/>
                  </a:moveTo>
                  <a:cubicBezTo>
                    <a:pt x="48" y="20"/>
                    <a:pt x="47" y="19"/>
                    <a:pt x="46" y="18"/>
                  </a:cubicBezTo>
                  <a:cubicBezTo>
                    <a:pt x="42" y="12"/>
                    <a:pt x="35" y="8"/>
                    <a:pt x="27" y="8"/>
                  </a:cubicBezTo>
                  <a:cubicBezTo>
                    <a:pt x="19" y="8"/>
                    <a:pt x="12" y="12"/>
                    <a:pt x="8" y="18"/>
                  </a:cubicBezTo>
                  <a:cubicBezTo>
                    <a:pt x="6" y="20"/>
                    <a:pt x="4" y="20"/>
                    <a:pt x="2" y="19"/>
                  </a:cubicBezTo>
                  <a:cubicBezTo>
                    <a:pt x="0" y="17"/>
                    <a:pt x="0" y="15"/>
                    <a:pt x="1" y="13"/>
                  </a:cubicBezTo>
                  <a:cubicBezTo>
                    <a:pt x="7" y="5"/>
                    <a:pt x="17" y="0"/>
                    <a:pt x="27" y="0"/>
                  </a:cubicBezTo>
                  <a:cubicBezTo>
                    <a:pt x="37" y="0"/>
                    <a:pt x="47" y="5"/>
                    <a:pt x="53" y="13"/>
                  </a:cubicBezTo>
                  <a:cubicBezTo>
                    <a:pt x="54" y="15"/>
                    <a:pt x="54" y="17"/>
                    <a:pt x="52" y="19"/>
                  </a:cubicBezTo>
                  <a:cubicBezTo>
                    <a:pt x="51" y="19"/>
                    <a:pt x="50" y="20"/>
                    <a:pt x="5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39" name="Freeform 11">
              <a:extLst>
                <a:ext uri="{FF2B5EF4-FFF2-40B4-BE49-F238E27FC236}">
                  <a16:creationId xmlns:a16="http://schemas.microsoft.com/office/drawing/2014/main" id="{49385F94-1D6E-4BFC-8083-9C33C4EC8F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66488" y="4143375"/>
              <a:ext cx="377825" cy="100013"/>
            </a:xfrm>
            <a:custGeom>
              <a:avLst/>
              <a:gdLst>
                <a:gd name="T0" fmla="*/ 4 w 98"/>
                <a:gd name="T1" fmla="*/ 26 h 26"/>
                <a:gd name="T2" fmla="*/ 1 w 98"/>
                <a:gd name="T3" fmla="*/ 25 h 26"/>
                <a:gd name="T4" fmla="*/ 2 w 98"/>
                <a:gd name="T5" fmla="*/ 19 h 26"/>
                <a:gd name="T6" fmla="*/ 49 w 98"/>
                <a:gd name="T7" fmla="*/ 0 h 26"/>
                <a:gd name="T8" fmla="*/ 96 w 98"/>
                <a:gd name="T9" fmla="*/ 19 h 26"/>
                <a:gd name="T10" fmla="*/ 97 w 98"/>
                <a:gd name="T11" fmla="*/ 25 h 26"/>
                <a:gd name="T12" fmla="*/ 91 w 98"/>
                <a:gd name="T13" fmla="*/ 25 h 26"/>
                <a:gd name="T14" fmla="*/ 49 w 98"/>
                <a:gd name="T15" fmla="*/ 8 h 26"/>
                <a:gd name="T16" fmla="*/ 7 w 98"/>
                <a:gd name="T17" fmla="*/ 25 h 26"/>
                <a:gd name="T18" fmla="*/ 4 w 98"/>
                <a:gd name="T1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8" h="26">
                  <a:moveTo>
                    <a:pt x="4" y="26"/>
                  </a:moveTo>
                  <a:cubicBezTo>
                    <a:pt x="3" y="26"/>
                    <a:pt x="2" y="25"/>
                    <a:pt x="1" y="25"/>
                  </a:cubicBezTo>
                  <a:cubicBezTo>
                    <a:pt x="0" y="23"/>
                    <a:pt x="0" y="20"/>
                    <a:pt x="2" y="19"/>
                  </a:cubicBezTo>
                  <a:cubicBezTo>
                    <a:pt x="15" y="7"/>
                    <a:pt x="31" y="0"/>
                    <a:pt x="49" y="0"/>
                  </a:cubicBezTo>
                  <a:cubicBezTo>
                    <a:pt x="67" y="0"/>
                    <a:pt x="83" y="7"/>
                    <a:pt x="96" y="19"/>
                  </a:cubicBezTo>
                  <a:cubicBezTo>
                    <a:pt x="98" y="20"/>
                    <a:pt x="98" y="23"/>
                    <a:pt x="97" y="25"/>
                  </a:cubicBezTo>
                  <a:cubicBezTo>
                    <a:pt x="95" y="26"/>
                    <a:pt x="93" y="26"/>
                    <a:pt x="91" y="25"/>
                  </a:cubicBezTo>
                  <a:cubicBezTo>
                    <a:pt x="79" y="14"/>
                    <a:pt x="65" y="8"/>
                    <a:pt x="49" y="8"/>
                  </a:cubicBezTo>
                  <a:cubicBezTo>
                    <a:pt x="33" y="8"/>
                    <a:pt x="19" y="14"/>
                    <a:pt x="7" y="25"/>
                  </a:cubicBezTo>
                  <a:cubicBezTo>
                    <a:pt x="6" y="26"/>
                    <a:pt x="5" y="26"/>
                    <a:pt x="4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40" name="Freeform 12">
              <a:extLst>
                <a:ext uri="{FF2B5EF4-FFF2-40B4-BE49-F238E27FC236}">
                  <a16:creationId xmlns:a16="http://schemas.microsoft.com/office/drawing/2014/main" id="{656A82A8-9647-4A61-878A-26E69ABA5C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07763" y="4216400"/>
              <a:ext cx="295275" cy="90488"/>
            </a:xfrm>
            <a:custGeom>
              <a:avLst/>
              <a:gdLst>
                <a:gd name="T0" fmla="*/ 72 w 76"/>
                <a:gd name="T1" fmla="*/ 22 h 23"/>
                <a:gd name="T2" fmla="*/ 69 w 76"/>
                <a:gd name="T3" fmla="*/ 21 h 23"/>
                <a:gd name="T4" fmla="*/ 38 w 76"/>
                <a:gd name="T5" fmla="*/ 8 h 23"/>
                <a:gd name="T6" fmla="*/ 7 w 76"/>
                <a:gd name="T7" fmla="*/ 21 h 23"/>
                <a:gd name="T8" fmla="*/ 1 w 76"/>
                <a:gd name="T9" fmla="*/ 21 h 23"/>
                <a:gd name="T10" fmla="*/ 1 w 76"/>
                <a:gd name="T11" fmla="*/ 15 h 23"/>
                <a:gd name="T12" fmla="*/ 38 w 76"/>
                <a:gd name="T13" fmla="*/ 0 h 23"/>
                <a:gd name="T14" fmla="*/ 75 w 76"/>
                <a:gd name="T15" fmla="*/ 15 h 23"/>
                <a:gd name="T16" fmla="*/ 75 w 76"/>
                <a:gd name="T17" fmla="*/ 21 h 23"/>
                <a:gd name="T18" fmla="*/ 72 w 76"/>
                <a:gd name="T19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23">
                  <a:moveTo>
                    <a:pt x="72" y="22"/>
                  </a:moveTo>
                  <a:cubicBezTo>
                    <a:pt x="71" y="22"/>
                    <a:pt x="70" y="22"/>
                    <a:pt x="69" y="21"/>
                  </a:cubicBezTo>
                  <a:cubicBezTo>
                    <a:pt x="61" y="13"/>
                    <a:pt x="50" y="8"/>
                    <a:pt x="38" y="8"/>
                  </a:cubicBezTo>
                  <a:cubicBezTo>
                    <a:pt x="26" y="8"/>
                    <a:pt x="15" y="13"/>
                    <a:pt x="7" y="21"/>
                  </a:cubicBezTo>
                  <a:cubicBezTo>
                    <a:pt x="5" y="23"/>
                    <a:pt x="3" y="23"/>
                    <a:pt x="1" y="21"/>
                  </a:cubicBezTo>
                  <a:cubicBezTo>
                    <a:pt x="0" y="19"/>
                    <a:pt x="0" y="17"/>
                    <a:pt x="1" y="15"/>
                  </a:cubicBezTo>
                  <a:cubicBezTo>
                    <a:pt x="11" y="6"/>
                    <a:pt x="24" y="0"/>
                    <a:pt x="38" y="0"/>
                  </a:cubicBezTo>
                  <a:cubicBezTo>
                    <a:pt x="52" y="0"/>
                    <a:pt x="65" y="6"/>
                    <a:pt x="75" y="15"/>
                  </a:cubicBezTo>
                  <a:cubicBezTo>
                    <a:pt x="76" y="17"/>
                    <a:pt x="76" y="19"/>
                    <a:pt x="75" y="21"/>
                  </a:cubicBezTo>
                  <a:cubicBezTo>
                    <a:pt x="74" y="22"/>
                    <a:pt x="73" y="22"/>
                    <a:pt x="72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441" name="Group 440">
            <a:extLst>
              <a:ext uri="{FF2B5EF4-FFF2-40B4-BE49-F238E27FC236}">
                <a16:creationId xmlns:a16="http://schemas.microsoft.com/office/drawing/2014/main" id="{58A94782-6C1B-452B-96BB-E0652461436E}"/>
              </a:ext>
            </a:extLst>
          </p:cNvPr>
          <p:cNvGrpSpPr/>
          <p:nvPr/>
        </p:nvGrpSpPr>
        <p:grpSpPr>
          <a:xfrm>
            <a:off x="5214261" y="1221857"/>
            <a:ext cx="431800" cy="311150"/>
            <a:chOff x="2713038" y="622300"/>
            <a:chExt cx="431800" cy="311150"/>
          </a:xfrm>
          <a:solidFill>
            <a:schemeClr val="tx1"/>
          </a:solidFill>
        </p:grpSpPr>
        <p:sp>
          <p:nvSpPr>
            <p:cNvPr id="442" name="Freeform 16">
              <a:extLst>
                <a:ext uri="{FF2B5EF4-FFF2-40B4-BE49-F238E27FC236}">
                  <a16:creationId xmlns:a16="http://schemas.microsoft.com/office/drawing/2014/main" id="{7F5FBD11-ECCF-444D-A164-702A3F8DC9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3038" y="654050"/>
              <a:ext cx="185738" cy="247650"/>
            </a:xfrm>
            <a:custGeom>
              <a:avLst/>
              <a:gdLst>
                <a:gd name="T0" fmla="*/ 44 w 48"/>
                <a:gd name="T1" fmla="*/ 56 h 64"/>
                <a:gd name="T2" fmla="*/ 8 w 48"/>
                <a:gd name="T3" fmla="*/ 56 h 64"/>
                <a:gd name="T4" fmla="*/ 8 w 48"/>
                <a:gd name="T5" fmla="*/ 8 h 64"/>
                <a:gd name="T6" fmla="*/ 40 w 48"/>
                <a:gd name="T7" fmla="*/ 8 h 64"/>
                <a:gd name="T8" fmla="*/ 44 w 48"/>
                <a:gd name="T9" fmla="*/ 4 h 64"/>
                <a:gd name="T10" fmla="*/ 40 w 48"/>
                <a:gd name="T11" fmla="*/ 0 h 64"/>
                <a:gd name="T12" fmla="*/ 8 w 48"/>
                <a:gd name="T13" fmla="*/ 0 h 64"/>
                <a:gd name="T14" fmla="*/ 0 w 48"/>
                <a:gd name="T15" fmla="*/ 8 h 64"/>
                <a:gd name="T16" fmla="*/ 0 w 48"/>
                <a:gd name="T17" fmla="*/ 56 h 64"/>
                <a:gd name="T18" fmla="*/ 8 w 48"/>
                <a:gd name="T19" fmla="*/ 64 h 64"/>
                <a:gd name="T20" fmla="*/ 44 w 48"/>
                <a:gd name="T21" fmla="*/ 64 h 64"/>
                <a:gd name="T22" fmla="*/ 48 w 48"/>
                <a:gd name="T23" fmla="*/ 60 h 64"/>
                <a:gd name="T24" fmla="*/ 44 w 48"/>
                <a:gd name="T25" fmla="*/ 5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" h="64">
                  <a:moveTo>
                    <a:pt x="44" y="56"/>
                  </a:moveTo>
                  <a:cubicBezTo>
                    <a:pt x="8" y="56"/>
                    <a:pt x="8" y="56"/>
                    <a:pt x="8" y="56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2" y="8"/>
                    <a:pt x="44" y="6"/>
                    <a:pt x="44" y="4"/>
                  </a:cubicBezTo>
                  <a:cubicBezTo>
                    <a:pt x="44" y="2"/>
                    <a:pt x="42" y="0"/>
                    <a:pt x="4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0"/>
                    <a:pt x="4" y="64"/>
                    <a:pt x="8" y="64"/>
                  </a:cubicBezTo>
                  <a:cubicBezTo>
                    <a:pt x="44" y="64"/>
                    <a:pt x="44" y="64"/>
                    <a:pt x="44" y="64"/>
                  </a:cubicBezTo>
                  <a:cubicBezTo>
                    <a:pt x="46" y="64"/>
                    <a:pt x="48" y="62"/>
                    <a:pt x="48" y="60"/>
                  </a:cubicBezTo>
                  <a:cubicBezTo>
                    <a:pt x="48" y="58"/>
                    <a:pt x="46" y="56"/>
                    <a:pt x="44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43" name="Freeform 17">
              <a:extLst>
                <a:ext uri="{FF2B5EF4-FFF2-40B4-BE49-F238E27FC236}">
                  <a16:creationId xmlns:a16="http://schemas.microsoft.com/office/drawing/2014/main" id="{E9410268-B85D-4BB7-9B9D-C65435679A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4813" y="654050"/>
              <a:ext cx="200025" cy="247650"/>
            </a:xfrm>
            <a:custGeom>
              <a:avLst/>
              <a:gdLst>
                <a:gd name="T0" fmla="*/ 44 w 52"/>
                <a:gd name="T1" fmla="*/ 16 h 64"/>
                <a:gd name="T2" fmla="*/ 44 w 52"/>
                <a:gd name="T3" fmla="*/ 8 h 64"/>
                <a:gd name="T4" fmla="*/ 36 w 52"/>
                <a:gd name="T5" fmla="*/ 0 h 64"/>
                <a:gd name="T6" fmla="*/ 4 w 52"/>
                <a:gd name="T7" fmla="*/ 0 h 64"/>
                <a:gd name="T8" fmla="*/ 0 w 52"/>
                <a:gd name="T9" fmla="*/ 4 h 64"/>
                <a:gd name="T10" fmla="*/ 4 w 52"/>
                <a:gd name="T11" fmla="*/ 8 h 64"/>
                <a:gd name="T12" fmla="*/ 36 w 52"/>
                <a:gd name="T13" fmla="*/ 8 h 64"/>
                <a:gd name="T14" fmla="*/ 36 w 52"/>
                <a:gd name="T15" fmla="*/ 20 h 64"/>
                <a:gd name="T16" fmla="*/ 36 w 52"/>
                <a:gd name="T17" fmla="*/ 44 h 64"/>
                <a:gd name="T18" fmla="*/ 36 w 52"/>
                <a:gd name="T19" fmla="*/ 56 h 64"/>
                <a:gd name="T20" fmla="*/ 8 w 52"/>
                <a:gd name="T21" fmla="*/ 56 h 64"/>
                <a:gd name="T22" fmla="*/ 4 w 52"/>
                <a:gd name="T23" fmla="*/ 60 h 64"/>
                <a:gd name="T24" fmla="*/ 8 w 52"/>
                <a:gd name="T25" fmla="*/ 64 h 64"/>
                <a:gd name="T26" fmla="*/ 36 w 52"/>
                <a:gd name="T27" fmla="*/ 64 h 64"/>
                <a:gd name="T28" fmla="*/ 44 w 52"/>
                <a:gd name="T29" fmla="*/ 56 h 64"/>
                <a:gd name="T30" fmla="*/ 44 w 52"/>
                <a:gd name="T31" fmla="*/ 48 h 64"/>
                <a:gd name="T32" fmla="*/ 52 w 52"/>
                <a:gd name="T33" fmla="*/ 40 h 64"/>
                <a:gd name="T34" fmla="*/ 52 w 52"/>
                <a:gd name="T35" fmla="*/ 24 h 64"/>
                <a:gd name="T36" fmla="*/ 44 w 52"/>
                <a:gd name="T37" fmla="*/ 1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2" h="64">
                  <a:moveTo>
                    <a:pt x="44" y="16"/>
                  </a:moveTo>
                  <a:cubicBezTo>
                    <a:pt x="44" y="8"/>
                    <a:pt x="44" y="8"/>
                    <a:pt x="44" y="8"/>
                  </a:cubicBezTo>
                  <a:cubicBezTo>
                    <a:pt x="44" y="4"/>
                    <a:pt x="40" y="0"/>
                    <a:pt x="3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44"/>
                    <a:pt x="36" y="44"/>
                    <a:pt x="36" y="44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6" y="56"/>
                    <a:pt x="4" y="58"/>
                    <a:pt x="4" y="60"/>
                  </a:cubicBezTo>
                  <a:cubicBezTo>
                    <a:pt x="4" y="62"/>
                    <a:pt x="6" y="64"/>
                    <a:pt x="8" y="64"/>
                  </a:cubicBezTo>
                  <a:cubicBezTo>
                    <a:pt x="36" y="64"/>
                    <a:pt x="36" y="64"/>
                    <a:pt x="36" y="64"/>
                  </a:cubicBezTo>
                  <a:cubicBezTo>
                    <a:pt x="40" y="64"/>
                    <a:pt x="44" y="60"/>
                    <a:pt x="44" y="56"/>
                  </a:cubicBezTo>
                  <a:cubicBezTo>
                    <a:pt x="44" y="48"/>
                    <a:pt x="44" y="48"/>
                    <a:pt x="44" y="48"/>
                  </a:cubicBezTo>
                  <a:cubicBezTo>
                    <a:pt x="48" y="48"/>
                    <a:pt x="52" y="44"/>
                    <a:pt x="52" y="40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52" y="20"/>
                    <a:pt x="48" y="16"/>
                    <a:pt x="44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44" name="Freeform 18">
              <a:extLst>
                <a:ext uri="{FF2B5EF4-FFF2-40B4-BE49-F238E27FC236}">
                  <a16:creationId xmlns:a16="http://schemas.microsoft.com/office/drawing/2014/main" id="{B44EEA20-8241-4511-B909-0415B6FE52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6863" y="622300"/>
              <a:ext cx="169863" cy="311150"/>
            </a:xfrm>
            <a:custGeom>
              <a:avLst/>
              <a:gdLst>
                <a:gd name="T0" fmla="*/ 107 w 107"/>
                <a:gd name="T1" fmla="*/ 78 h 196"/>
                <a:gd name="T2" fmla="*/ 58 w 107"/>
                <a:gd name="T3" fmla="*/ 78 h 196"/>
                <a:gd name="T4" fmla="*/ 58 w 107"/>
                <a:gd name="T5" fmla="*/ 0 h 196"/>
                <a:gd name="T6" fmla="*/ 0 w 107"/>
                <a:gd name="T7" fmla="*/ 117 h 196"/>
                <a:gd name="T8" fmla="*/ 49 w 107"/>
                <a:gd name="T9" fmla="*/ 117 h 196"/>
                <a:gd name="T10" fmla="*/ 49 w 107"/>
                <a:gd name="T11" fmla="*/ 196 h 196"/>
                <a:gd name="T12" fmla="*/ 107 w 107"/>
                <a:gd name="T13" fmla="*/ 78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96">
                  <a:moveTo>
                    <a:pt x="107" y="78"/>
                  </a:moveTo>
                  <a:lnTo>
                    <a:pt x="58" y="78"/>
                  </a:lnTo>
                  <a:lnTo>
                    <a:pt x="58" y="0"/>
                  </a:lnTo>
                  <a:lnTo>
                    <a:pt x="0" y="117"/>
                  </a:lnTo>
                  <a:lnTo>
                    <a:pt x="49" y="117"/>
                  </a:lnTo>
                  <a:lnTo>
                    <a:pt x="49" y="196"/>
                  </a:lnTo>
                  <a:lnTo>
                    <a:pt x="107" y="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445" name="Group 444">
            <a:extLst>
              <a:ext uri="{FF2B5EF4-FFF2-40B4-BE49-F238E27FC236}">
                <a16:creationId xmlns:a16="http://schemas.microsoft.com/office/drawing/2014/main" id="{655003A2-CEEE-44B6-AC07-C95B27DE4787}"/>
              </a:ext>
            </a:extLst>
          </p:cNvPr>
          <p:cNvGrpSpPr/>
          <p:nvPr/>
        </p:nvGrpSpPr>
        <p:grpSpPr>
          <a:xfrm>
            <a:off x="9153778" y="2057616"/>
            <a:ext cx="376179" cy="314447"/>
            <a:chOff x="6176963" y="1757363"/>
            <a:chExt cx="928687" cy="776287"/>
          </a:xfrm>
          <a:solidFill>
            <a:schemeClr val="tx1"/>
          </a:solidFill>
        </p:grpSpPr>
        <p:sp>
          <p:nvSpPr>
            <p:cNvPr id="446" name="Freeform 5">
              <a:extLst>
                <a:ext uri="{FF2B5EF4-FFF2-40B4-BE49-F238E27FC236}">
                  <a16:creationId xmlns:a16="http://schemas.microsoft.com/office/drawing/2014/main" id="{0F1716AB-CD03-41EF-A5F0-F17110802E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9200" y="1909763"/>
              <a:ext cx="684212" cy="471487"/>
            </a:xfrm>
            <a:custGeom>
              <a:avLst/>
              <a:gdLst>
                <a:gd name="T0" fmla="*/ 174 w 180"/>
                <a:gd name="T1" fmla="*/ 124 h 124"/>
                <a:gd name="T2" fmla="*/ 6 w 180"/>
                <a:gd name="T3" fmla="*/ 124 h 124"/>
                <a:gd name="T4" fmla="*/ 0 w 180"/>
                <a:gd name="T5" fmla="*/ 118 h 124"/>
                <a:gd name="T6" fmla="*/ 0 w 180"/>
                <a:gd name="T7" fmla="*/ 6 h 124"/>
                <a:gd name="T8" fmla="*/ 6 w 180"/>
                <a:gd name="T9" fmla="*/ 0 h 124"/>
                <a:gd name="T10" fmla="*/ 14 w 180"/>
                <a:gd name="T11" fmla="*/ 0 h 124"/>
                <a:gd name="T12" fmla="*/ 20 w 180"/>
                <a:gd name="T13" fmla="*/ 6 h 124"/>
                <a:gd name="T14" fmla="*/ 14 w 180"/>
                <a:gd name="T15" fmla="*/ 12 h 124"/>
                <a:gd name="T16" fmla="*/ 12 w 180"/>
                <a:gd name="T17" fmla="*/ 12 h 124"/>
                <a:gd name="T18" fmla="*/ 12 w 180"/>
                <a:gd name="T19" fmla="*/ 112 h 124"/>
                <a:gd name="T20" fmla="*/ 168 w 180"/>
                <a:gd name="T21" fmla="*/ 112 h 124"/>
                <a:gd name="T22" fmla="*/ 168 w 180"/>
                <a:gd name="T23" fmla="*/ 98 h 124"/>
                <a:gd name="T24" fmla="*/ 174 w 180"/>
                <a:gd name="T25" fmla="*/ 92 h 124"/>
                <a:gd name="T26" fmla="*/ 180 w 180"/>
                <a:gd name="T27" fmla="*/ 98 h 124"/>
                <a:gd name="T28" fmla="*/ 180 w 180"/>
                <a:gd name="T29" fmla="*/ 118 h 124"/>
                <a:gd name="T30" fmla="*/ 174 w 180"/>
                <a:gd name="T31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0" h="124">
                  <a:moveTo>
                    <a:pt x="174" y="124"/>
                  </a:moveTo>
                  <a:cubicBezTo>
                    <a:pt x="6" y="124"/>
                    <a:pt x="6" y="124"/>
                    <a:pt x="6" y="124"/>
                  </a:cubicBezTo>
                  <a:cubicBezTo>
                    <a:pt x="3" y="124"/>
                    <a:pt x="0" y="121"/>
                    <a:pt x="0" y="11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7" y="0"/>
                    <a:pt x="20" y="3"/>
                    <a:pt x="20" y="6"/>
                  </a:cubicBezTo>
                  <a:cubicBezTo>
                    <a:pt x="20" y="9"/>
                    <a:pt x="17" y="12"/>
                    <a:pt x="14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68" y="112"/>
                    <a:pt x="168" y="112"/>
                    <a:pt x="168" y="112"/>
                  </a:cubicBezTo>
                  <a:cubicBezTo>
                    <a:pt x="168" y="98"/>
                    <a:pt x="168" y="98"/>
                    <a:pt x="168" y="98"/>
                  </a:cubicBezTo>
                  <a:cubicBezTo>
                    <a:pt x="168" y="95"/>
                    <a:pt x="171" y="92"/>
                    <a:pt x="174" y="92"/>
                  </a:cubicBezTo>
                  <a:cubicBezTo>
                    <a:pt x="177" y="92"/>
                    <a:pt x="180" y="95"/>
                    <a:pt x="180" y="98"/>
                  </a:cubicBezTo>
                  <a:cubicBezTo>
                    <a:pt x="180" y="118"/>
                    <a:pt x="180" y="118"/>
                    <a:pt x="180" y="118"/>
                  </a:cubicBezTo>
                  <a:cubicBezTo>
                    <a:pt x="180" y="121"/>
                    <a:pt x="177" y="124"/>
                    <a:pt x="174" y="1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47" name="Freeform 6">
              <a:extLst>
                <a:ext uri="{FF2B5EF4-FFF2-40B4-BE49-F238E27FC236}">
                  <a16:creationId xmlns:a16="http://schemas.microsoft.com/office/drawing/2014/main" id="{89B96530-A8D9-477E-90A2-D4E5DD94F1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21438" y="1757363"/>
              <a:ext cx="684212" cy="473075"/>
            </a:xfrm>
            <a:custGeom>
              <a:avLst/>
              <a:gdLst>
                <a:gd name="T0" fmla="*/ 174 w 180"/>
                <a:gd name="T1" fmla="*/ 124 h 124"/>
                <a:gd name="T2" fmla="*/ 6 w 180"/>
                <a:gd name="T3" fmla="*/ 124 h 124"/>
                <a:gd name="T4" fmla="*/ 0 w 180"/>
                <a:gd name="T5" fmla="*/ 118 h 124"/>
                <a:gd name="T6" fmla="*/ 0 w 180"/>
                <a:gd name="T7" fmla="*/ 6 h 124"/>
                <a:gd name="T8" fmla="*/ 6 w 180"/>
                <a:gd name="T9" fmla="*/ 0 h 124"/>
                <a:gd name="T10" fmla="*/ 174 w 180"/>
                <a:gd name="T11" fmla="*/ 0 h 124"/>
                <a:gd name="T12" fmla="*/ 180 w 180"/>
                <a:gd name="T13" fmla="*/ 6 h 124"/>
                <a:gd name="T14" fmla="*/ 180 w 180"/>
                <a:gd name="T15" fmla="*/ 118 h 124"/>
                <a:gd name="T16" fmla="*/ 174 w 180"/>
                <a:gd name="T17" fmla="*/ 124 h 124"/>
                <a:gd name="T18" fmla="*/ 12 w 180"/>
                <a:gd name="T19" fmla="*/ 112 h 124"/>
                <a:gd name="T20" fmla="*/ 168 w 180"/>
                <a:gd name="T21" fmla="*/ 112 h 124"/>
                <a:gd name="T22" fmla="*/ 168 w 180"/>
                <a:gd name="T23" fmla="*/ 12 h 124"/>
                <a:gd name="T24" fmla="*/ 12 w 180"/>
                <a:gd name="T25" fmla="*/ 12 h 124"/>
                <a:gd name="T26" fmla="*/ 12 w 180"/>
                <a:gd name="T27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0" h="124">
                  <a:moveTo>
                    <a:pt x="174" y="124"/>
                  </a:moveTo>
                  <a:cubicBezTo>
                    <a:pt x="6" y="124"/>
                    <a:pt x="6" y="124"/>
                    <a:pt x="6" y="124"/>
                  </a:cubicBezTo>
                  <a:cubicBezTo>
                    <a:pt x="3" y="124"/>
                    <a:pt x="0" y="121"/>
                    <a:pt x="0" y="11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74" y="0"/>
                    <a:pt x="174" y="0"/>
                    <a:pt x="174" y="0"/>
                  </a:cubicBezTo>
                  <a:cubicBezTo>
                    <a:pt x="177" y="0"/>
                    <a:pt x="180" y="3"/>
                    <a:pt x="180" y="6"/>
                  </a:cubicBezTo>
                  <a:cubicBezTo>
                    <a:pt x="180" y="118"/>
                    <a:pt x="180" y="118"/>
                    <a:pt x="180" y="118"/>
                  </a:cubicBezTo>
                  <a:cubicBezTo>
                    <a:pt x="180" y="121"/>
                    <a:pt x="177" y="124"/>
                    <a:pt x="174" y="124"/>
                  </a:cubicBezTo>
                  <a:close/>
                  <a:moveTo>
                    <a:pt x="12" y="112"/>
                  </a:moveTo>
                  <a:cubicBezTo>
                    <a:pt x="168" y="112"/>
                    <a:pt x="168" y="112"/>
                    <a:pt x="168" y="112"/>
                  </a:cubicBezTo>
                  <a:cubicBezTo>
                    <a:pt x="168" y="12"/>
                    <a:pt x="168" y="12"/>
                    <a:pt x="168" y="12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12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48" name="Freeform 7">
              <a:extLst>
                <a:ext uri="{FF2B5EF4-FFF2-40B4-BE49-F238E27FC236}">
                  <a16:creationId xmlns:a16="http://schemas.microsoft.com/office/drawing/2014/main" id="{2B9901B3-3352-4F22-8887-C7AD8976D56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6963" y="2062163"/>
              <a:ext cx="684212" cy="471487"/>
            </a:xfrm>
            <a:custGeom>
              <a:avLst/>
              <a:gdLst>
                <a:gd name="T0" fmla="*/ 174 w 180"/>
                <a:gd name="T1" fmla="*/ 124 h 124"/>
                <a:gd name="T2" fmla="*/ 6 w 180"/>
                <a:gd name="T3" fmla="*/ 124 h 124"/>
                <a:gd name="T4" fmla="*/ 0 w 180"/>
                <a:gd name="T5" fmla="*/ 118 h 124"/>
                <a:gd name="T6" fmla="*/ 0 w 180"/>
                <a:gd name="T7" fmla="*/ 6 h 124"/>
                <a:gd name="T8" fmla="*/ 6 w 180"/>
                <a:gd name="T9" fmla="*/ 0 h 124"/>
                <a:gd name="T10" fmla="*/ 18 w 180"/>
                <a:gd name="T11" fmla="*/ 0 h 124"/>
                <a:gd name="T12" fmla="*/ 24 w 180"/>
                <a:gd name="T13" fmla="*/ 6 h 124"/>
                <a:gd name="T14" fmla="*/ 18 w 180"/>
                <a:gd name="T15" fmla="*/ 12 h 124"/>
                <a:gd name="T16" fmla="*/ 12 w 180"/>
                <a:gd name="T17" fmla="*/ 12 h 124"/>
                <a:gd name="T18" fmla="*/ 12 w 180"/>
                <a:gd name="T19" fmla="*/ 112 h 124"/>
                <a:gd name="T20" fmla="*/ 168 w 180"/>
                <a:gd name="T21" fmla="*/ 112 h 124"/>
                <a:gd name="T22" fmla="*/ 168 w 180"/>
                <a:gd name="T23" fmla="*/ 98 h 124"/>
                <a:gd name="T24" fmla="*/ 174 w 180"/>
                <a:gd name="T25" fmla="*/ 92 h 124"/>
                <a:gd name="T26" fmla="*/ 180 w 180"/>
                <a:gd name="T27" fmla="*/ 98 h 124"/>
                <a:gd name="T28" fmla="*/ 180 w 180"/>
                <a:gd name="T29" fmla="*/ 118 h 124"/>
                <a:gd name="T30" fmla="*/ 174 w 180"/>
                <a:gd name="T31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0" h="124">
                  <a:moveTo>
                    <a:pt x="174" y="124"/>
                  </a:moveTo>
                  <a:cubicBezTo>
                    <a:pt x="6" y="124"/>
                    <a:pt x="6" y="124"/>
                    <a:pt x="6" y="124"/>
                  </a:cubicBezTo>
                  <a:cubicBezTo>
                    <a:pt x="3" y="124"/>
                    <a:pt x="0" y="121"/>
                    <a:pt x="0" y="11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1" y="0"/>
                    <a:pt x="24" y="3"/>
                    <a:pt x="24" y="6"/>
                  </a:cubicBezTo>
                  <a:cubicBezTo>
                    <a:pt x="24" y="9"/>
                    <a:pt x="21" y="12"/>
                    <a:pt x="18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68" y="112"/>
                    <a:pt x="168" y="112"/>
                    <a:pt x="168" y="112"/>
                  </a:cubicBezTo>
                  <a:cubicBezTo>
                    <a:pt x="168" y="98"/>
                    <a:pt x="168" y="98"/>
                    <a:pt x="168" y="98"/>
                  </a:cubicBezTo>
                  <a:cubicBezTo>
                    <a:pt x="168" y="95"/>
                    <a:pt x="171" y="92"/>
                    <a:pt x="174" y="92"/>
                  </a:cubicBezTo>
                  <a:cubicBezTo>
                    <a:pt x="177" y="92"/>
                    <a:pt x="180" y="95"/>
                    <a:pt x="180" y="98"/>
                  </a:cubicBezTo>
                  <a:cubicBezTo>
                    <a:pt x="180" y="118"/>
                    <a:pt x="180" y="118"/>
                    <a:pt x="180" y="118"/>
                  </a:cubicBezTo>
                  <a:cubicBezTo>
                    <a:pt x="180" y="121"/>
                    <a:pt x="177" y="124"/>
                    <a:pt x="174" y="1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449" name="Group 448">
            <a:extLst>
              <a:ext uri="{FF2B5EF4-FFF2-40B4-BE49-F238E27FC236}">
                <a16:creationId xmlns:a16="http://schemas.microsoft.com/office/drawing/2014/main" id="{AAD71354-05E5-4BB8-8B4C-3E16FA8E3E4F}"/>
              </a:ext>
            </a:extLst>
          </p:cNvPr>
          <p:cNvGrpSpPr/>
          <p:nvPr/>
        </p:nvGrpSpPr>
        <p:grpSpPr>
          <a:xfrm>
            <a:off x="10097682" y="2007989"/>
            <a:ext cx="468253" cy="413700"/>
            <a:chOff x="7659688" y="1598613"/>
            <a:chExt cx="981074" cy="866775"/>
          </a:xfrm>
          <a:solidFill>
            <a:schemeClr val="tx1"/>
          </a:solidFill>
        </p:grpSpPr>
        <p:sp>
          <p:nvSpPr>
            <p:cNvPr id="450" name="Freeform 19">
              <a:extLst>
                <a:ext uri="{FF2B5EF4-FFF2-40B4-BE49-F238E27FC236}">
                  <a16:creationId xmlns:a16="http://schemas.microsoft.com/office/drawing/2014/main" id="{E2EB4F07-ED14-4574-925A-8DBF0A900F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59688" y="1598613"/>
              <a:ext cx="981074" cy="866775"/>
            </a:xfrm>
            <a:custGeom>
              <a:avLst/>
              <a:gdLst>
                <a:gd name="T0" fmla="*/ 167 w 258"/>
                <a:gd name="T1" fmla="*/ 228 h 228"/>
                <a:gd name="T2" fmla="*/ 123 w 258"/>
                <a:gd name="T3" fmla="*/ 210 h 228"/>
                <a:gd name="T4" fmla="*/ 79 w 258"/>
                <a:gd name="T5" fmla="*/ 166 h 228"/>
                <a:gd name="T6" fmla="*/ 72 w 258"/>
                <a:gd name="T7" fmla="*/ 161 h 228"/>
                <a:gd name="T8" fmla="*/ 71 w 258"/>
                <a:gd name="T9" fmla="*/ 162 h 228"/>
                <a:gd name="T10" fmla="*/ 75 w 258"/>
                <a:gd name="T11" fmla="*/ 173 h 228"/>
                <a:gd name="T12" fmla="*/ 75 w 258"/>
                <a:gd name="T13" fmla="*/ 210 h 228"/>
                <a:gd name="T14" fmla="*/ 57 w 258"/>
                <a:gd name="T15" fmla="*/ 218 h 228"/>
                <a:gd name="T16" fmla="*/ 39 w 258"/>
                <a:gd name="T17" fmla="*/ 210 h 228"/>
                <a:gd name="T18" fmla="*/ 1 w 258"/>
                <a:gd name="T19" fmla="*/ 122 h 228"/>
                <a:gd name="T20" fmla="*/ 35 w 258"/>
                <a:gd name="T21" fmla="*/ 33 h 228"/>
                <a:gd name="T22" fmla="*/ 117 w 258"/>
                <a:gd name="T23" fmla="*/ 0 h 228"/>
                <a:gd name="T24" fmla="*/ 207 w 258"/>
                <a:gd name="T25" fmla="*/ 37 h 228"/>
                <a:gd name="T26" fmla="*/ 211 w 258"/>
                <a:gd name="T27" fmla="*/ 210 h 228"/>
                <a:gd name="T28" fmla="*/ 167 w 258"/>
                <a:gd name="T29" fmla="*/ 228 h 228"/>
                <a:gd name="T30" fmla="*/ 72 w 258"/>
                <a:gd name="T31" fmla="*/ 149 h 228"/>
                <a:gd name="T32" fmla="*/ 87 w 258"/>
                <a:gd name="T33" fmla="*/ 157 h 228"/>
                <a:gd name="T34" fmla="*/ 131 w 258"/>
                <a:gd name="T35" fmla="*/ 201 h 228"/>
                <a:gd name="T36" fmla="*/ 167 w 258"/>
                <a:gd name="T37" fmla="*/ 216 h 228"/>
                <a:gd name="T38" fmla="*/ 203 w 258"/>
                <a:gd name="T39" fmla="*/ 201 h 228"/>
                <a:gd name="T40" fmla="*/ 199 w 258"/>
                <a:gd name="T41" fmla="*/ 46 h 228"/>
                <a:gd name="T42" fmla="*/ 117 w 258"/>
                <a:gd name="T43" fmla="*/ 12 h 228"/>
                <a:gd name="T44" fmla="*/ 43 w 258"/>
                <a:gd name="T45" fmla="*/ 42 h 228"/>
                <a:gd name="T46" fmla="*/ 13 w 258"/>
                <a:gd name="T47" fmla="*/ 121 h 228"/>
                <a:gd name="T48" fmla="*/ 47 w 258"/>
                <a:gd name="T49" fmla="*/ 201 h 228"/>
                <a:gd name="T50" fmla="*/ 67 w 258"/>
                <a:gd name="T51" fmla="*/ 201 h 228"/>
                <a:gd name="T52" fmla="*/ 67 w 258"/>
                <a:gd name="T53" fmla="*/ 182 h 228"/>
                <a:gd name="T54" fmla="*/ 63 w 258"/>
                <a:gd name="T55" fmla="*/ 153 h 228"/>
                <a:gd name="T56" fmla="*/ 72 w 258"/>
                <a:gd name="T57" fmla="*/ 149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58" h="228">
                  <a:moveTo>
                    <a:pt x="167" y="228"/>
                  </a:moveTo>
                  <a:cubicBezTo>
                    <a:pt x="150" y="228"/>
                    <a:pt x="134" y="221"/>
                    <a:pt x="123" y="210"/>
                  </a:cubicBezTo>
                  <a:cubicBezTo>
                    <a:pt x="79" y="166"/>
                    <a:pt x="79" y="166"/>
                    <a:pt x="79" y="166"/>
                  </a:cubicBezTo>
                  <a:cubicBezTo>
                    <a:pt x="74" y="161"/>
                    <a:pt x="72" y="161"/>
                    <a:pt x="72" y="161"/>
                  </a:cubicBezTo>
                  <a:cubicBezTo>
                    <a:pt x="72" y="161"/>
                    <a:pt x="72" y="161"/>
                    <a:pt x="71" y="162"/>
                  </a:cubicBezTo>
                  <a:cubicBezTo>
                    <a:pt x="70" y="163"/>
                    <a:pt x="70" y="168"/>
                    <a:pt x="75" y="173"/>
                  </a:cubicBezTo>
                  <a:cubicBezTo>
                    <a:pt x="85" y="184"/>
                    <a:pt x="85" y="200"/>
                    <a:pt x="75" y="210"/>
                  </a:cubicBezTo>
                  <a:cubicBezTo>
                    <a:pt x="70" y="215"/>
                    <a:pt x="64" y="218"/>
                    <a:pt x="57" y="218"/>
                  </a:cubicBezTo>
                  <a:cubicBezTo>
                    <a:pt x="50" y="218"/>
                    <a:pt x="44" y="215"/>
                    <a:pt x="39" y="210"/>
                  </a:cubicBezTo>
                  <a:cubicBezTo>
                    <a:pt x="16" y="187"/>
                    <a:pt x="2" y="155"/>
                    <a:pt x="1" y="122"/>
                  </a:cubicBezTo>
                  <a:cubicBezTo>
                    <a:pt x="0" y="88"/>
                    <a:pt x="12" y="56"/>
                    <a:pt x="35" y="33"/>
                  </a:cubicBezTo>
                  <a:cubicBezTo>
                    <a:pt x="57" y="12"/>
                    <a:pt x="86" y="0"/>
                    <a:pt x="117" y="0"/>
                  </a:cubicBezTo>
                  <a:cubicBezTo>
                    <a:pt x="150" y="0"/>
                    <a:pt x="183" y="13"/>
                    <a:pt x="207" y="37"/>
                  </a:cubicBezTo>
                  <a:cubicBezTo>
                    <a:pt x="256" y="86"/>
                    <a:pt x="258" y="163"/>
                    <a:pt x="211" y="210"/>
                  </a:cubicBezTo>
                  <a:cubicBezTo>
                    <a:pt x="200" y="221"/>
                    <a:pt x="184" y="228"/>
                    <a:pt x="167" y="228"/>
                  </a:cubicBezTo>
                  <a:close/>
                  <a:moveTo>
                    <a:pt x="72" y="149"/>
                  </a:moveTo>
                  <a:cubicBezTo>
                    <a:pt x="77" y="149"/>
                    <a:pt x="81" y="152"/>
                    <a:pt x="87" y="157"/>
                  </a:cubicBezTo>
                  <a:cubicBezTo>
                    <a:pt x="131" y="201"/>
                    <a:pt x="131" y="201"/>
                    <a:pt x="131" y="201"/>
                  </a:cubicBezTo>
                  <a:cubicBezTo>
                    <a:pt x="141" y="211"/>
                    <a:pt x="153" y="216"/>
                    <a:pt x="167" y="216"/>
                  </a:cubicBezTo>
                  <a:cubicBezTo>
                    <a:pt x="181" y="216"/>
                    <a:pt x="193" y="211"/>
                    <a:pt x="203" y="201"/>
                  </a:cubicBezTo>
                  <a:cubicBezTo>
                    <a:pt x="245" y="160"/>
                    <a:pt x="243" y="90"/>
                    <a:pt x="199" y="46"/>
                  </a:cubicBezTo>
                  <a:cubicBezTo>
                    <a:pt x="177" y="24"/>
                    <a:pt x="147" y="12"/>
                    <a:pt x="117" y="12"/>
                  </a:cubicBezTo>
                  <a:cubicBezTo>
                    <a:pt x="89" y="12"/>
                    <a:pt x="63" y="22"/>
                    <a:pt x="43" y="42"/>
                  </a:cubicBezTo>
                  <a:cubicBezTo>
                    <a:pt x="23" y="62"/>
                    <a:pt x="12" y="91"/>
                    <a:pt x="13" y="121"/>
                  </a:cubicBezTo>
                  <a:cubicBezTo>
                    <a:pt x="14" y="151"/>
                    <a:pt x="26" y="181"/>
                    <a:pt x="47" y="201"/>
                  </a:cubicBezTo>
                  <a:cubicBezTo>
                    <a:pt x="53" y="207"/>
                    <a:pt x="61" y="207"/>
                    <a:pt x="67" y="201"/>
                  </a:cubicBezTo>
                  <a:cubicBezTo>
                    <a:pt x="72" y="196"/>
                    <a:pt x="72" y="187"/>
                    <a:pt x="67" y="182"/>
                  </a:cubicBezTo>
                  <a:cubicBezTo>
                    <a:pt x="56" y="171"/>
                    <a:pt x="57" y="159"/>
                    <a:pt x="63" y="153"/>
                  </a:cubicBezTo>
                  <a:cubicBezTo>
                    <a:pt x="66" y="150"/>
                    <a:pt x="69" y="149"/>
                    <a:pt x="72" y="1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51" name="Freeform 20">
              <a:extLst>
                <a:ext uri="{FF2B5EF4-FFF2-40B4-BE49-F238E27FC236}">
                  <a16:creationId xmlns:a16="http://schemas.microsoft.com/office/drawing/2014/main" id="{8F9B536E-7A5E-41FF-BF8F-20057F6A82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07375" y="1789113"/>
              <a:ext cx="166687" cy="168275"/>
            </a:xfrm>
            <a:custGeom>
              <a:avLst/>
              <a:gdLst>
                <a:gd name="T0" fmla="*/ 22 w 44"/>
                <a:gd name="T1" fmla="*/ 44 h 44"/>
                <a:gd name="T2" fmla="*/ 6 w 44"/>
                <a:gd name="T3" fmla="*/ 37 h 44"/>
                <a:gd name="T4" fmla="*/ 0 w 44"/>
                <a:gd name="T5" fmla="*/ 22 h 44"/>
                <a:gd name="T6" fmla="*/ 6 w 44"/>
                <a:gd name="T7" fmla="*/ 6 h 44"/>
                <a:gd name="T8" fmla="*/ 22 w 44"/>
                <a:gd name="T9" fmla="*/ 0 h 44"/>
                <a:gd name="T10" fmla="*/ 37 w 44"/>
                <a:gd name="T11" fmla="*/ 6 h 44"/>
                <a:gd name="T12" fmla="*/ 44 w 44"/>
                <a:gd name="T13" fmla="*/ 22 h 44"/>
                <a:gd name="T14" fmla="*/ 37 w 44"/>
                <a:gd name="T15" fmla="*/ 37 h 44"/>
                <a:gd name="T16" fmla="*/ 22 w 44"/>
                <a:gd name="T17" fmla="*/ 44 h 44"/>
                <a:gd name="T18" fmla="*/ 22 w 44"/>
                <a:gd name="T19" fmla="*/ 12 h 44"/>
                <a:gd name="T20" fmla="*/ 15 w 44"/>
                <a:gd name="T21" fmla="*/ 15 h 44"/>
                <a:gd name="T22" fmla="*/ 12 w 44"/>
                <a:gd name="T23" fmla="*/ 22 h 44"/>
                <a:gd name="T24" fmla="*/ 15 w 44"/>
                <a:gd name="T25" fmla="*/ 29 h 44"/>
                <a:gd name="T26" fmla="*/ 29 w 44"/>
                <a:gd name="T27" fmla="*/ 29 h 44"/>
                <a:gd name="T28" fmla="*/ 32 w 44"/>
                <a:gd name="T29" fmla="*/ 22 h 44"/>
                <a:gd name="T30" fmla="*/ 29 w 44"/>
                <a:gd name="T31" fmla="*/ 15 h 44"/>
                <a:gd name="T32" fmla="*/ 22 w 44"/>
                <a:gd name="T33" fmla="*/ 1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4" h="44">
                  <a:moveTo>
                    <a:pt x="22" y="44"/>
                  </a:moveTo>
                  <a:cubicBezTo>
                    <a:pt x="16" y="44"/>
                    <a:pt x="10" y="41"/>
                    <a:pt x="6" y="37"/>
                  </a:cubicBezTo>
                  <a:cubicBezTo>
                    <a:pt x="2" y="33"/>
                    <a:pt x="0" y="28"/>
                    <a:pt x="0" y="22"/>
                  </a:cubicBezTo>
                  <a:cubicBezTo>
                    <a:pt x="0" y="16"/>
                    <a:pt x="2" y="10"/>
                    <a:pt x="6" y="6"/>
                  </a:cubicBezTo>
                  <a:cubicBezTo>
                    <a:pt x="10" y="2"/>
                    <a:pt x="16" y="0"/>
                    <a:pt x="22" y="0"/>
                  </a:cubicBezTo>
                  <a:cubicBezTo>
                    <a:pt x="28" y="0"/>
                    <a:pt x="33" y="2"/>
                    <a:pt x="37" y="6"/>
                  </a:cubicBezTo>
                  <a:cubicBezTo>
                    <a:pt x="42" y="10"/>
                    <a:pt x="44" y="16"/>
                    <a:pt x="44" y="22"/>
                  </a:cubicBezTo>
                  <a:cubicBezTo>
                    <a:pt x="44" y="28"/>
                    <a:pt x="42" y="33"/>
                    <a:pt x="37" y="37"/>
                  </a:cubicBezTo>
                  <a:cubicBezTo>
                    <a:pt x="33" y="41"/>
                    <a:pt x="28" y="44"/>
                    <a:pt x="22" y="44"/>
                  </a:cubicBezTo>
                  <a:close/>
                  <a:moveTo>
                    <a:pt x="22" y="12"/>
                  </a:moveTo>
                  <a:cubicBezTo>
                    <a:pt x="19" y="12"/>
                    <a:pt x="17" y="13"/>
                    <a:pt x="15" y="15"/>
                  </a:cubicBezTo>
                  <a:cubicBezTo>
                    <a:pt x="13" y="17"/>
                    <a:pt x="12" y="19"/>
                    <a:pt x="12" y="22"/>
                  </a:cubicBezTo>
                  <a:cubicBezTo>
                    <a:pt x="12" y="24"/>
                    <a:pt x="13" y="27"/>
                    <a:pt x="15" y="29"/>
                  </a:cubicBezTo>
                  <a:cubicBezTo>
                    <a:pt x="19" y="33"/>
                    <a:pt x="25" y="33"/>
                    <a:pt x="29" y="29"/>
                  </a:cubicBezTo>
                  <a:cubicBezTo>
                    <a:pt x="31" y="27"/>
                    <a:pt x="32" y="24"/>
                    <a:pt x="32" y="22"/>
                  </a:cubicBezTo>
                  <a:cubicBezTo>
                    <a:pt x="32" y="19"/>
                    <a:pt x="31" y="17"/>
                    <a:pt x="29" y="15"/>
                  </a:cubicBezTo>
                  <a:cubicBezTo>
                    <a:pt x="27" y="13"/>
                    <a:pt x="24" y="12"/>
                    <a:pt x="2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52" name="Freeform 21">
              <a:extLst>
                <a:ext uri="{FF2B5EF4-FFF2-40B4-BE49-F238E27FC236}">
                  <a16:creationId xmlns:a16="http://schemas.microsoft.com/office/drawing/2014/main" id="{82DD366E-C269-4DA0-AA8A-AF17F2BF45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21675" y="1995488"/>
              <a:ext cx="147637" cy="136525"/>
            </a:xfrm>
            <a:custGeom>
              <a:avLst/>
              <a:gdLst>
                <a:gd name="T0" fmla="*/ 20 w 39"/>
                <a:gd name="T1" fmla="*/ 36 h 36"/>
                <a:gd name="T2" fmla="*/ 7 w 39"/>
                <a:gd name="T3" fmla="*/ 30 h 36"/>
                <a:gd name="T4" fmla="*/ 7 w 39"/>
                <a:gd name="T5" fmla="*/ 5 h 36"/>
                <a:gd name="T6" fmla="*/ 20 w 39"/>
                <a:gd name="T7" fmla="*/ 0 h 36"/>
                <a:gd name="T8" fmla="*/ 32 w 39"/>
                <a:gd name="T9" fmla="*/ 5 h 36"/>
                <a:gd name="T10" fmla="*/ 32 w 39"/>
                <a:gd name="T11" fmla="*/ 30 h 36"/>
                <a:gd name="T12" fmla="*/ 20 w 39"/>
                <a:gd name="T13" fmla="*/ 36 h 36"/>
                <a:gd name="T14" fmla="*/ 20 w 39"/>
                <a:gd name="T15" fmla="*/ 12 h 36"/>
                <a:gd name="T16" fmla="*/ 15 w 39"/>
                <a:gd name="T17" fmla="*/ 13 h 36"/>
                <a:gd name="T18" fmla="*/ 15 w 39"/>
                <a:gd name="T19" fmla="*/ 22 h 36"/>
                <a:gd name="T20" fmla="*/ 24 w 39"/>
                <a:gd name="T21" fmla="*/ 22 h 36"/>
                <a:gd name="T22" fmla="*/ 24 w 39"/>
                <a:gd name="T23" fmla="*/ 13 h 36"/>
                <a:gd name="T24" fmla="*/ 20 w 39"/>
                <a:gd name="T25" fmla="*/ 1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" h="36">
                  <a:moveTo>
                    <a:pt x="20" y="36"/>
                  </a:moveTo>
                  <a:cubicBezTo>
                    <a:pt x="15" y="36"/>
                    <a:pt x="10" y="34"/>
                    <a:pt x="7" y="30"/>
                  </a:cubicBezTo>
                  <a:cubicBezTo>
                    <a:pt x="0" y="23"/>
                    <a:pt x="0" y="12"/>
                    <a:pt x="7" y="5"/>
                  </a:cubicBezTo>
                  <a:cubicBezTo>
                    <a:pt x="10" y="1"/>
                    <a:pt x="15" y="0"/>
                    <a:pt x="20" y="0"/>
                  </a:cubicBezTo>
                  <a:cubicBezTo>
                    <a:pt x="24" y="0"/>
                    <a:pt x="29" y="1"/>
                    <a:pt x="32" y="5"/>
                  </a:cubicBezTo>
                  <a:cubicBezTo>
                    <a:pt x="39" y="12"/>
                    <a:pt x="39" y="23"/>
                    <a:pt x="32" y="30"/>
                  </a:cubicBezTo>
                  <a:cubicBezTo>
                    <a:pt x="29" y="34"/>
                    <a:pt x="24" y="36"/>
                    <a:pt x="20" y="36"/>
                  </a:cubicBezTo>
                  <a:close/>
                  <a:moveTo>
                    <a:pt x="20" y="12"/>
                  </a:moveTo>
                  <a:cubicBezTo>
                    <a:pt x="18" y="12"/>
                    <a:pt x="17" y="12"/>
                    <a:pt x="15" y="13"/>
                  </a:cubicBezTo>
                  <a:cubicBezTo>
                    <a:pt x="13" y="16"/>
                    <a:pt x="13" y="20"/>
                    <a:pt x="15" y="22"/>
                  </a:cubicBezTo>
                  <a:cubicBezTo>
                    <a:pt x="18" y="24"/>
                    <a:pt x="22" y="24"/>
                    <a:pt x="24" y="22"/>
                  </a:cubicBezTo>
                  <a:cubicBezTo>
                    <a:pt x="26" y="20"/>
                    <a:pt x="26" y="16"/>
                    <a:pt x="24" y="13"/>
                  </a:cubicBezTo>
                  <a:cubicBezTo>
                    <a:pt x="23" y="12"/>
                    <a:pt x="21" y="12"/>
                    <a:pt x="2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53" name="Freeform 22">
              <a:extLst>
                <a:ext uri="{FF2B5EF4-FFF2-40B4-BE49-F238E27FC236}">
                  <a16:creationId xmlns:a16="http://schemas.microsoft.com/office/drawing/2014/main" id="{121B44DC-0600-4D2C-B562-7B3632B674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91500" y="2154238"/>
              <a:ext cx="198437" cy="198438"/>
            </a:xfrm>
            <a:custGeom>
              <a:avLst/>
              <a:gdLst>
                <a:gd name="T0" fmla="*/ 26 w 52"/>
                <a:gd name="T1" fmla="*/ 52 h 52"/>
                <a:gd name="T2" fmla="*/ 7 w 52"/>
                <a:gd name="T3" fmla="*/ 44 h 52"/>
                <a:gd name="T4" fmla="*/ 0 w 52"/>
                <a:gd name="T5" fmla="*/ 26 h 52"/>
                <a:gd name="T6" fmla="*/ 7 w 52"/>
                <a:gd name="T7" fmla="*/ 7 h 52"/>
                <a:gd name="T8" fmla="*/ 26 w 52"/>
                <a:gd name="T9" fmla="*/ 0 h 52"/>
                <a:gd name="T10" fmla="*/ 44 w 52"/>
                <a:gd name="T11" fmla="*/ 7 h 52"/>
                <a:gd name="T12" fmla="*/ 52 w 52"/>
                <a:gd name="T13" fmla="*/ 26 h 52"/>
                <a:gd name="T14" fmla="*/ 44 w 52"/>
                <a:gd name="T15" fmla="*/ 44 h 52"/>
                <a:gd name="T16" fmla="*/ 26 w 52"/>
                <a:gd name="T17" fmla="*/ 52 h 52"/>
                <a:gd name="T18" fmla="*/ 26 w 52"/>
                <a:gd name="T19" fmla="*/ 12 h 52"/>
                <a:gd name="T20" fmla="*/ 16 w 52"/>
                <a:gd name="T21" fmla="*/ 16 h 52"/>
                <a:gd name="T22" fmla="*/ 12 w 52"/>
                <a:gd name="T23" fmla="*/ 26 h 52"/>
                <a:gd name="T24" fmla="*/ 16 w 52"/>
                <a:gd name="T25" fmla="*/ 35 h 52"/>
                <a:gd name="T26" fmla="*/ 36 w 52"/>
                <a:gd name="T27" fmla="*/ 35 h 52"/>
                <a:gd name="T28" fmla="*/ 40 w 52"/>
                <a:gd name="T29" fmla="*/ 26 h 52"/>
                <a:gd name="T30" fmla="*/ 36 w 52"/>
                <a:gd name="T31" fmla="*/ 16 h 52"/>
                <a:gd name="T32" fmla="*/ 26 w 52"/>
                <a:gd name="T33" fmla="*/ 1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2">
                  <a:moveTo>
                    <a:pt x="26" y="52"/>
                  </a:moveTo>
                  <a:cubicBezTo>
                    <a:pt x="19" y="52"/>
                    <a:pt x="12" y="49"/>
                    <a:pt x="7" y="44"/>
                  </a:cubicBezTo>
                  <a:cubicBezTo>
                    <a:pt x="3" y="39"/>
                    <a:pt x="0" y="32"/>
                    <a:pt x="0" y="26"/>
                  </a:cubicBezTo>
                  <a:cubicBezTo>
                    <a:pt x="0" y="19"/>
                    <a:pt x="3" y="12"/>
                    <a:pt x="7" y="7"/>
                  </a:cubicBezTo>
                  <a:cubicBezTo>
                    <a:pt x="12" y="2"/>
                    <a:pt x="19" y="0"/>
                    <a:pt x="26" y="0"/>
                  </a:cubicBezTo>
                  <a:cubicBezTo>
                    <a:pt x="33" y="0"/>
                    <a:pt x="39" y="2"/>
                    <a:pt x="44" y="7"/>
                  </a:cubicBezTo>
                  <a:cubicBezTo>
                    <a:pt x="49" y="12"/>
                    <a:pt x="52" y="19"/>
                    <a:pt x="52" y="26"/>
                  </a:cubicBezTo>
                  <a:cubicBezTo>
                    <a:pt x="52" y="32"/>
                    <a:pt x="49" y="39"/>
                    <a:pt x="44" y="44"/>
                  </a:cubicBezTo>
                  <a:cubicBezTo>
                    <a:pt x="39" y="49"/>
                    <a:pt x="33" y="52"/>
                    <a:pt x="26" y="52"/>
                  </a:cubicBezTo>
                  <a:close/>
                  <a:moveTo>
                    <a:pt x="26" y="12"/>
                  </a:moveTo>
                  <a:cubicBezTo>
                    <a:pt x="22" y="12"/>
                    <a:pt x="19" y="13"/>
                    <a:pt x="16" y="16"/>
                  </a:cubicBezTo>
                  <a:cubicBezTo>
                    <a:pt x="13" y="18"/>
                    <a:pt x="12" y="22"/>
                    <a:pt x="12" y="26"/>
                  </a:cubicBezTo>
                  <a:cubicBezTo>
                    <a:pt x="12" y="29"/>
                    <a:pt x="13" y="33"/>
                    <a:pt x="16" y="35"/>
                  </a:cubicBezTo>
                  <a:cubicBezTo>
                    <a:pt x="21" y="41"/>
                    <a:pt x="30" y="41"/>
                    <a:pt x="36" y="35"/>
                  </a:cubicBezTo>
                  <a:cubicBezTo>
                    <a:pt x="38" y="33"/>
                    <a:pt x="40" y="29"/>
                    <a:pt x="40" y="26"/>
                  </a:cubicBezTo>
                  <a:cubicBezTo>
                    <a:pt x="40" y="22"/>
                    <a:pt x="38" y="18"/>
                    <a:pt x="36" y="16"/>
                  </a:cubicBezTo>
                  <a:cubicBezTo>
                    <a:pt x="33" y="13"/>
                    <a:pt x="30" y="12"/>
                    <a:pt x="2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54" name="Freeform 23">
              <a:extLst>
                <a:ext uri="{FF2B5EF4-FFF2-40B4-BE49-F238E27FC236}">
                  <a16:creationId xmlns:a16="http://schemas.microsoft.com/office/drawing/2014/main" id="{8F85C14B-5CD2-497D-9D0F-60A370F2AC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67663" y="1747838"/>
              <a:ext cx="166687" cy="166688"/>
            </a:xfrm>
            <a:custGeom>
              <a:avLst/>
              <a:gdLst>
                <a:gd name="T0" fmla="*/ 22 w 44"/>
                <a:gd name="T1" fmla="*/ 44 h 44"/>
                <a:gd name="T2" fmla="*/ 6 w 44"/>
                <a:gd name="T3" fmla="*/ 38 h 44"/>
                <a:gd name="T4" fmla="*/ 0 w 44"/>
                <a:gd name="T5" fmla="*/ 22 h 44"/>
                <a:gd name="T6" fmla="*/ 6 w 44"/>
                <a:gd name="T7" fmla="*/ 6 h 44"/>
                <a:gd name="T8" fmla="*/ 22 w 44"/>
                <a:gd name="T9" fmla="*/ 0 h 44"/>
                <a:gd name="T10" fmla="*/ 38 w 44"/>
                <a:gd name="T11" fmla="*/ 6 h 44"/>
                <a:gd name="T12" fmla="*/ 44 w 44"/>
                <a:gd name="T13" fmla="*/ 22 h 44"/>
                <a:gd name="T14" fmla="*/ 38 w 44"/>
                <a:gd name="T15" fmla="*/ 38 h 44"/>
                <a:gd name="T16" fmla="*/ 22 w 44"/>
                <a:gd name="T17" fmla="*/ 44 h 44"/>
                <a:gd name="T18" fmla="*/ 22 w 44"/>
                <a:gd name="T19" fmla="*/ 12 h 44"/>
                <a:gd name="T20" fmla="*/ 15 w 44"/>
                <a:gd name="T21" fmla="*/ 15 h 44"/>
                <a:gd name="T22" fmla="*/ 12 w 44"/>
                <a:gd name="T23" fmla="*/ 22 h 44"/>
                <a:gd name="T24" fmla="*/ 15 w 44"/>
                <a:gd name="T25" fmla="*/ 29 h 44"/>
                <a:gd name="T26" fmla="*/ 29 w 44"/>
                <a:gd name="T27" fmla="*/ 29 h 44"/>
                <a:gd name="T28" fmla="*/ 32 w 44"/>
                <a:gd name="T29" fmla="*/ 22 h 44"/>
                <a:gd name="T30" fmla="*/ 29 w 44"/>
                <a:gd name="T31" fmla="*/ 15 h 44"/>
                <a:gd name="T32" fmla="*/ 22 w 44"/>
                <a:gd name="T33" fmla="*/ 1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4" h="44">
                  <a:moveTo>
                    <a:pt x="22" y="44"/>
                  </a:moveTo>
                  <a:cubicBezTo>
                    <a:pt x="16" y="44"/>
                    <a:pt x="11" y="42"/>
                    <a:pt x="6" y="38"/>
                  </a:cubicBezTo>
                  <a:cubicBezTo>
                    <a:pt x="2" y="33"/>
                    <a:pt x="0" y="28"/>
                    <a:pt x="0" y="22"/>
                  </a:cubicBezTo>
                  <a:cubicBezTo>
                    <a:pt x="0" y="16"/>
                    <a:pt x="2" y="11"/>
                    <a:pt x="6" y="6"/>
                  </a:cubicBezTo>
                  <a:cubicBezTo>
                    <a:pt x="11" y="2"/>
                    <a:pt x="16" y="0"/>
                    <a:pt x="22" y="0"/>
                  </a:cubicBezTo>
                  <a:cubicBezTo>
                    <a:pt x="28" y="0"/>
                    <a:pt x="33" y="2"/>
                    <a:pt x="38" y="6"/>
                  </a:cubicBezTo>
                  <a:cubicBezTo>
                    <a:pt x="42" y="11"/>
                    <a:pt x="44" y="16"/>
                    <a:pt x="44" y="22"/>
                  </a:cubicBezTo>
                  <a:cubicBezTo>
                    <a:pt x="44" y="28"/>
                    <a:pt x="42" y="33"/>
                    <a:pt x="38" y="38"/>
                  </a:cubicBezTo>
                  <a:cubicBezTo>
                    <a:pt x="33" y="42"/>
                    <a:pt x="28" y="44"/>
                    <a:pt x="22" y="44"/>
                  </a:cubicBezTo>
                  <a:close/>
                  <a:moveTo>
                    <a:pt x="22" y="12"/>
                  </a:moveTo>
                  <a:cubicBezTo>
                    <a:pt x="19" y="12"/>
                    <a:pt x="17" y="13"/>
                    <a:pt x="15" y="15"/>
                  </a:cubicBezTo>
                  <a:cubicBezTo>
                    <a:pt x="13" y="17"/>
                    <a:pt x="12" y="19"/>
                    <a:pt x="12" y="22"/>
                  </a:cubicBezTo>
                  <a:cubicBezTo>
                    <a:pt x="12" y="25"/>
                    <a:pt x="13" y="27"/>
                    <a:pt x="15" y="29"/>
                  </a:cubicBezTo>
                  <a:cubicBezTo>
                    <a:pt x="19" y="33"/>
                    <a:pt x="25" y="33"/>
                    <a:pt x="29" y="29"/>
                  </a:cubicBezTo>
                  <a:cubicBezTo>
                    <a:pt x="31" y="27"/>
                    <a:pt x="32" y="25"/>
                    <a:pt x="32" y="22"/>
                  </a:cubicBezTo>
                  <a:cubicBezTo>
                    <a:pt x="32" y="19"/>
                    <a:pt x="31" y="17"/>
                    <a:pt x="29" y="15"/>
                  </a:cubicBezTo>
                  <a:cubicBezTo>
                    <a:pt x="27" y="13"/>
                    <a:pt x="25" y="12"/>
                    <a:pt x="2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455" name="Freeform 38">
            <a:extLst>
              <a:ext uri="{FF2B5EF4-FFF2-40B4-BE49-F238E27FC236}">
                <a16:creationId xmlns:a16="http://schemas.microsoft.com/office/drawing/2014/main" id="{9904F39E-582B-4FF1-81D5-4F10259F9AA7}"/>
              </a:ext>
            </a:extLst>
          </p:cNvPr>
          <p:cNvSpPr>
            <a:spLocks noEditPoints="1"/>
          </p:cNvSpPr>
          <p:nvPr/>
        </p:nvSpPr>
        <p:spPr bwMode="auto">
          <a:xfrm>
            <a:off x="8240066" y="3723599"/>
            <a:ext cx="412245" cy="411171"/>
          </a:xfrm>
          <a:custGeom>
            <a:avLst/>
            <a:gdLst>
              <a:gd name="T0" fmla="*/ 236 w 236"/>
              <a:gd name="T1" fmla="*/ 38 h 236"/>
              <a:gd name="T2" fmla="*/ 230 w 236"/>
              <a:gd name="T3" fmla="*/ 0 h 236"/>
              <a:gd name="T4" fmla="*/ 192 w 236"/>
              <a:gd name="T5" fmla="*/ 6 h 236"/>
              <a:gd name="T6" fmla="*/ 44 w 236"/>
              <a:gd name="T7" fmla="*/ 16 h 236"/>
              <a:gd name="T8" fmla="*/ 38 w 236"/>
              <a:gd name="T9" fmla="*/ 0 h 236"/>
              <a:gd name="T10" fmla="*/ 0 w 236"/>
              <a:gd name="T11" fmla="*/ 6 h 236"/>
              <a:gd name="T12" fmla="*/ 6 w 236"/>
              <a:gd name="T13" fmla="*/ 44 h 236"/>
              <a:gd name="T14" fmla="*/ 16 w 236"/>
              <a:gd name="T15" fmla="*/ 192 h 236"/>
              <a:gd name="T16" fmla="*/ 0 w 236"/>
              <a:gd name="T17" fmla="*/ 198 h 236"/>
              <a:gd name="T18" fmla="*/ 6 w 236"/>
              <a:gd name="T19" fmla="*/ 236 h 236"/>
              <a:gd name="T20" fmla="*/ 44 w 236"/>
              <a:gd name="T21" fmla="*/ 230 h 236"/>
              <a:gd name="T22" fmla="*/ 192 w 236"/>
              <a:gd name="T23" fmla="*/ 220 h 236"/>
              <a:gd name="T24" fmla="*/ 198 w 236"/>
              <a:gd name="T25" fmla="*/ 236 h 236"/>
              <a:gd name="T26" fmla="*/ 236 w 236"/>
              <a:gd name="T27" fmla="*/ 230 h 236"/>
              <a:gd name="T28" fmla="*/ 230 w 236"/>
              <a:gd name="T29" fmla="*/ 192 h 236"/>
              <a:gd name="T30" fmla="*/ 220 w 236"/>
              <a:gd name="T31" fmla="*/ 44 h 236"/>
              <a:gd name="T32" fmla="*/ 204 w 236"/>
              <a:gd name="T33" fmla="*/ 12 h 236"/>
              <a:gd name="T34" fmla="*/ 224 w 236"/>
              <a:gd name="T35" fmla="*/ 32 h 236"/>
              <a:gd name="T36" fmla="*/ 204 w 236"/>
              <a:gd name="T37" fmla="*/ 12 h 236"/>
              <a:gd name="T38" fmla="*/ 32 w 236"/>
              <a:gd name="T39" fmla="*/ 12 h 236"/>
              <a:gd name="T40" fmla="*/ 12 w 236"/>
              <a:gd name="T41" fmla="*/ 32 h 236"/>
              <a:gd name="T42" fmla="*/ 32 w 236"/>
              <a:gd name="T43" fmla="*/ 224 h 236"/>
              <a:gd name="T44" fmla="*/ 12 w 236"/>
              <a:gd name="T45" fmla="*/ 204 h 236"/>
              <a:gd name="T46" fmla="*/ 32 w 236"/>
              <a:gd name="T47" fmla="*/ 224 h 236"/>
              <a:gd name="T48" fmla="*/ 204 w 236"/>
              <a:gd name="T49" fmla="*/ 224 h 236"/>
              <a:gd name="T50" fmla="*/ 224 w 236"/>
              <a:gd name="T51" fmla="*/ 204 h 236"/>
              <a:gd name="T52" fmla="*/ 208 w 236"/>
              <a:gd name="T53" fmla="*/ 192 h 236"/>
              <a:gd name="T54" fmla="*/ 192 w 236"/>
              <a:gd name="T55" fmla="*/ 198 h 236"/>
              <a:gd name="T56" fmla="*/ 44 w 236"/>
              <a:gd name="T57" fmla="*/ 208 h 236"/>
              <a:gd name="T58" fmla="*/ 38 w 236"/>
              <a:gd name="T59" fmla="*/ 192 h 236"/>
              <a:gd name="T60" fmla="*/ 28 w 236"/>
              <a:gd name="T61" fmla="*/ 44 h 236"/>
              <a:gd name="T62" fmla="*/ 44 w 236"/>
              <a:gd name="T63" fmla="*/ 38 h 236"/>
              <a:gd name="T64" fmla="*/ 192 w 236"/>
              <a:gd name="T65" fmla="*/ 28 h 236"/>
              <a:gd name="T66" fmla="*/ 198 w 236"/>
              <a:gd name="T67" fmla="*/ 44 h 236"/>
              <a:gd name="T68" fmla="*/ 208 w 236"/>
              <a:gd name="T69" fmla="*/ 192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36" h="236">
                <a:moveTo>
                  <a:pt x="230" y="44"/>
                </a:moveTo>
                <a:cubicBezTo>
                  <a:pt x="233" y="44"/>
                  <a:pt x="236" y="41"/>
                  <a:pt x="236" y="38"/>
                </a:cubicBezTo>
                <a:cubicBezTo>
                  <a:pt x="236" y="6"/>
                  <a:pt x="236" y="6"/>
                  <a:pt x="236" y="6"/>
                </a:cubicBezTo>
                <a:cubicBezTo>
                  <a:pt x="236" y="3"/>
                  <a:pt x="233" y="0"/>
                  <a:pt x="230" y="0"/>
                </a:cubicBezTo>
                <a:cubicBezTo>
                  <a:pt x="198" y="0"/>
                  <a:pt x="198" y="0"/>
                  <a:pt x="198" y="0"/>
                </a:cubicBezTo>
                <a:cubicBezTo>
                  <a:pt x="195" y="0"/>
                  <a:pt x="192" y="3"/>
                  <a:pt x="192" y="6"/>
                </a:cubicBezTo>
                <a:cubicBezTo>
                  <a:pt x="192" y="16"/>
                  <a:pt x="192" y="16"/>
                  <a:pt x="192" y="16"/>
                </a:cubicBezTo>
                <a:cubicBezTo>
                  <a:pt x="44" y="16"/>
                  <a:pt x="44" y="16"/>
                  <a:pt x="44" y="16"/>
                </a:cubicBezTo>
                <a:cubicBezTo>
                  <a:pt x="44" y="6"/>
                  <a:pt x="44" y="6"/>
                  <a:pt x="44" y="6"/>
                </a:cubicBezTo>
                <a:cubicBezTo>
                  <a:pt x="44" y="3"/>
                  <a:pt x="41" y="0"/>
                  <a:pt x="38" y="0"/>
                </a:cubicBezTo>
                <a:cubicBezTo>
                  <a:pt x="6" y="0"/>
                  <a:pt x="6" y="0"/>
                  <a:pt x="6" y="0"/>
                </a:cubicBezTo>
                <a:cubicBezTo>
                  <a:pt x="3" y="0"/>
                  <a:pt x="0" y="3"/>
                  <a:pt x="0" y="6"/>
                </a:cubicBezTo>
                <a:cubicBezTo>
                  <a:pt x="0" y="38"/>
                  <a:pt x="0" y="38"/>
                  <a:pt x="0" y="38"/>
                </a:cubicBezTo>
                <a:cubicBezTo>
                  <a:pt x="0" y="41"/>
                  <a:pt x="3" y="44"/>
                  <a:pt x="6" y="44"/>
                </a:cubicBezTo>
                <a:cubicBezTo>
                  <a:pt x="16" y="44"/>
                  <a:pt x="16" y="44"/>
                  <a:pt x="16" y="44"/>
                </a:cubicBezTo>
                <a:cubicBezTo>
                  <a:pt x="16" y="192"/>
                  <a:pt x="16" y="192"/>
                  <a:pt x="16" y="192"/>
                </a:cubicBezTo>
                <a:cubicBezTo>
                  <a:pt x="6" y="192"/>
                  <a:pt x="6" y="192"/>
                  <a:pt x="6" y="192"/>
                </a:cubicBezTo>
                <a:cubicBezTo>
                  <a:pt x="3" y="192"/>
                  <a:pt x="0" y="195"/>
                  <a:pt x="0" y="198"/>
                </a:cubicBezTo>
                <a:cubicBezTo>
                  <a:pt x="0" y="230"/>
                  <a:pt x="0" y="230"/>
                  <a:pt x="0" y="230"/>
                </a:cubicBezTo>
                <a:cubicBezTo>
                  <a:pt x="0" y="233"/>
                  <a:pt x="3" y="236"/>
                  <a:pt x="6" y="236"/>
                </a:cubicBezTo>
                <a:cubicBezTo>
                  <a:pt x="38" y="236"/>
                  <a:pt x="38" y="236"/>
                  <a:pt x="38" y="236"/>
                </a:cubicBezTo>
                <a:cubicBezTo>
                  <a:pt x="41" y="236"/>
                  <a:pt x="44" y="233"/>
                  <a:pt x="44" y="230"/>
                </a:cubicBezTo>
                <a:cubicBezTo>
                  <a:pt x="44" y="220"/>
                  <a:pt x="44" y="220"/>
                  <a:pt x="44" y="220"/>
                </a:cubicBezTo>
                <a:cubicBezTo>
                  <a:pt x="192" y="220"/>
                  <a:pt x="192" y="220"/>
                  <a:pt x="192" y="220"/>
                </a:cubicBezTo>
                <a:cubicBezTo>
                  <a:pt x="192" y="230"/>
                  <a:pt x="192" y="230"/>
                  <a:pt x="192" y="230"/>
                </a:cubicBezTo>
                <a:cubicBezTo>
                  <a:pt x="192" y="233"/>
                  <a:pt x="195" y="236"/>
                  <a:pt x="198" y="236"/>
                </a:cubicBezTo>
                <a:cubicBezTo>
                  <a:pt x="230" y="236"/>
                  <a:pt x="230" y="236"/>
                  <a:pt x="230" y="236"/>
                </a:cubicBezTo>
                <a:cubicBezTo>
                  <a:pt x="233" y="236"/>
                  <a:pt x="236" y="233"/>
                  <a:pt x="236" y="230"/>
                </a:cubicBezTo>
                <a:cubicBezTo>
                  <a:pt x="236" y="198"/>
                  <a:pt x="236" y="198"/>
                  <a:pt x="236" y="198"/>
                </a:cubicBezTo>
                <a:cubicBezTo>
                  <a:pt x="236" y="195"/>
                  <a:pt x="233" y="192"/>
                  <a:pt x="230" y="192"/>
                </a:cubicBezTo>
                <a:cubicBezTo>
                  <a:pt x="220" y="192"/>
                  <a:pt x="220" y="192"/>
                  <a:pt x="220" y="192"/>
                </a:cubicBezTo>
                <a:cubicBezTo>
                  <a:pt x="220" y="44"/>
                  <a:pt x="220" y="44"/>
                  <a:pt x="220" y="44"/>
                </a:cubicBezTo>
                <a:lnTo>
                  <a:pt x="230" y="44"/>
                </a:lnTo>
                <a:close/>
                <a:moveTo>
                  <a:pt x="204" y="12"/>
                </a:moveTo>
                <a:cubicBezTo>
                  <a:pt x="224" y="12"/>
                  <a:pt x="224" y="12"/>
                  <a:pt x="224" y="12"/>
                </a:cubicBezTo>
                <a:cubicBezTo>
                  <a:pt x="224" y="32"/>
                  <a:pt x="224" y="32"/>
                  <a:pt x="224" y="32"/>
                </a:cubicBezTo>
                <a:cubicBezTo>
                  <a:pt x="204" y="32"/>
                  <a:pt x="204" y="32"/>
                  <a:pt x="204" y="32"/>
                </a:cubicBezTo>
                <a:lnTo>
                  <a:pt x="204" y="12"/>
                </a:lnTo>
                <a:close/>
                <a:moveTo>
                  <a:pt x="12" y="12"/>
                </a:moveTo>
                <a:cubicBezTo>
                  <a:pt x="32" y="12"/>
                  <a:pt x="32" y="12"/>
                  <a:pt x="32" y="12"/>
                </a:cubicBezTo>
                <a:cubicBezTo>
                  <a:pt x="32" y="32"/>
                  <a:pt x="32" y="32"/>
                  <a:pt x="32" y="32"/>
                </a:cubicBezTo>
                <a:cubicBezTo>
                  <a:pt x="12" y="32"/>
                  <a:pt x="12" y="32"/>
                  <a:pt x="12" y="32"/>
                </a:cubicBezTo>
                <a:lnTo>
                  <a:pt x="12" y="12"/>
                </a:lnTo>
                <a:close/>
                <a:moveTo>
                  <a:pt x="32" y="224"/>
                </a:moveTo>
                <a:cubicBezTo>
                  <a:pt x="12" y="224"/>
                  <a:pt x="12" y="224"/>
                  <a:pt x="12" y="224"/>
                </a:cubicBezTo>
                <a:cubicBezTo>
                  <a:pt x="12" y="204"/>
                  <a:pt x="12" y="204"/>
                  <a:pt x="12" y="204"/>
                </a:cubicBezTo>
                <a:cubicBezTo>
                  <a:pt x="32" y="204"/>
                  <a:pt x="32" y="204"/>
                  <a:pt x="32" y="204"/>
                </a:cubicBezTo>
                <a:lnTo>
                  <a:pt x="32" y="224"/>
                </a:lnTo>
                <a:close/>
                <a:moveTo>
                  <a:pt x="224" y="224"/>
                </a:moveTo>
                <a:cubicBezTo>
                  <a:pt x="204" y="224"/>
                  <a:pt x="204" y="224"/>
                  <a:pt x="204" y="224"/>
                </a:cubicBezTo>
                <a:cubicBezTo>
                  <a:pt x="204" y="204"/>
                  <a:pt x="204" y="204"/>
                  <a:pt x="204" y="204"/>
                </a:cubicBezTo>
                <a:cubicBezTo>
                  <a:pt x="224" y="204"/>
                  <a:pt x="224" y="204"/>
                  <a:pt x="224" y="204"/>
                </a:cubicBezTo>
                <a:lnTo>
                  <a:pt x="224" y="224"/>
                </a:lnTo>
                <a:close/>
                <a:moveTo>
                  <a:pt x="208" y="192"/>
                </a:moveTo>
                <a:cubicBezTo>
                  <a:pt x="198" y="192"/>
                  <a:pt x="198" y="192"/>
                  <a:pt x="198" y="192"/>
                </a:cubicBezTo>
                <a:cubicBezTo>
                  <a:pt x="195" y="192"/>
                  <a:pt x="192" y="195"/>
                  <a:pt x="192" y="198"/>
                </a:cubicBezTo>
                <a:cubicBezTo>
                  <a:pt x="192" y="208"/>
                  <a:pt x="192" y="208"/>
                  <a:pt x="192" y="208"/>
                </a:cubicBezTo>
                <a:cubicBezTo>
                  <a:pt x="44" y="208"/>
                  <a:pt x="44" y="208"/>
                  <a:pt x="44" y="208"/>
                </a:cubicBezTo>
                <a:cubicBezTo>
                  <a:pt x="44" y="198"/>
                  <a:pt x="44" y="198"/>
                  <a:pt x="44" y="198"/>
                </a:cubicBezTo>
                <a:cubicBezTo>
                  <a:pt x="44" y="195"/>
                  <a:pt x="41" y="192"/>
                  <a:pt x="38" y="192"/>
                </a:cubicBezTo>
                <a:cubicBezTo>
                  <a:pt x="28" y="192"/>
                  <a:pt x="28" y="192"/>
                  <a:pt x="28" y="192"/>
                </a:cubicBezTo>
                <a:cubicBezTo>
                  <a:pt x="28" y="44"/>
                  <a:pt x="28" y="44"/>
                  <a:pt x="28" y="44"/>
                </a:cubicBezTo>
                <a:cubicBezTo>
                  <a:pt x="38" y="44"/>
                  <a:pt x="38" y="44"/>
                  <a:pt x="38" y="44"/>
                </a:cubicBezTo>
                <a:cubicBezTo>
                  <a:pt x="41" y="44"/>
                  <a:pt x="44" y="41"/>
                  <a:pt x="44" y="38"/>
                </a:cubicBezTo>
                <a:cubicBezTo>
                  <a:pt x="44" y="28"/>
                  <a:pt x="44" y="28"/>
                  <a:pt x="44" y="28"/>
                </a:cubicBezTo>
                <a:cubicBezTo>
                  <a:pt x="192" y="28"/>
                  <a:pt x="192" y="28"/>
                  <a:pt x="192" y="28"/>
                </a:cubicBezTo>
                <a:cubicBezTo>
                  <a:pt x="192" y="38"/>
                  <a:pt x="192" y="38"/>
                  <a:pt x="192" y="38"/>
                </a:cubicBezTo>
                <a:cubicBezTo>
                  <a:pt x="192" y="41"/>
                  <a:pt x="195" y="44"/>
                  <a:pt x="198" y="44"/>
                </a:cubicBezTo>
                <a:cubicBezTo>
                  <a:pt x="208" y="44"/>
                  <a:pt x="208" y="44"/>
                  <a:pt x="208" y="44"/>
                </a:cubicBezTo>
                <a:lnTo>
                  <a:pt x="208" y="1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456" name="Group 455">
            <a:extLst>
              <a:ext uri="{FF2B5EF4-FFF2-40B4-BE49-F238E27FC236}">
                <a16:creationId xmlns:a16="http://schemas.microsoft.com/office/drawing/2014/main" id="{4D991BC3-7DD9-4FBD-BE4B-5611078C6CEA}"/>
              </a:ext>
            </a:extLst>
          </p:cNvPr>
          <p:cNvGrpSpPr/>
          <p:nvPr/>
        </p:nvGrpSpPr>
        <p:grpSpPr>
          <a:xfrm>
            <a:off x="9106123" y="3689472"/>
            <a:ext cx="471488" cy="479425"/>
            <a:chOff x="9632950" y="3167063"/>
            <a:chExt cx="471488" cy="479425"/>
          </a:xfrm>
          <a:solidFill>
            <a:schemeClr val="tx1"/>
          </a:solidFill>
        </p:grpSpPr>
        <p:sp>
          <p:nvSpPr>
            <p:cNvPr id="457" name="Freeform 5">
              <a:extLst>
                <a:ext uri="{FF2B5EF4-FFF2-40B4-BE49-F238E27FC236}">
                  <a16:creationId xmlns:a16="http://schemas.microsoft.com/office/drawing/2014/main" id="{FD9E6992-D6DC-4C9E-B17B-D6DADE14645D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2950" y="3167063"/>
              <a:ext cx="309563" cy="479425"/>
            </a:xfrm>
            <a:custGeom>
              <a:avLst/>
              <a:gdLst>
                <a:gd name="T0" fmla="*/ 109 w 117"/>
                <a:gd name="T1" fmla="*/ 129 h 181"/>
                <a:gd name="T2" fmla="*/ 109 w 117"/>
                <a:gd name="T3" fmla="*/ 168 h 181"/>
                <a:gd name="T4" fmla="*/ 104 w 117"/>
                <a:gd name="T5" fmla="*/ 173 h 181"/>
                <a:gd name="T6" fmla="*/ 100 w 117"/>
                <a:gd name="T7" fmla="*/ 171 h 181"/>
                <a:gd name="T8" fmla="*/ 52 w 117"/>
                <a:gd name="T9" fmla="*/ 123 h 181"/>
                <a:gd name="T10" fmla="*/ 13 w 117"/>
                <a:gd name="T11" fmla="*/ 123 h 181"/>
                <a:gd name="T12" fmla="*/ 8 w 117"/>
                <a:gd name="T13" fmla="*/ 118 h 181"/>
                <a:gd name="T14" fmla="*/ 8 w 117"/>
                <a:gd name="T15" fmla="*/ 63 h 181"/>
                <a:gd name="T16" fmla="*/ 13 w 117"/>
                <a:gd name="T17" fmla="*/ 58 h 181"/>
                <a:gd name="T18" fmla="*/ 52 w 117"/>
                <a:gd name="T19" fmla="*/ 58 h 181"/>
                <a:gd name="T20" fmla="*/ 100 w 117"/>
                <a:gd name="T21" fmla="*/ 9 h 181"/>
                <a:gd name="T22" fmla="*/ 104 w 117"/>
                <a:gd name="T23" fmla="*/ 8 h 181"/>
                <a:gd name="T24" fmla="*/ 109 w 117"/>
                <a:gd name="T25" fmla="*/ 13 h 181"/>
                <a:gd name="T26" fmla="*/ 109 w 117"/>
                <a:gd name="T27" fmla="*/ 50 h 181"/>
                <a:gd name="T28" fmla="*/ 117 w 117"/>
                <a:gd name="T29" fmla="*/ 50 h 181"/>
                <a:gd name="T30" fmla="*/ 117 w 117"/>
                <a:gd name="T31" fmla="*/ 13 h 181"/>
                <a:gd name="T32" fmla="*/ 104 w 117"/>
                <a:gd name="T33" fmla="*/ 0 h 181"/>
                <a:gd name="T34" fmla="*/ 95 w 117"/>
                <a:gd name="T35" fmla="*/ 4 h 181"/>
                <a:gd name="T36" fmla="*/ 49 w 117"/>
                <a:gd name="T37" fmla="*/ 50 h 181"/>
                <a:gd name="T38" fmla="*/ 13 w 117"/>
                <a:gd name="T39" fmla="*/ 50 h 181"/>
                <a:gd name="T40" fmla="*/ 0 w 117"/>
                <a:gd name="T41" fmla="*/ 63 h 181"/>
                <a:gd name="T42" fmla="*/ 0 w 117"/>
                <a:gd name="T43" fmla="*/ 118 h 181"/>
                <a:gd name="T44" fmla="*/ 13 w 117"/>
                <a:gd name="T45" fmla="*/ 131 h 181"/>
                <a:gd name="T46" fmla="*/ 49 w 117"/>
                <a:gd name="T47" fmla="*/ 131 h 181"/>
                <a:gd name="T48" fmla="*/ 95 w 117"/>
                <a:gd name="T49" fmla="*/ 177 h 181"/>
                <a:gd name="T50" fmla="*/ 104 w 117"/>
                <a:gd name="T51" fmla="*/ 181 h 181"/>
                <a:gd name="T52" fmla="*/ 117 w 117"/>
                <a:gd name="T53" fmla="*/ 168 h 181"/>
                <a:gd name="T54" fmla="*/ 117 w 117"/>
                <a:gd name="T55" fmla="*/ 129 h 181"/>
                <a:gd name="T56" fmla="*/ 109 w 117"/>
                <a:gd name="T57" fmla="*/ 129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81">
                  <a:moveTo>
                    <a:pt x="109" y="129"/>
                  </a:moveTo>
                  <a:cubicBezTo>
                    <a:pt x="109" y="168"/>
                    <a:pt x="109" y="168"/>
                    <a:pt x="109" y="168"/>
                  </a:cubicBezTo>
                  <a:cubicBezTo>
                    <a:pt x="109" y="170"/>
                    <a:pt x="107" y="173"/>
                    <a:pt x="104" y="173"/>
                  </a:cubicBezTo>
                  <a:cubicBezTo>
                    <a:pt x="103" y="173"/>
                    <a:pt x="101" y="172"/>
                    <a:pt x="100" y="171"/>
                  </a:cubicBezTo>
                  <a:cubicBezTo>
                    <a:pt x="52" y="123"/>
                    <a:pt x="52" y="123"/>
                    <a:pt x="52" y="123"/>
                  </a:cubicBezTo>
                  <a:cubicBezTo>
                    <a:pt x="13" y="123"/>
                    <a:pt x="13" y="123"/>
                    <a:pt x="13" y="123"/>
                  </a:cubicBezTo>
                  <a:cubicBezTo>
                    <a:pt x="10" y="123"/>
                    <a:pt x="8" y="120"/>
                    <a:pt x="8" y="118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8" y="60"/>
                    <a:pt x="10" y="58"/>
                    <a:pt x="13" y="58"/>
                  </a:cubicBezTo>
                  <a:cubicBezTo>
                    <a:pt x="52" y="58"/>
                    <a:pt x="52" y="58"/>
                    <a:pt x="52" y="58"/>
                  </a:cubicBezTo>
                  <a:cubicBezTo>
                    <a:pt x="100" y="9"/>
                    <a:pt x="100" y="9"/>
                    <a:pt x="100" y="9"/>
                  </a:cubicBezTo>
                  <a:cubicBezTo>
                    <a:pt x="101" y="8"/>
                    <a:pt x="103" y="8"/>
                    <a:pt x="104" y="8"/>
                  </a:cubicBezTo>
                  <a:cubicBezTo>
                    <a:pt x="107" y="8"/>
                    <a:pt x="109" y="10"/>
                    <a:pt x="109" y="13"/>
                  </a:cubicBezTo>
                  <a:cubicBezTo>
                    <a:pt x="109" y="50"/>
                    <a:pt x="109" y="50"/>
                    <a:pt x="109" y="50"/>
                  </a:cubicBezTo>
                  <a:cubicBezTo>
                    <a:pt x="117" y="50"/>
                    <a:pt x="117" y="50"/>
                    <a:pt x="117" y="50"/>
                  </a:cubicBezTo>
                  <a:cubicBezTo>
                    <a:pt x="117" y="13"/>
                    <a:pt x="117" y="13"/>
                    <a:pt x="117" y="13"/>
                  </a:cubicBezTo>
                  <a:cubicBezTo>
                    <a:pt x="117" y="6"/>
                    <a:pt x="111" y="0"/>
                    <a:pt x="104" y="0"/>
                  </a:cubicBezTo>
                  <a:cubicBezTo>
                    <a:pt x="101" y="0"/>
                    <a:pt x="97" y="1"/>
                    <a:pt x="95" y="4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6" y="50"/>
                    <a:pt x="0" y="56"/>
                    <a:pt x="0" y="63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5"/>
                    <a:pt x="6" y="131"/>
                    <a:pt x="13" y="131"/>
                  </a:cubicBezTo>
                  <a:cubicBezTo>
                    <a:pt x="49" y="131"/>
                    <a:pt x="49" y="131"/>
                    <a:pt x="49" y="131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7" y="179"/>
                    <a:pt x="101" y="181"/>
                    <a:pt x="104" y="181"/>
                  </a:cubicBezTo>
                  <a:cubicBezTo>
                    <a:pt x="111" y="181"/>
                    <a:pt x="117" y="175"/>
                    <a:pt x="117" y="168"/>
                  </a:cubicBezTo>
                  <a:cubicBezTo>
                    <a:pt x="117" y="129"/>
                    <a:pt x="117" y="129"/>
                    <a:pt x="117" y="129"/>
                  </a:cubicBezTo>
                  <a:lnTo>
                    <a:pt x="109" y="1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58" name="Freeform 6">
              <a:extLst>
                <a:ext uri="{FF2B5EF4-FFF2-40B4-BE49-F238E27FC236}">
                  <a16:creationId xmlns:a16="http://schemas.microsoft.com/office/drawing/2014/main" id="{61235941-60AB-4719-A8E7-035969E318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64738" y="3275013"/>
              <a:ext cx="139700" cy="263525"/>
            </a:xfrm>
            <a:custGeom>
              <a:avLst/>
              <a:gdLst>
                <a:gd name="T0" fmla="*/ 7 w 53"/>
                <a:gd name="T1" fmla="*/ 66 h 99"/>
                <a:gd name="T2" fmla="*/ 5 w 53"/>
                <a:gd name="T3" fmla="*/ 66 h 99"/>
                <a:gd name="T4" fmla="*/ 0 w 53"/>
                <a:gd name="T5" fmla="*/ 61 h 99"/>
                <a:gd name="T6" fmla="*/ 8 w 53"/>
                <a:gd name="T7" fmla="*/ 49 h 99"/>
                <a:gd name="T8" fmla="*/ 0 w 53"/>
                <a:gd name="T9" fmla="*/ 37 h 99"/>
                <a:gd name="T10" fmla="*/ 5 w 53"/>
                <a:gd name="T11" fmla="*/ 33 h 99"/>
                <a:gd name="T12" fmla="*/ 7 w 53"/>
                <a:gd name="T13" fmla="*/ 33 h 99"/>
                <a:gd name="T14" fmla="*/ 17 w 53"/>
                <a:gd name="T15" fmla="*/ 49 h 99"/>
                <a:gd name="T16" fmla="*/ 7 w 53"/>
                <a:gd name="T17" fmla="*/ 66 h 99"/>
                <a:gd name="T18" fmla="*/ 14 w 53"/>
                <a:gd name="T19" fmla="*/ 82 h 99"/>
                <a:gd name="T20" fmla="*/ 12 w 53"/>
                <a:gd name="T21" fmla="*/ 82 h 99"/>
                <a:gd name="T22" fmla="*/ 7 w 53"/>
                <a:gd name="T23" fmla="*/ 78 h 99"/>
                <a:gd name="T24" fmla="*/ 10 w 53"/>
                <a:gd name="T25" fmla="*/ 74 h 99"/>
                <a:gd name="T26" fmla="*/ 15 w 53"/>
                <a:gd name="T27" fmla="*/ 71 h 99"/>
                <a:gd name="T28" fmla="*/ 26 w 53"/>
                <a:gd name="T29" fmla="*/ 49 h 99"/>
                <a:gd name="T30" fmla="*/ 15 w 53"/>
                <a:gd name="T31" fmla="*/ 28 h 99"/>
                <a:gd name="T32" fmla="*/ 10 w 53"/>
                <a:gd name="T33" fmla="*/ 25 h 99"/>
                <a:gd name="T34" fmla="*/ 7 w 53"/>
                <a:gd name="T35" fmla="*/ 21 h 99"/>
                <a:gd name="T36" fmla="*/ 12 w 53"/>
                <a:gd name="T37" fmla="*/ 16 h 99"/>
                <a:gd name="T38" fmla="*/ 14 w 53"/>
                <a:gd name="T39" fmla="*/ 16 h 99"/>
                <a:gd name="T40" fmla="*/ 35 w 53"/>
                <a:gd name="T41" fmla="*/ 49 h 99"/>
                <a:gd name="T42" fmla="*/ 14 w 53"/>
                <a:gd name="T43" fmla="*/ 82 h 99"/>
                <a:gd name="T44" fmla="*/ 21 w 53"/>
                <a:gd name="T45" fmla="*/ 98 h 99"/>
                <a:gd name="T46" fmla="*/ 19 w 53"/>
                <a:gd name="T47" fmla="*/ 99 h 99"/>
                <a:gd name="T48" fmla="*/ 14 w 53"/>
                <a:gd name="T49" fmla="*/ 94 h 99"/>
                <a:gd name="T50" fmla="*/ 17 w 53"/>
                <a:gd name="T51" fmla="*/ 90 h 99"/>
                <a:gd name="T52" fmla="*/ 20 w 53"/>
                <a:gd name="T53" fmla="*/ 89 h 99"/>
                <a:gd name="T54" fmla="*/ 26 w 53"/>
                <a:gd name="T55" fmla="*/ 85 h 99"/>
                <a:gd name="T56" fmla="*/ 44 w 53"/>
                <a:gd name="T57" fmla="*/ 49 h 99"/>
                <a:gd name="T58" fmla="*/ 26 w 53"/>
                <a:gd name="T59" fmla="*/ 13 h 99"/>
                <a:gd name="T60" fmla="*/ 20 w 53"/>
                <a:gd name="T61" fmla="*/ 10 h 99"/>
                <a:gd name="T62" fmla="*/ 17 w 53"/>
                <a:gd name="T63" fmla="*/ 8 h 99"/>
                <a:gd name="T64" fmla="*/ 14 w 53"/>
                <a:gd name="T65" fmla="*/ 4 h 99"/>
                <a:gd name="T66" fmla="*/ 19 w 53"/>
                <a:gd name="T67" fmla="*/ 0 h 99"/>
                <a:gd name="T68" fmla="*/ 21 w 53"/>
                <a:gd name="T69" fmla="*/ 0 h 99"/>
                <a:gd name="T70" fmla="*/ 53 w 53"/>
                <a:gd name="T71" fmla="*/ 49 h 99"/>
                <a:gd name="T72" fmla="*/ 21 w 53"/>
                <a:gd name="T73" fmla="*/ 98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3" h="99">
                  <a:moveTo>
                    <a:pt x="7" y="66"/>
                  </a:moveTo>
                  <a:cubicBezTo>
                    <a:pt x="6" y="66"/>
                    <a:pt x="5" y="66"/>
                    <a:pt x="5" y="66"/>
                  </a:cubicBezTo>
                  <a:cubicBezTo>
                    <a:pt x="2" y="66"/>
                    <a:pt x="0" y="64"/>
                    <a:pt x="0" y="61"/>
                  </a:cubicBezTo>
                  <a:cubicBezTo>
                    <a:pt x="0" y="56"/>
                    <a:pt x="8" y="58"/>
                    <a:pt x="8" y="49"/>
                  </a:cubicBezTo>
                  <a:cubicBezTo>
                    <a:pt x="8" y="41"/>
                    <a:pt x="0" y="42"/>
                    <a:pt x="0" y="37"/>
                  </a:cubicBezTo>
                  <a:cubicBezTo>
                    <a:pt x="0" y="34"/>
                    <a:pt x="2" y="33"/>
                    <a:pt x="5" y="33"/>
                  </a:cubicBezTo>
                  <a:cubicBezTo>
                    <a:pt x="5" y="33"/>
                    <a:pt x="6" y="33"/>
                    <a:pt x="7" y="33"/>
                  </a:cubicBezTo>
                  <a:cubicBezTo>
                    <a:pt x="13" y="35"/>
                    <a:pt x="17" y="42"/>
                    <a:pt x="17" y="49"/>
                  </a:cubicBezTo>
                  <a:cubicBezTo>
                    <a:pt x="17" y="56"/>
                    <a:pt x="13" y="63"/>
                    <a:pt x="7" y="66"/>
                  </a:cubicBezTo>
                  <a:close/>
                  <a:moveTo>
                    <a:pt x="14" y="82"/>
                  </a:moveTo>
                  <a:cubicBezTo>
                    <a:pt x="13" y="82"/>
                    <a:pt x="12" y="82"/>
                    <a:pt x="12" y="82"/>
                  </a:cubicBezTo>
                  <a:cubicBezTo>
                    <a:pt x="9" y="82"/>
                    <a:pt x="7" y="80"/>
                    <a:pt x="7" y="78"/>
                  </a:cubicBezTo>
                  <a:cubicBezTo>
                    <a:pt x="7" y="76"/>
                    <a:pt x="8" y="75"/>
                    <a:pt x="10" y="74"/>
                  </a:cubicBezTo>
                  <a:cubicBezTo>
                    <a:pt x="12" y="73"/>
                    <a:pt x="14" y="72"/>
                    <a:pt x="15" y="71"/>
                  </a:cubicBezTo>
                  <a:cubicBezTo>
                    <a:pt x="22" y="66"/>
                    <a:pt x="26" y="58"/>
                    <a:pt x="26" y="49"/>
                  </a:cubicBezTo>
                  <a:cubicBezTo>
                    <a:pt x="26" y="41"/>
                    <a:pt x="22" y="33"/>
                    <a:pt x="15" y="28"/>
                  </a:cubicBezTo>
                  <a:cubicBezTo>
                    <a:pt x="14" y="26"/>
                    <a:pt x="12" y="26"/>
                    <a:pt x="10" y="25"/>
                  </a:cubicBezTo>
                  <a:cubicBezTo>
                    <a:pt x="8" y="24"/>
                    <a:pt x="7" y="23"/>
                    <a:pt x="7" y="21"/>
                  </a:cubicBezTo>
                  <a:cubicBezTo>
                    <a:pt x="7" y="18"/>
                    <a:pt x="9" y="16"/>
                    <a:pt x="12" y="16"/>
                  </a:cubicBezTo>
                  <a:cubicBezTo>
                    <a:pt x="12" y="16"/>
                    <a:pt x="13" y="16"/>
                    <a:pt x="14" y="16"/>
                  </a:cubicBezTo>
                  <a:cubicBezTo>
                    <a:pt x="27" y="22"/>
                    <a:pt x="35" y="35"/>
                    <a:pt x="35" y="49"/>
                  </a:cubicBezTo>
                  <a:cubicBezTo>
                    <a:pt x="35" y="63"/>
                    <a:pt x="27" y="77"/>
                    <a:pt x="14" y="82"/>
                  </a:cubicBezTo>
                  <a:close/>
                  <a:moveTo>
                    <a:pt x="21" y="98"/>
                  </a:moveTo>
                  <a:cubicBezTo>
                    <a:pt x="20" y="99"/>
                    <a:pt x="19" y="99"/>
                    <a:pt x="19" y="99"/>
                  </a:cubicBezTo>
                  <a:cubicBezTo>
                    <a:pt x="16" y="99"/>
                    <a:pt x="14" y="97"/>
                    <a:pt x="14" y="94"/>
                  </a:cubicBezTo>
                  <a:cubicBezTo>
                    <a:pt x="14" y="92"/>
                    <a:pt x="15" y="91"/>
                    <a:pt x="17" y="90"/>
                  </a:cubicBezTo>
                  <a:cubicBezTo>
                    <a:pt x="18" y="90"/>
                    <a:pt x="19" y="89"/>
                    <a:pt x="20" y="89"/>
                  </a:cubicBezTo>
                  <a:cubicBezTo>
                    <a:pt x="22" y="88"/>
                    <a:pt x="24" y="86"/>
                    <a:pt x="26" y="85"/>
                  </a:cubicBezTo>
                  <a:cubicBezTo>
                    <a:pt x="37" y="77"/>
                    <a:pt x="44" y="63"/>
                    <a:pt x="44" y="49"/>
                  </a:cubicBezTo>
                  <a:cubicBezTo>
                    <a:pt x="44" y="35"/>
                    <a:pt x="37" y="22"/>
                    <a:pt x="26" y="13"/>
                  </a:cubicBezTo>
                  <a:cubicBezTo>
                    <a:pt x="24" y="12"/>
                    <a:pt x="22" y="11"/>
                    <a:pt x="20" y="10"/>
                  </a:cubicBezTo>
                  <a:cubicBezTo>
                    <a:pt x="19" y="9"/>
                    <a:pt x="18" y="9"/>
                    <a:pt x="17" y="8"/>
                  </a:cubicBezTo>
                  <a:cubicBezTo>
                    <a:pt x="15" y="7"/>
                    <a:pt x="14" y="6"/>
                    <a:pt x="14" y="4"/>
                  </a:cubicBezTo>
                  <a:cubicBezTo>
                    <a:pt x="14" y="2"/>
                    <a:pt x="16" y="0"/>
                    <a:pt x="19" y="0"/>
                  </a:cubicBezTo>
                  <a:cubicBezTo>
                    <a:pt x="19" y="0"/>
                    <a:pt x="20" y="0"/>
                    <a:pt x="21" y="0"/>
                  </a:cubicBezTo>
                  <a:cubicBezTo>
                    <a:pt x="40" y="9"/>
                    <a:pt x="53" y="28"/>
                    <a:pt x="53" y="49"/>
                  </a:cubicBezTo>
                  <a:cubicBezTo>
                    <a:pt x="53" y="71"/>
                    <a:pt x="40" y="90"/>
                    <a:pt x="21" y="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459" name="Freeform 5">
            <a:extLst>
              <a:ext uri="{FF2B5EF4-FFF2-40B4-BE49-F238E27FC236}">
                <a16:creationId xmlns:a16="http://schemas.microsoft.com/office/drawing/2014/main" id="{64B1BC89-7BB4-4CF5-9101-2250A96D3997}"/>
              </a:ext>
            </a:extLst>
          </p:cNvPr>
          <p:cNvSpPr>
            <a:spLocks noEditPoints="1"/>
          </p:cNvSpPr>
          <p:nvPr/>
        </p:nvSpPr>
        <p:spPr bwMode="auto">
          <a:xfrm>
            <a:off x="7250982" y="2030367"/>
            <a:ext cx="426033" cy="368944"/>
          </a:xfrm>
          <a:custGeom>
            <a:avLst/>
            <a:gdLst>
              <a:gd name="T0" fmla="*/ 396 w 461"/>
              <a:gd name="T1" fmla="*/ 399 h 399"/>
              <a:gd name="T2" fmla="*/ 378 w 461"/>
              <a:gd name="T3" fmla="*/ 18 h 399"/>
              <a:gd name="T4" fmla="*/ 444 w 461"/>
              <a:gd name="T5" fmla="*/ 0 h 399"/>
              <a:gd name="T6" fmla="*/ 461 w 461"/>
              <a:gd name="T7" fmla="*/ 381 h 399"/>
              <a:gd name="T8" fmla="*/ 398 w 461"/>
              <a:gd name="T9" fmla="*/ 379 h 399"/>
              <a:gd name="T10" fmla="*/ 442 w 461"/>
              <a:gd name="T11" fmla="*/ 20 h 399"/>
              <a:gd name="T12" fmla="*/ 398 w 461"/>
              <a:gd name="T13" fmla="*/ 379 h 399"/>
              <a:gd name="T14" fmla="*/ 302 w 461"/>
              <a:gd name="T15" fmla="*/ 399 h 399"/>
              <a:gd name="T16" fmla="*/ 284 w 461"/>
              <a:gd name="T17" fmla="*/ 144 h 399"/>
              <a:gd name="T18" fmla="*/ 349 w 461"/>
              <a:gd name="T19" fmla="*/ 126 h 399"/>
              <a:gd name="T20" fmla="*/ 367 w 461"/>
              <a:gd name="T21" fmla="*/ 381 h 399"/>
              <a:gd name="T22" fmla="*/ 304 w 461"/>
              <a:gd name="T23" fmla="*/ 379 h 399"/>
              <a:gd name="T24" fmla="*/ 347 w 461"/>
              <a:gd name="T25" fmla="*/ 146 h 399"/>
              <a:gd name="T26" fmla="*/ 304 w 461"/>
              <a:gd name="T27" fmla="*/ 379 h 399"/>
              <a:gd name="T28" fmla="*/ 207 w 461"/>
              <a:gd name="T29" fmla="*/ 399 h 399"/>
              <a:gd name="T30" fmla="*/ 189 w 461"/>
              <a:gd name="T31" fmla="*/ 239 h 399"/>
              <a:gd name="T32" fmla="*/ 254 w 461"/>
              <a:gd name="T33" fmla="*/ 221 h 399"/>
              <a:gd name="T34" fmla="*/ 272 w 461"/>
              <a:gd name="T35" fmla="*/ 381 h 399"/>
              <a:gd name="T36" fmla="*/ 209 w 461"/>
              <a:gd name="T37" fmla="*/ 379 h 399"/>
              <a:gd name="T38" fmla="*/ 252 w 461"/>
              <a:gd name="T39" fmla="*/ 241 h 399"/>
              <a:gd name="T40" fmla="*/ 209 w 461"/>
              <a:gd name="T41" fmla="*/ 379 h 399"/>
              <a:gd name="T42" fmla="*/ 112 w 461"/>
              <a:gd name="T43" fmla="*/ 399 h 399"/>
              <a:gd name="T44" fmla="*/ 94 w 461"/>
              <a:gd name="T45" fmla="*/ 302 h 399"/>
              <a:gd name="T46" fmla="*/ 159 w 461"/>
              <a:gd name="T47" fmla="*/ 284 h 399"/>
              <a:gd name="T48" fmla="*/ 177 w 461"/>
              <a:gd name="T49" fmla="*/ 381 h 399"/>
              <a:gd name="T50" fmla="*/ 114 w 461"/>
              <a:gd name="T51" fmla="*/ 379 h 399"/>
              <a:gd name="T52" fmla="*/ 157 w 461"/>
              <a:gd name="T53" fmla="*/ 304 h 399"/>
              <a:gd name="T54" fmla="*/ 114 w 461"/>
              <a:gd name="T55" fmla="*/ 379 h 399"/>
              <a:gd name="T56" fmla="*/ 17 w 461"/>
              <a:gd name="T57" fmla="*/ 399 h 399"/>
              <a:gd name="T58" fmla="*/ 0 w 461"/>
              <a:gd name="T59" fmla="*/ 334 h 399"/>
              <a:gd name="T60" fmla="*/ 65 w 461"/>
              <a:gd name="T61" fmla="*/ 316 h 399"/>
              <a:gd name="T62" fmla="*/ 83 w 461"/>
              <a:gd name="T63" fmla="*/ 381 h 399"/>
              <a:gd name="T64" fmla="*/ 19 w 461"/>
              <a:gd name="T65" fmla="*/ 379 h 399"/>
              <a:gd name="T66" fmla="*/ 63 w 461"/>
              <a:gd name="T67" fmla="*/ 336 h 399"/>
              <a:gd name="T68" fmla="*/ 19 w 461"/>
              <a:gd name="T69" fmla="*/ 379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61" h="399">
                <a:moveTo>
                  <a:pt x="444" y="399"/>
                </a:moveTo>
                <a:cubicBezTo>
                  <a:pt x="396" y="399"/>
                  <a:pt x="396" y="399"/>
                  <a:pt x="396" y="399"/>
                </a:cubicBezTo>
                <a:cubicBezTo>
                  <a:pt x="386" y="399"/>
                  <a:pt x="378" y="391"/>
                  <a:pt x="378" y="381"/>
                </a:cubicBezTo>
                <a:cubicBezTo>
                  <a:pt x="378" y="18"/>
                  <a:pt x="378" y="18"/>
                  <a:pt x="378" y="18"/>
                </a:cubicBezTo>
                <a:cubicBezTo>
                  <a:pt x="378" y="8"/>
                  <a:pt x="386" y="0"/>
                  <a:pt x="396" y="0"/>
                </a:cubicBezTo>
                <a:cubicBezTo>
                  <a:pt x="444" y="0"/>
                  <a:pt x="444" y="0"/>
                  <a:pt x="444" y="0"/>
                </a:cubicBezTo>
                <a:cubicBezTo>
                  <a:pt x="454" y="0"/>
                  <a:pt x="461" y="8"/>
                  <a:pt x="461" y="18"/>
                </a:cubicBezTo>
                <a:cubicBezTo>
                  <a:pt x="461" y="381"/>
                  <a:pt x="461" y="381"/>
                  <a:pt x="461" y="381"/>
                </a:cubicBezTo>
                <a:cubicBezTo>
                  <a:pt x="461" y="391"/>
                  <a:pt x="454" y="399"/>
                  <a:pt x="444" y="399"/>
                </a:cubicBezTo>
                <a:close/>
                <a:moveTo>
                  <a:pt x="398" y="379"/>
                </a:moveTo>
                <a:cubicBezTo>
                  <a:pt x="442" y="379"/>
                  <a:pt x="442" y="379"/>
                  <a:pt x="442" y="379"/>
                </a:cubicBezTo>
                <a:cubicBezTo>
                  <a:pt x="442" y="20"/>
                  <a:pt x="442" y="20"/>
                  <a:pt x="442" y="20"/>
                </a:cubicBezTo>
                <a:cubicBezTo>
                  <a:pt x="398" y="20"/>
                  <a:pt x="398" y="20"/>
                  <a:pt x="398" y="20"/>
                </a:cubicBezTo>
                <a:lnTo>
                  <a:pt x="398" y="379"/>
                </a:lnTo>
                <a:close/>
                <a:moveTo>
                  <a:pt x="349" y="399"/>
                </a:moveTo>
                <a:cubicBezTo>
                  <a:pt x="302" y="399"/>
                  <a:pt x="302" y="399"/>
                  <a:pt x="302" y="399"/>
                </a:cubicBezTo>
                <a:cubicBezTo>
                  <a:pt x="292" y="399"/>
                  <a:pt x="284" y="391"/>
                  <a:pt x="284" y="381"/>
                </a:cubicBezTo>
                <a:cubicBezTo>
                  <a:pt x="284" y="144"/>
                  <a:pt x="284" y="144"/>
                  <a:pt x="284" y="144"/>
                </a:cubicBezTo>
                <a:cubicBezTo>
                  <a:pt x="284" y="134"/>
                  <a:pt x="292" y="126"/>
                  <a:pt x="302" y="126"/>
                </a:cubicBezTo>
                <a:cubicBezTo>
                  <a:pt x="349" y="126"/>
                  <a:pt x="349" y="126"/>
                  <a:pt x="349" y="126"/>
                </a:cubicBezTo>
                <a:cubicBezTo>
                  <a:pt x="359" y="126"/>
                  <a:pt x="367" y="134"/>
                  <a:pt x="367" y="144"/>
                </a:cubicBezTo>
                <a:cubicBezTo>
                  <a:pt x="367" y="381"/>
                  <a:pt x="367" y="381"/>
                  <a:pt x="367" y="381"/>
                </a:cubicBezTo>
                <a:cubicBezTo>
                  <a:pt x="367" y="391"/>
                  <a:pt x="359" y="399"/>
                  <a:pt x="349" y="399"/>
                </a:cubicBezTo>
                <a:close/>
                <a:moveTo>
                  <a:pt x="304" y="379"/>
                </a:moveTo>
                <a:cubicBezTo>
                  <a:pt x="347" y="379"/>
                  <a:pt x="347" y="379"/>
                  <a:pt x="347" y="379"/>
                </a:cubicBezTo>
                <a:cubicBezTo>
                  <a:pt x="347" y="146"/>
                  <a:pt x="347" y="146"/>
                  <a:pt x="347" y="146"/>
                </a:cubicBezTo>
                <a:cubicBezTo>
                  <a:pt x="304" y="146"/>
                  <a:pt x="304" y="146"/>
                  <a:pt x="304" y="146"/>
                </a:cubicBezTo>
                <a:lnTo>
                  <a:pt x="304" y="379"/>
                </a:lnTo>
                <a:close/>
                <a:moveTo>
                  <a:pt x="254" y="399"/>
                </a:moveTo>
                <a:cubicBezTo>
                  <a:pt x="207" y="399"/>
                  <a:pt x="207" y="399"/>
                  <a:pt x="207" y="399"/>
                </a:cubicBezTo>
                <a:cubicBezTo>
                  <a:pt x="197" y="399"/>
                  <a:pt x="189" y="391"/>
                  <a:pt x="189" y="381"/>
                </a:cubicBezTo>
                <a:cubicBezTo>
                  <a:pt x="189" y="239"/>
                  <a:pt x="189" y="239"/>
                  <a:pt x="189" y="239"/>
                </a:cubicBezTo>
                <a:cubicBezTo>
                  <a:pt x="189" y="229"/>
                  <a:pt x="197" y="221"/>
                  <a:pt x="207" y="221"/>
                </a:cubicBezTo>
                <a:cubicBezTo>
                  <a:pt x="254" y="221"/>
                  <a:pt x="254" y="221"/>
                  <a:pt x="254" y="221"/>
                </a:cubicBezTo>
                <a:cubicBezTo>
                  <a:pt x="264" y="221"/>
                  <a:pt x="272" y="229"/>
                  <a:pt x="272" y="239"/>
                </a:cubicBezTo>
                <a:cubicBezTo>
                  <a:pt x="272" y="381"/>
                  <a:pt x="272" y="381"/>
                  <a:pt x="272" y="381"/>
                </a:cubicBezTo>
                <a:cubicBezTo>
                  <a:pt x="272" y="391"/>
                  <a:pt x="264" y="399"/>
                  <a:pt x="254" y="399"/>
                </a:cubicBezTo>
                <a:close/>
                <a:moveTo>
                  <a:pt x="209" y="379"/>
                </a:moveTo>
                <a:cubicBezTo>
                  <a:pt x="252" y="379"/>
                  <a:pt x="252" y="379"/>
                  <a:pt x="252" y="379"/>
                </a:cubicBezTo>
                <a:cubicBezTo>
                  <a:pt x="252" y="241"/>
                  <a:pt x="252" y="241"/>
                  <a:pt x="252" y="241"/>
                </a:cubicBezTo>
                <a:cubicBezTo>
                  <a:pt x="209" y="241"/>
                  <a:pt x="209" y="241"/>
                  <a:pt x="209" y="241"/>
                </a:cubicBezTo>
                <a:lnTo>
                  <a:pt x="209" y="379"/>
                </a:lnTo>
                <a:close/>
                <a:moveTo>
                  <a:pt x="159" y="399"/>
                </a:moveTo>
                <a:cubicBezTo>
                  <a:pt x="112" y="399"/>
                  <a:pt x="112" y="399"/>
                  <a:pt x="112" y="399"/>
                </a:cubicBezTo>
                <a:cubicBezTo>
                  <a:pt x="102" y="399"/>
                  <a:pt x="94" y="391"/>
                  <a:pt x="94" y="381"/>
                </a:cubicBezTo>
                <a:cubicBezTo>
                  <a:pt x="94" y="302"/>
                  <a:pt x="94" y="302"/>
                  <a:pt x="94" y="302"/>
                </a:cubicBezTo>
                <a:cubicBezTo>
                  <a:pt x="94" y="292"/>
                  <a:pt x="102" y="284"/>
                  <a:pt x="112" y="284"/>
                </a:cubicBezTo>
                <a:cubicBezTo>
                  <a:pt x="159" y="284"/>
                  <a:pt x="159" y="284"/>
                  <a:pt x="159" y="284"/>
                </a:cubicBezTo>
                <a:cubicBezTo>
                  <a:pt x="169" y="284"/>
                  <a:pt x="177" y="292"/>
                  <a:pt x="177" y="302"/>
                </a:cubicBezTo>
                <a:cubicBezTo>
                  <a:pt x="177" y="381"/>
                  <a:pt x="177" y="381"/>
                  <a:pt x="177" y="381"/>
                </a:cubicBezTo>
                <a:cubicBezTo>
                  <a:pt x="177" y="391"/>
                  <a:pt x="169" y="399"/>
                  <a:pt x="159" y="399"/>
                </a:cubicBezTo>
                <a:close/>
                <a:moveTo>
                  <a:pt x="114" y="379"/>
                </a:moveTo>
                <a:cubicBezTo>
                  <a:pt x="157" y="379"/>
                  <a:pt x="157" y="379"/>
                  <a:pt x="157" y="379"/>
                </a:cubicBezTo>
                <a:cubicBezTo>
                  <a:pt x="157" y="304"/>
                  <a:pt x="157" y="304"/>
                  <a:pt x="157" y="304"/>
                </a:cubicBezTo>
                <a:cubicBezTo>
                  <a:pt x="114" y="304"/>
                  <a:pt x="114" y="304"/>
                  <a:pt x="114" y="304"/>
                </a:cubicBezTo>
                <a:lnTo>
                  <a:pt x="114" y="379"/>
                </a:lnTo>
                <a:close/>
                <a:moveTo>
                  <a:pt x="65" y="399"/>
                </a:moveTo>
                <a:cubicBezTo>
                  <a:pt x="17" y="399"/>
                  <a:pt x="17" y="399"/>
                  <a:pt x="17" y="399"/>
                </a:cubicBezTo>
                <a:cubicBezTo>
                  <a:pt x="7" y="399"/>
                  <a:pt x="0" y="391"/>
                  <a:pt x="0" y="381"/>
                </a:cubicBezTo>
                <a:cubicBezTo>
                  <a:pt x="0" y="334"/>
                  <a:pt x="0" y="334"/>
                  <a:pt x="0" y="334"/>
                </a:cubicBezTo>
                <a:cubicBezTo>
                  <a:pt x="0" y="324"/>
                  <a:pt x="7" y="316"/>
                  <a:pt x="17" y="316"/>
                </a:cubicBezTo>
                <a:cubicBezTo>
                  <a:pt x="65" y="316"/>
                  <a:pt x="65" y="316"/>
                  <a:pt x="65" y="316"/>
                </a:cubicBezTo>
                <a:cubicBezTo>
                  <a:pt x="75" y="316"/>
                  <a:pt x="83" y="324"/>
                  <a:pt x="83" y="334"/>
                </a:cubicBezTo>
                <a:cubicBezTo>
                  <a:pt x="83" y="381"/>
                  <a:pt x="83" y="381"/>
                  <a:pt x="83" y="381"/>
                </a:cubicBezTo>
                <a:cubicBezTo>
                  <a:pt x="83" y="391"/>
                  <a:pt x="75" y="399"/>
                  <a:pt x="65" y="399"/>
                </a:cubicBezTo>
                <a:close/>
                <a:moveTo>
                  <a:pt x="19" y="379"/>
                </a:moveTo>
                <a:cubicBezTo>
                  <a:pt x="63" y="379"/>
                  <a:pt x="63" y="379"/>
                  <a:pt x="63" y="379"/>
                </a:cubicBezTo>
                <a:cubicBezTo>
                  <a:pt x="63" y="336"/>
                  <a:pt x="63" y="336"/>
                  <a:pt x="63" y="336"/>
                </a:cubicBezTo>
                <a:cubicBezTo>
                  <a:pt x="19" y="336"/>
                  <a:pt x="19" y="336"/>
                  <a:pt x="19" y="336"/>
                </a:cubicBezTo>
                <a:lnTo>
                  <a:pt x="19" y="3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460" name="Group 459">
            <a:extLst>
              <a:ext uri="{FF2B5EF4-FFF2-40B4-BE49-F238E27FC236}">
                <a16:creationId xmlns:a16="http://schemas.microsoft.com/office/drawing/2014/main" id="{C92A4BFA-F968-424B-B0D7-1DE96873E66A}"/>
              </a:ext>
            </a:extLst>
          </p:cNvPr>
          <p:cNvGrpSpPr/>
          <p:nvPr/>
        </p:nvGrpSpPr>
        <p:grpSpPr>
          <a:xfrm>
            <a:off x="1196043" y="2894620"/>
            <a:ext cx="525969" cy="352719"/>
            <a:chOff x="3175" y="0"/>
            <a:chExt cx="4564063" cy="3060700"/>
          </a:xfrm>
          <a:solidFill>
            <a:schemeClr val="tx1"/>
          </a:solidFill>
        </p:grpSpPr>
        <p:sp>
          <p:nvSpPr>
            <p:cNvPr id="461" name="Freeform 9">
              <a:extLst>
                <a:ext uri="{FF2B5EF4-FFF2-40B4-BE49-F238E27FC236}">
                  <a16:creationId xmlns:a16="http://schemas.microsoft.com/office/drawing/2014/main" id="{E879DB9D-B114-445C-974A-D3187D6418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9413" y="1990725"/>
              <a:ext cx="800100" cy="801688"/>
            </a:xfrm>
            <a:custGeom>
              <a:avLst/>
              <a:gdLst>
                <a:gd name="T0" fmla="*/ 436 w 504"/>
                <a:gd name="T1" fmla="*/ 505 h 505"/>
                <a:gd name="T2" fmla="*/ 0 w 504"/>
                <a:gd name="T3" fmla="*/ 69 h 505"/>
                <a:gd name="T4" fmla="*/ 69 w 504"/>
                <a:gd name="T5" fmla="*/ 0 h 505"/>
                <a:gd name="T6" fmla="*/ 504 w 504"/>
                <a:gd name="T7" fmla="*/ 437 h 505"/>
                <a:gd name="T8" fmla="*/ 436 w 504"/>
                <a:gd name="T9" fmla="*/ 505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4" h="505">
                  <a:moveTo>
                    <a:pt x="436" y="505"/>
                  </a:moveTo>
                  <a:lnTo>
                    <a:pt x="0" y="69"/>
                  </a:lnTo>
                  <a:lnTo>
                    <a:pt x="69" y="0"/>
                  </a:lnTo>
                  <a:lnTo>
                    <a:pt x="504" y="437"/>
                  </a:lnTo>
                  <a:lnTo>
                    <a:pt x="436" y="5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62" name="Freeform 10">
              <a:extLst>
                <a:ext uri="{FF2B5EF4-FFF2-40B4-BE49-F238E27FC236}">
                  <a16:creationId xmlns:a16="http://schemas.microsoft.com/office/drawing/2014/main" id="{3A81EDC6-7224-42EF-80D5-BA6BF56FEB8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7263" y="365125"/>
              <a:ext cx="650875" cy="650875"/>
            </a:xfrm>
            <a:custGeom>
              <a:avLst/>
              <a:gdLst>
                <a:gd name="T0" fmla="*/ 87 w 173"/>
                <a:gd name="T1" fmla="*/ 173 h 173"/>
                <a:gd name="T2" fmla="*/ 0 w 173"/>
                <a:gd name="T3" fmla="*/ 86 h 173"/>
                <a:gd name="T4" fmla="*/ 87 w 173"/>
                <a:gd name="T5" fmla="*/ 0 h 173"/>
                <a:gd name="T6" fmla="*/ 173 w 173"/>
                <a:gd name="T7" fmla="*/ 86 h 173"/>
                <a:gd name="T8" fmla="*/ 87 w 173"/>
                <a:gd name="T9" fmla="*/ 173 h 173"/>
                <a:gd name="T10" fmla="*/ 87 w 173"/>
                <a:gd name="T11" fmla="*/ 41 h 173"/>
                <a:gd name="T12" fmla="*/ 42 w 173"/>
                <a:gd name="T13" fmla="*/ 86 h 173"/>
                <a:gd name="T14" fmla="*/ 87 w 173"/>
                <a:gd name="T15" fmla="*/ 131 h 173"/>
                <a:gd name="T16" fmla="*/ 131 w 173"/>
                <a:gd name="T17" fmla="*/ 86 h 173"/>
                <a:gd name="T18" fmla="*/ 87 w 173"/>
                <a:gd name="T19" fmla="*/ 41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173">
                  <a:moveTo>
                    <a:pt x="87" y="173"/>
                  </a:moveTo>
                  <a:cubicBezTo>
                    <a:pt x="39" y="173"/>
                    <a:pt x="0" y="134"/>
                    <a:pt x="0" y="86"/>
                  </a:cubicBezTo>
                  <a:cubicBezTo>
                    <a:pt x="0" y="39"/>
                    <a:pt x="39" y="0"/>
                    <a:pt x="87" y="0"/>
                  </a:cubicBezTo>
                  <a:cubicBezTo>
                    <a:pt x="134" y="0"/>
                    <a:pt x="173" y="39"/>
                    <a:pt x="173" y="86"/>
                  </a:cubicBezTo>
                  <a:cubicBezTo>
                    <a:pt x="173" y="134"/>
                    <a:pt x="134" y="173"/>
                    <a:pt x="87" y="173"/>
                  </a:cubicBezTo>
                  <a:close/>
                  <a:moveTo>
                    <a:pt x="87" y="41"/>
                  </a:moveTo>
                  <a:cubicBezTo>
                    <a:pt x="62" y="41"/>
                    <a:pt x="42" y="61"/>
                    <a:pt x="42" y="86"/>
                  </a:cubicBezTo>
                  <a:cubicBezTo>
                    <a:pt x="42" y="111"/>
                    <a:pt x="62" y="131"/>
                    <a:pt x="87" y="131"/>
                  </a:cubicBezTo>
                  <a:cubicBezTo>
                    <a:pt x="111" y="131"/>
                    <a:pt x="131" y="111"/>
                    <a:pt x="131" y="86"/>
                  </a:cubicBezTo>
                  <a:cubicBezTo>
                    <a:pt x="131" y="61"/>
                    <a:pt x="111" y="41"/>
                    <a:pt x="87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63" name="Rectangle 11">
              <a:extLst>
                <a:ext uri="{FF2B5EF4-FFF2-40B4-BE49-F238E27FC236}">
                  <a16:creationId xmlns:a16="http://schemas.microsoft.com/office/drawing/2014/main" id="{35F4CFDE-F466-4DC0-A3D6-CDAF54A276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8488" y="2555875"/>
              <a:ext cx="158750" cy="428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64" name="Rectangle 12">
              <a:extLst>
                <a:ext uri="{FF2B5EF4-FFF2-40B4-BE49-F238E27FC236}">
                  <a16:creationId xmlns:a16="http://schemas.microsoft.com/office/drawing/2014/main" id="{471868B4-C80F-4D5F-BA00-22C4B7BA2F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5" y="2717800"/>
              <a:ext cx="153988" cy="2667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65" name="Freeform 13">
              <a:extLst>
                <a:ext uri="{FF2B5EF4-FFF2-40B4-BE49-F238E27FC236}">
                  <a16:creationId xmlns:a16="http://schemas.microsoft.com/office/drawing/2014/main" id="{45E20573-7C50-4A4E-A0EF-72EFA9B208C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75" y="0"/>
              <a:ext cx="4564063" cy="2909888"/>
            </a:xfrm>
            <a:custGeom>
              <a:avLst/>
              <a:gdLst>
                <a:gd name="T0" fmla="*/ 0 w 2875"/>
                <a:gd name="T1" fmla="*/ 1833 h 1833"/>
                <a:gd name="T2" fmla="*/ 0 w 2875"/>
                <a:gd name="T3" fmla="*/ 0 h 1833"/>
                <a:gd name="T4" fmla="*/ 2875 w 2875"/>
                <a:gd name="T5" fmla="*/ 0 h 1833"/>
                <a:gd name="T6" fmla="*/ 2875 w 2875"/>
                <a:gd name="T7" fmla="*/ 1731 h 1833"/>
                <a:gd name="T8" fmla="*/ 1802 w 2875"/>
                <a:gd name="T9" fmla="*/ 628 h 1833"/>
                <a:gd name="T10" fmla="*/ 1082 w 2875"/>
                <a:gd name="T11" fmla="*/ 1368 h 1833"/>
                <a:gd name="T12" fmla="*/ 767 w 2875"/>
                <a:gd name="T13" fmla="*/ 1046 h 1833"/>
                <a:gd name="T14" fmla="*/ 0 w 2875"/>
                <a:gd name="T15" fmla="*/ 1833 h 1833"/>
                <a:gd name="T16" fmla="*/ 97 w 2875"/>
                <a:gd name="T17" fmla="*/ 100 h 1833"/>
                <a:gd name="T18" fmla="*/ 97 w 2875"/>
                <a:gd name="T19" fmla="*/ 1591 h 1833"/>
                <a:gd name="T20" fmla="*/ 767 w 2875"/>
                <a:gd name="T21" fmla="*/ 903 h 1833"/>
                <a:gd name="T22" fmla="*/ 1082 w 2875"/>
                <a:gd name="T23" fmla="*/ 1228 h 1833"/>
                <a:gd name="T24" fmla="*/ 1802 w 2875"/>
                <a:gd name="T25" fmla="*/ 486 h 1833"/>
                <a:gd name="T26" fmla="*/ 2775 w 2875"/>
                <a:gd name="T27" fmla="*/ 1487 h 1833"/>
                <a:gd name="T28" fmla="*/ 2775 w 2875"/>
                <a:gd name="T29" fmla="*/ 100 h 1833"/>
                <a:gd name="T30" fmla="*/ 97 w 2875"/>
                <a:gd name="T31" fmla="*/ 100 h 1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5" h="1833">
                  <a:moveTo>
                    <a:pt x="0" y="1833"/>
                  </a:moveTo>
                  <a:lnTo>
                    <a:pt x="0" y="0"/>
                  </a:lnTo>
                  <a:lnTo>
                    <a:pt x="2875" y="0"/>
                  </a:lnTo>
                  <a:lnTo>
                    <a:pt x="2875" y="1731"/>
                  </a:lnTo>
                  <a:lnTo>
                    <a:pt x="1802" y="628"/>
                  </a:lnTo>
                  <a:lnTo>
                    <a:pt x="1082" y="1368"/>
                  </a:lnTo>
                  <a:lnTo>
                    <a:pt x="767" y="1046"/>
                  </a:lnTo>
                  <a:lnTo>
                    <a:pt x="0" y="1833"/>
                  </a:lnTo>
                  <a:close/>
                  <a:moveTo>
                    <a:pt x="97" y="100"/>
                  </a:moveTo>
                  <a:lnTo>
                    <a:pt x="97" y="1591"/>
                  </a:lnTo>
                  <a:lnTo>
                    <a:pt x="767" y="903"/>
                  </a:lnTo>
                  <a:lnTo>
                    <a:pt x="1082" y="1228"/>
                  </a:lnTo>
                  <a:lnTo>
                    <a:pt x="1802" y="486"/>
                  </a:lnTo>
                  <a:lnTo>
                    <a:pt x="2775" y="1487"/>
                  </a:lnTo>
                  <a:lnTo>
                    <a:pt x="2775" y="100"/>
                  </a:lnTo>
                  <a:lnTo>
                    <a:pt x="97" y="1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66" name="Freeform 14">
              <a:extLst>
                <a:ext uri="{FF2B5EF4-FFF2-40B4-BE49-F238E27FC236}">
                  <a16:creationId xmlns:a16="http://schemas.microsoft.com/office/drawing/2014/main" id="{E8A3C129-0A70-4050-B16F-346E5938FB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75" y="771525"/>
              <a:ext cx="4564063" cy="2289175"/>
            </a:xfrm>
            <a:custGeom>
              <a:avLst/>
              <a:gdLst>
                <a:gd name="T0" fmla="*/ 2875 w 2875"/>
                <a:gd name="T1" fmla="*/ 1442 h 1442"/>
                <a:gd name="T2" fmla="*/ 0 w 2875"/>
                <a:gd name="T3" fmla="*/ 1442 h 1442"/>
                <a:gd name="T4" fmla="*/ 0 w 2875"/>
                <a:gd name="T5" fmla="*/ 1207 h 1442"/>
                <a:gd name="T6" fmla="*/ 767 w 2875"/>
                <a:gd name="T7" fmla="*/ 417 h 1442"/>
                <a:gd name="T8" fmla="*/ 1082 w 2875"/>
                <a:gd name="T9" fmla="*/ 742 h 1442"/>
                <a:gd name="T10" fmla="*/ 1802 w 2875"/>
                <a:gd name="T11" fmla="*/ 0 h 1442"/>
                <a:gd name="T12" fmla="*/ 2875 w 2875"/>
                <a:gd name="T13" fmla="*/ 1103 h 1442"/>
                <a:gd name="T14" fmla="*/ 2875 w 2875"/>
                <a:gd name="T15" fmla="*/ 1442 h 1442"/>
                <a:gd name="T16" fmla="*/ 97 w 2875"/>
                <a:gd name="T17" fmla="*/ 1345 h 1442"/>
                <a:gd name="T18" fmla="*/ 2775 w 2875"/>
                <a:gd name="T19" fmla="*/ 1345 h 1442"/>
                <a:gd name="T20" fmla="*/ 2775 w 2875"/>
                <a:gd name="T21" fmla="*/ 1143 h 1442"/>
                <a:gd name="T22" fmla="*/ 1802 w 2875"/>
                <a:gd name="T23" fmla="*/ 142 h 1442"/>
                <a:gd name="T24" fmla="*/ 1082 w 2875"/>
                <a:gd name="T25" fmla="*/ 882 h 1442"/>
                <a:gd name="T26" fmla="*/ 767 w 2875"/>
                <a:gd name="T27" fmla="*/ 560 h 1442"/>
                <a:gd name="T28" fmla="*/ 97 w 2875"/>
                <a:gd name="T29" fmla="*/ 1247 h 1442"/>
                <a:gd name="T30" fmla="*/ 97 w 2875"/>
                <a:gd name="T31" fmla="*/ 1345 h 1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5" h="1442">
                  <a:moveTo>
                    <a:pt x="2875" y="1442"/>
                  </a:moveTo>
                  <a:lnTo>
                    <a:pt x="0" y="1442"/>
                  </a:lnTo>
                  <a:lnTo>
                    <a:pt x="0" y="1207"/>
                  </a:lnTo>
                  <a:lnTo>
                    <a:pt x="767" y="417"/>
                  </a:lnTo>
                  <a:lnTo>
                    <a:pt x="1082" y="742"/>
                  </a:lnTo>
                  <a:lnTo>
                    <a:pt x="1802" y="0"/>
                  </a:lnTo>
                  <a:lnTo>
                    <a:pt x="2875" y="1103"/>
                  </a:lnTo>
                  <a:lnTo>
                    <a:pt x="2875" y="1442"/>
                  </a:lnTo>
                  <a:close/>
                  <a:moveTo>
                    <a:pt x="97" y="1345"/>
                  </a:moveTo>
                  <a:lnTo>
                    <a:pt x="2775" y="1345"/>
                  </a:lnTo>
                  <a:lnTo>
                    <a:pt x="2775" y="1143"/>
                  </a:lnTo>
                  <a:lnTo>
                    <a:pt x="1802" y="142"/>
                  </a:lnTo>
                  <a:lnTo>
                    <a:pt x="1082" y="882"/>
                  </a:lnTo>
                  <a:lnTo>
                    <a:pt x="767" y="560"/>
                  </a:lnTo>
                  <a:lnTo>
                    <a:pt x="97" y="1247"/>
                  </a:lnTo>
                  <a:lnTo>
                    <a:pt x="97" y="1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467" name="Group 466">
            <a:extLst>
              <a:ext uri="{FF2B5EF4-FFF2-40B4-BE49-F238E27FC236}">
                <a16:creationId xmlns:a16="http://schemas.microsoft.com/office/drawing/2014/main" id="{B044F335-9D72-4A94-95AE-D0F4662FFA51}"/>
              </a:ext>
            </a:extLst>
          </p:cNvPr>
          <p:cNvGrpSpPr/>
          <p:nvPr/>
        </p:nvGrpSpPr>
        <p:grpSpPr>
          <a:xfrm>
            <a:off x="335780" y="4622911"/>
            <a:ext cx="464615" cy="327528"/>
            <a:chOff x="0" y="0"/>
            <a:chExt cx="5681663" cy="4005263"/>
          </a:xfrm>
          <a:solidFill>
            <a:schemeClr val="tx1"/>
          </a:solidFill>
        </p:grpSpPr>
        <p:sp>
          <p:nvSpPr>
            <p:cNvPr id="468" name="Freeform 18">
              <a:extLst>
                <a:ext uri="{FF2B5EF4-FFF2-40B4-BE49-F238E27FC236}">
                  <a16:creationId xmlns:a16="http://schemas.microsoft.com/office/drawing/2014/main" id="{1F4C5504-0A97-47B8-8775-42E3E46DFC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0"/>
              <a:ext cx="5681663" cy="4005263"/>
            </a:xfrm>
            <a:custGeom>
              <a:avLst/>
              <a:gdLst>
                <a:gd name="T0" fmla="*/ 1383 w 1512"/>
                <a:gd name="T1" fmla="*/ 1065 h 1065"/>
                <a:gd name="T2" fmla="*/ 129 w 1512"/>
                <a:gd name="T3" fmla="*/ 1065 h 1065"/>
                <a:gd name="T4" fmla="*/ 0 w 1512"/>
                <a:gd name="T5" fmla="*/ 936 h 1065"/>
                <a:gd name="T6" fmla="*/ 0 w 1512"/>
                <a:gd name="T7" fmla="*/ 563 h 1065"/>
                <a:gd name="T8" fmla="*/ 469 w 1512"/>
                <a:gd name="T9" fmla="*/ 0 h 1065"/>
                <a:gd name="T10" fmla="*/ 1043 w 1512"/>
                <a:gd name="T11" fmla="*/ 0 h 1065"/>
                <a:gd name="T12" fmla="*/ 1512 w 1512"/>
                <a:gd name="T13" fmla="*/ 563 h 1065"/>
                <a:gd name="T14" fmla="*/ 1512 w 1512"/>
                <a:gd name="T15" fmla="*/ 936 h 1065"/>
                <a:gd name="T16" fmla="*/ 1383 w 1512"/>
                <a:gd name="T17" fmla="*/ 1065 h 1065"/>
                <a:gd name="T18" fmla="*/ 79 w 1512"/>
                <a:gd name="T19" fmla="*/ 592 h 1065"/>
                <a:gd name="T20" fmla="*/ 79 w 1512"/>
                <a:gd name="T21" fmla="*/ 936 h 1065"/>
                <a:gd name="T22" fmla="*/ 129 w 1512"/>
                <a:gd name="T23" fmla="*/ 986 h 1065"/>
                <a:gd name="T24" fmla="*/ 1383 w 1512"/>
                <a:gd name="T25" fmla="*/ 986 h 1065"/>
                <a:gd name="T26" fmla="*/ 1433 w 1512"/>
                <a:gd name="T27" fmla="*/ 936 h 1065"/>
                <a:gd name="T28" fmla="*/ 1433 w 1512"/>
                <a:gd name="T29" fmla="*/ 592 h 1065"/>
                <a:gd name="T30" fmla="*/ 1006 w 1512"/>
                <a:gd name="T31" fmla="*/ 79 h 1065"/>
                <a:gd name="T32" fmla="*/ 506 w 1512"/>
                <a:gd name="T33" fmla="*/ 79 h 1065"/>
                <a:gd name="T34" fmla="*/ 79 w 1512"/>
                <a:gd name="T35" fmla="*/ 592 h 1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12" h="1065">
                  <a:moveTo>
                    <a:pt x="1383" y="1065"/>
                  </a:moveTo>
                  <a:cubicBezTo>
                    <a:pt x="129" y="1065"/>
                    <a:pt x="129" y="1065"/>
                    <a:pt x="129" y="1065"/>
                  </a:cubicBezTo>
                  <a:cubicBezTo>
                    <a:pt x="58" y="1065"/>
                    <a:pt x="0" y="1007"/>
                    <a:pt x="0" y="936"/>
                  </a:cubicBezTo>
                  <a:cubicBezTo>
                    <a:pt x="0" y="563"/>
                    <a:pt x="0" y="563"/>
                    <a:pt x="0" y="563"/>
                  </a:cubicBezTo>
                  <a:cubicBezTo>
                    <a:pt x="469" y="0"/>
                    <a:pt x="469" y="0"/>
                    <a:pt x="469" y="0"/>
                  </a:cubicBezTo>
                  <a:cubicBezTo>
                    <a:pt x="1043" y="0"/>
                    <a:pt x="1043" y="0"/>
                    <a:pt x="1043" y="0"/>
                  </a:cubicBezTo>
                  <a:cubicBezTo>
                    <a:pt x="1512" y="563"/>
                    <a:pt x="1512" y="563"/>
                    <a:pt x="1512" y="563"/>
                  </a:cubicBezTo>
                  <a:cubicBezTo>
                    <a:pt x="1512" y="936"/>
                    <a:pt x="1512" y="936"/>
                    <a:pt x="1512" y="936"/>
                  </a:cubicBezTo>
                  <a:cubicBezTo>
                    <a:pt x="1512" y="1007"/>
                    <a:pt x="1454" y="1065"/>
                    <a:pt x="1383" y="1065"/>
                  </a:cubicBezTo>
                  <a:close/>
                  <a:moveTo>
                    <a:pt x="79" y="592"/>
                  </a:moveTo>
                  <a:cubicBezTo>
                    <a:pt x="79" y="936"/>
                    <a:pt x="79" y="936"/>
                    <a:pt x="79" y="936"/>
                  </a:cubicBezTo>
                  <a:cubicBezTo>
                    <a:pt x="79" y="963"/>
                    <a:pt x="101" y="986"/>
                    <a:pt x="129" y="986"/>
                  </a:cubicBezTo>
                  <a:cubicBezTo>
                    <a:pt x="1383" y="986"/>
                    <a:pt x="1383" y="986"/>
                    <a:pt x="1383" y="986"/>
                  </a:cubicBezTo>
                  <a:cubicBezTo>
                    <a:pt x="1411" y="986"/>
                    <a:pt x="1433" y="963"/>
                    <a:pt x="1433" y="936"/>
                  </a:cubicBezTo>
                  <a:cubicBezTo>
                    <a:pt x="1433" y="592"/>
                    <a:pt x="1433" y="592"/>
                    <a:pt x="1433" y="592"/>
                  </a:cubicBezTo>
                  <a:cubicBezTo>
                    <a:pt x="1006" y="79"/>
                    <a:pt x="1006" y="79"/>
                    <a:pt x="1006" y="79"/>
                  </a:cubicBezTo>
                  <a:cubicBezTo>
                    <a:pt x="506" y="79"/>
                    <a:pt x="506" y="79"/>
                    <a:pt x="506" y="79"/>
                  </a:cubicBezTo>
                  <a:lnTo>
                    <a:pt x="79" y="5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69" name="Freeform 19">
              <a:extLst>
                <a:ext uri="{FF2B5EF4-FFF2-40B4-BE49-F238E27FC236}">
                  <a16:creationId xmlns:a16="http://schemas.microsoft.com/office/drawing/2014/main" id="{63CAD171-9347-49FA-A893-2D5784E5AE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52588" y="2433638"/>
              <a:ext cx="2374900" cy="484188"/>
            </a:xfrm>
            <a:custGeom>
              <a:avLst/>
              <a:gdLst>
                <a:gd name="T0" fmla="*/ 1191 w 1496"/>
                <a:gd name="T1" fmla="*/ 305 h 305"/>
                <a:gd name="T2" fmla="*/ 306 w 1496"/>
                <a:gd name="T3" fmla="*/ 305 h 305"/>
                <a:gd name="T4" fmla="*/ 0 w 1496"/>
                <a:gd name="T5" fmla="*/ 0 h 305"/>
                <a:gd name="T6" fmla="*/ 1496 w 1496"/>
                <a:gd name="T7" fmla="*/ 0 h 305"/>
                <a:gd name="T8" fmla="*/ 1191 w 1496"/>
                <a:gd name="T9" fmla="*/ 305 h 305"/>
                <a:gd name="T10" fmla="*/ 343 w 1496"/>
                <a:gd name="T11" fmla="*/ 213 h 305"/>
                <a:gd name="T12" fmla="*/ 1153 w 1496"/>
                <a:gd name="T13" fmla="*/ 213 h 305"/>
                <a:gd name="T14" fmla="*/ 1271 w 1496"/>
                <a:gd name="T15" fmla="*/ 94 h 305"/>
                <a:gd name="T16" fmla="*/ 225 w 1496"/>
                <a:gd name="T17" fmla="*/ 94 h 305"/>
                <a:gd name="T18" fmla="*/ 343 w 1496"/>
                <a:gd name="T19" fmla="*/ 213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96" h="305">
                  <a:moveTo>
                    <a:pt x="1191" y="305"/>
                  </a:moveTo>
                  <a:lnTo>
                    <a:pt x="306" y="305"/>
                  </a:lnTo>
                  <a:lnTo>
                    <a:pt x="0" y="0"/>
                  </a:lnTo>
                  <a:lnTo>
                    <a:pt x="1496" y="0"/>
                  </a:lnTo>
                  <a:lnTo>
                    <a:pt x="1191" y="305"/>
                  </a:lnTo>
                  <a:close/>
                  <a:moveTo>
                    <a:pt x="343" y="213"/>
                  </a:moveTo>
                  <a:lnTo>
                    <a:pt x="1153" y="213"/>
                  </a:lnTo>
                  <a:lnTo>
                    <a:pt x="1271" y="94"/>
                  </a:lnTo>
                  <a:lnTo>
                    <a:pt x="225" y="94"/>
                  </a:lnTo>
                  <a:lnTo>
                    <a:pt x="343" y="2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0" name="Freeform 20">
              <a:extLst>
                <a:ext uri="{FF2B5EF4-FFF2-40B4-BE49-F238E27FC236}">
                  <a16:creationId xmlns:a16="http://schemas.microsoft.com/office/drawing/2014/main" id="{9524C480-CB6E-431F-B31B-72FAD4C94F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7038" y="412750"/>
              <a:ext cx="4826000" cy="1831975"/>
            </a:xfrm>
            <a:custGeom>
              <a:avLst/>
              <a:gdLst>
                <a:gd name="T0" fmla="*/ 3040 w 3040"/>
                <a:gd name="T1" fmla="*/ 1154 h 1154"/>
                <a:gd name="T2" fmla="*/ 0 w 3040"/>
                <a:gd name="T3" fmla="*/ 1154 h 1154"/>
                <a:gd name="T4" fmla="*/ 962 w 3040"/>
                <a:gd name="T5" fmla="*/ 0 h 1154"/>
                <a:gd name="T6" fmla="*/ 2079 w 3040"/>
                <a:gd name="T7" fmla="*/ 0 h 1154"/>
                <a:gd name="T8" fmla="*/ 3040 w 3040"/>
                <a:gd name="T9" fmla="*/ 1154 h 1154"/>
                <a:gd name="T10" fmla="*/ 199 w 3040"/>
                <a:gd name="T11" fmla="*/ 1062 h 1154"/>
                <a:gd name="T12" fmla="*/ 2841 w 3040"/>
                <a:gd name="T13" fmla="*/ 1062 h 1154"/>
                <a:gd name="T14" fmla="*/ 2036 w 3040"/>
                <a:gd name="T15" fmla="*/ 93 h 1154"/>
                <a:gd name="T16" fmla="*/ 1006 w 3040"/>
                <a:gd name="T17" fmla="*/ 93 h 1154"/>
                <a:gd name="T18" fmla="*/ 199 w 3040"/>
                <a:gd name="T19" fmla="*/ 1062 h 1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40" h="1154">
                  <a:moveTo>
                    <a:pt x="3040" y="1154"/>
                  </a:moveTo>
                  <a:lnTo>
                    <a:pt x="0" y="1154"/>
                  </a:lnTo>
                  <a:lnTo>
                    <a:pt x="962" y="0"/>
                  </a:lnTo>
                  <a:lnTo>
                    <a:pt x="2079" y="0"/>
                  </a:lnTo>
                  <a:lnTo>
                    <a:pt x="3040" y="1154"/>
                  </a:lnTo>
                  <a:close/>
                  <a:moveTo>
                    <a:pt x="199" y="1062"/>
                  </a:moveTo>
                  <a:lnTo>
                    <a:pt x="2841" y="1062"/>
                  </a:lnTo>
                  <a:lnTo>
                    <a:pt x="2036" y="93"/>
                  </a:lnTo>
                  <a:lnTo>
                    <a:pt x="1006" y="93"/>
                  </a:lnTo>
                  <a:lnTo>
                    <a:pt x="199" y="10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1" name="Freeform 21">
              <a:extLst>
                <a:ext uri="{FF2B5EF4-FFF2-40B4-BE49-F238E27FC236}">
                  <a16:creationId xmlns:a16="http://schemas.microsoft.com/office/drawing/2014/main" id="{3EEA4526-784E-48E0-8EFF-8918A6B296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41475" y="747713"/>
              <a:ext cx="2397125" cy="485775"/>
            </a:xfrm>
            <a:custGeom>
              <a:avLst/>
              <a:gdLst>
                <a:gd name="T0" fmla="*/ 1510 w 1510"/>
                <a:gd name="T1" fmla="*/ 306 h 306"/>
                <a:gd name="T2" fmla="*/ 0 w 1510"/>
                <a:gd name="T3" fmla="*/ 306 h 306"/>
                <a:gd name="T4" fmla="*/ 225 w 1510"/>
                <a:gd name="T5" fmla="*/ 0 h 306"/>
                <a:gd name="T6" fmla="*/ 1285 w 1510"/>
                <a:gd name="T7" fmla="*/ 0 h 306"/>
                <a:gd name="T8" fmla="*/ 1510 w 1510"/>
                <a:gd name="T9" fmla="*/ 306 h 306"/>
                <a:gd name="T10" fmla="*/ 185 w 1510"/>
                <a:gd name="T11" fmla="*/ 214 h 306"/>
                <a:gd name="T12" fmla="*/ 1326 w 1510"/>
                <a:gd name="T13" fmla="*/ 214 h 306"/>
                <a:gd name="T14" fmla="*/ 1238 w 1510"/>
                <a:gd name="T15" fmla="*/ 95 h 306"/>
                <a:gd name="T16" fmla="*/ 272 w 1510"/>
                <a:gd name="T17" fmla="*/ 95 h 306"/>
                <a:gd name="T18" fmla="*/ 185 w 1510"/>
                <a:gd name="T19" fmla="*/ 214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10" h="306">
                  <a:moveTo>
                    <a:pt x="1510" y="306"/>
                  </a:moveTo>
                  <a:lnTo>
                    <a:pt x="0" y="306"/>
                  </a:lnTo>
                  <a:lnTo>
                    <a:pt x="225" y="0"/>
                  </a:lnTo>
                  <a:lnTo>
                    <a:pt x="1285" y="0"/>
                  </a:lnTo>
                  <a:lnTo>
                    <a:pt x="1510" y="306"/>
                  </a:lnTo>
                  <a:close/>
                  <a:moveTo>
                    <a:pt x="185" y="214"/>
                  </a:moveTo>
                  <a:lnTo>
                    <a:pt x="1326" y="214"/>
                  </a:lnTo>
                  <a:lnTo>
                    <a:pt x="1238" y="95"/>
                  </a:lnTo>
                  <a:lnTo>
                    <a:pt x="272" y="95"/>
                  </a:lnTo>
                  <a:lnTo>
                    <a:pt x="185" y="2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2" name="Freeform 22">
              <a:extLst>
                <a:ext uri="{FF2B5EF4-FFF2-40B4-BE49-F238E27FC236}">
                  <a16:creationId xmlns:a16="http://schemas.microsoft.com/office/drawing/2014/main" id="{417D5038-80E9-4363-B050-03CAE05461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49350" y="1420813"/>
              <a:ext cx="3381375" cy="488950"/>
            </a:xfrm>
            <a:custGeom>
              <a:avLst/>
              <a:gdLst>
                <a:gd name="T0" fmla="*/ 2130 w 2130"/>
                <a:gd name="T1" fmla="*/ 308 h 308"/>
                <a:gd name="T2" fmla="*/ 0 w 2130"/>
                <a:gd name="T3" fmla="*/ 308 h 308"/>
                <a:gd name="T4" fmla="*/ 222 w 2130"/>
                <a:gd name="T5" fmla="*/ 0 h 308"/>
                <a:gd name="T6" fmla="*/ 1908 w 2130"/>
                <a:gd name="T7" fmla="*/ 0 h 308"/>
                <a:gd name="T8" fmla="*/ 2130 w 2130"/>
                <a:gd name="T9" fmla="*/ 308 h 308"/>
                <a:gd name="T10" fmla="*/ 185 w 2130"/>
                <a:gd name="T11" fmla="*/ 214 h 308"/>
                <a:gd name="T12" fmla="*/ 1946 w 2130"/>
                <a:gd name="T13" fmla="*/ 214 h 308"/>
                <a:gd name="T14" fmla="*/ 1860 w 2130"/>
                <a:gd name="T15" fmla="*/ 95 h 308"/>
                <a:gd name="T16" fmla="*/ 270 w 2130"/>
                <a:gd name="T17" fmla="*/ 95 h 308"/>
                <a:gd name="T18" fmla="*/ 185 w 2130"/>
                <a:gd name="T19" fmla="*/ 214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30" h="308">
                  <a:moveTo>
                    <a:pt x="2130" y="308"/>
                  </a:moveTo>
                  <a:lnTo>
                    <a:pt x="0" y="308"/>
                  </a:lnTo>
                  <a:lnTo>
                    <a:pt x="222" y="0"/>
                  </a:lnTo>
                  <a:lnTo>
                    <a:pt x="1908" y="0"/>
                  </a:lnTo>
                  <a:lnTo>
                    <a:pt x="2130" y="308"/>
                  </a:lnTo>
                  <a:close/>
                  <a:moveTo>
                    <a:pt x="185" y="214"/>
                  </a:moveTo>
                  <a:lnTo>
                    <a:pt x="1946" y="214"/>
                  </a:lnTo>
                  <a:lnTo>
                    <a:pt x="1860" y="95"/>
                  </a:lnTo>
                  <a:lnTo>
                    <a:pt x="270" y="95"/>
                  </a:lnTo>
                  <a:lnTo>
                    <a:pt x="185" y="2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473" name="Group 472">
            <a:extLst>
              <a:ext uri="{FF2B5EF4-FFF2-40B4-BE49-F238E27FC236}">
                <a16:creationId xmlns:a16="http://schemas.microsoft.com/office/drawing/2014/main" id="{F4723876-5E04-4E26-B3F7-17828E9CE01E}"/>
              </a:ext>
            </a:extLst>
          </p:cNvPr>
          <p:cNvGrpSpPr/>
          <p:nvPr/>
        </p:nvGrpSpPr>
        <p:grpSpPr>
          <a:xfrm>
            <a:off x="3230840" y="2021908"/>
            <a:ext cx="356885" cy="385863"/>
            <a:chOff x="5910263" y="3230563"/>
            <a:chExt cx="371475" cy="401638"/>
          </a:xfrm>
          <a:solidFill>
            <a:schemeClr val="tx1"/>
          </a:solidFill>
        </p:grpSpPr>
        <p:sp>
          <p:nvSpPr>
            <p:cNvPr id="474" name="Freeform 21">
              <a:extLst>
                <a:ext uri="{FF2B5EF4-FFF2-40B4-BE49-F238E27FC236}">
                  <a16:creationId xmlns:a16="http://schemas.microsoft.com/office/drawing/2014/main" id="{9F05B546-2BFD-4F8F-A437-2673D69883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10263" y="3230563"/>
              <a:ext cx="371475" cy="401638"/>
            </a:xfrm>
            <a:custGeom>
              <a:avLst/>
              <a:gdLst>
                <a:gd name="T0" fmla="*/ 96 w 96"/>
                <a:gd name="T1" fmla="*/ 56 h 104"/>
                <a:gd name="T2" fmla="*/ 77 w 96"/>
                <a:gd name="T3" fmla="*/ 18 h 104"/>
                <a:gd name="T4" fmla="*/ 77 w 96"/>
                <a:gd name="T5" fmla="*/ 18 h 104"/>
                <a:gd name="T6" fmla="*/ 81 w 96"/>
                <a:gd name="T7" fmla="*/ 11 h 104"/>
                <a:gd name="T8" fmla="*/ 87 w 96"/>
                <a:gd name="T9" fmla="*/ 14 h 104"/>
                <a:gd name="T10" fmla="*/ 89 w 96"/>
                <a:gd name="T11" fmla="*/ 13 h 104"/>
                <a:gd name="T12" fmla="*/ 89 w 96"/>
                <a:gd name="T13" fmla="*/ 10 h 104"/>
                <a:gd name="T14" fmla="*/ 80 w 96"/>
                <a:gd name="T15" fmla="*/ 5 h 104"/>
                <a:gd name="T16" fmla="*/ 80 w 96"/>
                <a:gd name="T17" fmla="*/ 5 h 104"/>
                <a:gd name="T18" fmla="*/ 80 w 96"/>
                <a:gd name="T19" fmla="*/ 5 h 104"/>
                <a:gd name="T20" fmla="*/ 71 w 96"/>
                <a:gd name="T21" fmla="*/ 0 h 104"/>
                <a:gd name="T22" fmla="*/ 69 w 96"/>
                <a:gd name="T23" fmla="*/ 1 h 104"/>
                <a:gd name="T24" fmla="*/ 69 w 96"/>
                <a:gd name="T25" fmla="*/ 4 h 104"/>
                <a:gd name="T26" fmla="*/ 75 w 96"/>
                <a:gd name="T27" fmla="*/ 7 h 104"/>
                <a:gd name="T28" fmla="*/ 71 w 96"/>
                <a:gd name="T29" fmla="*/ 14 h 104"/>
                <a:gd name="T30" fmla="*/ 48 w 96"/>
                <a:gd name="T31" fmla="*/ 8 h 104"/>
                <a:gd name="T32" fmla="*/ 25 w 96"/>
                <a:gd name="T33" fmla="*/ 14 h 104"/>
                <a:gd name="T34" fmla="*/ 21 w 96"/>
                <a:gd name="T35" fmla="*/ 7 h 104"/>
                <a:gd name="T36" fmla="*/ 27 w 96"/>
                <a:gd name="T37" fmla="*/ 4 h 104"/>
                <a:gd name="T38" fmla="*/ 27 w 96"/>
                <a:gd name="T39" fmla="*/ 1 h 104"/>
                <a:gd name="T40" fmla="*/ 25 w 96"/>
                <a:gd name="T41" fmla="*/ 0 h 104"/>
                <a:gd name="T42" fmla="*/ 7 w 96"/>
                <a:gd name="T43" fmla="*/ 10 h 104"/>
                <a:gd name="T44" fmla="*/ 7 w 96"/>
                <a:gd name="T45" fmla="*/ 13 h 104"/>
                <a:gd name="T46" fmla="*/ 9 w 96"/>
                <a:gd name="T47" fmla="*/ 14 h 104"/>
                <a:gd name="T48" fmla="*/ 15 w 96"/>
                <a:gd name="T49" fmla="*/ 11 h 104"/>
                <a:gd name="T50" fmla="*/ 19 w 96"/>
                <a:gd name="T51" fmla="*/ 18 h 104"/>
                <a:gd name="T52" fmla="*/ 19 w 96"/>
                <a:gd name="T53" fmla="*/ 18 h 104"/>
                <a:gd name="T54" fmla="*/ 0 w 96"/>
                <a:gd name="T55" fmla="*/ 56 h 104"/>
                <a:gd name="T56" fmla="*/ 17 w 96"/>
                <a:gd name="T57" fmla="*/ 92 h 104"/>
                <a:gd name="T58" fmla="*/ 16 w 96"/>
                <a:gd name="T59" fmla="*/ 96 h 104"/>
                <a:gd name="T60" fmla="*/ 24 w 96"/>
                <a:gd name="T61" fmla="*/ 104 h 104"/>
                <a:gd name="T62" fmla="*/ 30 w 96"/>
                <a:gd name="T63" fmla="*/ 101 h 104"/>
                <a:gd name="T64" fmla="*/ 48 w 96"/>
                <a:gd name="T65" fmla="*/ 104 h 104"/>
                <a:gd name="T66" fmla="*/ 66 w 96"/>
                <a:gd name="T67" fmla="*/ 101 h 104"/>
                <a:gd name="T68" fmla="*/ 72 w 96"/>
                <a:gd name="T69" fmla="*/ 104 h 104"/>
                <a:gd name="T70" fmla="*/ 80 w 96"/>
                <a:gd name="T71" fmla="*/ 96 h 104"/>
                <a:gd name="T72" fmla="*/ 79 w 96"/>
                <a:gd name="T73" fmla="*/ 92 h 104"/>
                <a:gd name="T74" fmla="*/ 96 w 96"/>
                <a:gd name="T75" fmla="*/ 56 h 104"/>
                <a:gd name="T76" fmla="*/ 8 w 96"/>
                <a:gd name="T77" fmla="*/ 56 h 104"/>
                <a:gd name="T78" fmla="*/ 48 w 96"/>
                <a:gd name="T79" fmla="*/ 16 h 104"/>
                <a:gd name="T80" fmla="*/ 88 w 96"/>
                <a:gd name="T81" fmla="*/ 56 h 104"/>
                <a:gd name="T82" fmla="*/ 48 w 96"/>
                <a:gd name="T83" fmla="*/ 96 h 104"/>
                <a:gd name="T84" fmla="*/ 8 w 96"/>
                <a:gd name="T85" fmla="*/ 5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6" h="104">
                  <a:moveTo>
                    <a:pt x="96" y="56"/>
                  </a:moveTo>
                  <a:cubicBezTo>
                    <a:pt x="96" y="41"/>
                    <a:pt x="89" y="27"/>
                    <a:pt x="77" y="18"/>
                  </a:cubicBezTo>
                  <a:cubicBezTo>
                    <a:pt x="77" y="18"/>
                    <a:pt x="77" y="18"/>
                    <a:pt x="77" y="18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87" y="14"/>
                    <a:pt x="87" y="14"/>
                    <a:pt x="87" y="14"/>
                  </a:cubicBezTo>
                  <a:cubicBezTo>
                    <a:pt x="88" y="14"/>
                    <a:pt x="89" y="14"/>
                    <a:pt x="89" y="13"/>
                  </a:cubicBezTo>
                  <a:cubicBezTo>
                    <a:pt x="90" y="12"/>
                    <a:pt x="90" y="11"/>
                    <a:pt x="89" y="10"/>
                  </a:cubicBezTo>
                  <a:cubicBezTo>
                    <a:pt x="80" y="5"/>
                    <a:pt x="80" y="5"/>
                    <a:pt x="80" y="5"/>
                  </a:cubicBezTo>
                  <a:cubicBezTo>
                    <a:pt x="80" y="5"/>
                    <a:pt x="80" y="5"/>
                    <a:pt x="80" y="5"/>
                  </a:cubicBezTo>
                  <a:cubicBezTo>
                    <a:pt x="80" y="5"/>
                    <a:pt x="80" y="5"/>
                    <a:pt x="80" y="5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0" y="0"/>
                    <a:pt x="69" y="0"/>
                    <a:pt x="69" y="1"/>
                  </a:cubicBezTo>
                  <a:cubicBezTo>
                    <a:pt x="68" y="2"/>
                    <a:pt x="68" y="3"/>
                    <a:pt x="69" y="4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64" y="10"/>
                    <a:pt x="56" y="8"/>
                    <a:pt x="48" y="8"/>
                  </a:cubicBezTo>
                  <a:cubicBezTo>
                    <a:pt x="40" y="8"/>
                    <a:pt x="32" y="10"/>
                    <a:pt x="25" y="14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8" y="3"/>
                    <a:pt x="28" y="2"/>
                    <a:pt x="27" y="1"/>
                  </a:cubicBezTo>
                  <a:cubicBezTo>
                    <a:pt x="27" y="0"/>
                    <a:pt x="26" y="0"/>
                    <a:pt x="25" y="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6" y="11"/>
                    <a:pt x="6" y="12"/>
                    <a:pt x="7" y="13"/>
                  </a:cubicBezTo>
                  <a:cubicBezTo>
                    <a:pt x="7" y="14"/>
                    <a:pt x="8" y="14"/>
                    <a:pt x="9" y="14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7" y="27"/>
                    <a:pt x="0" y="41"/>
                    <a:pt x="0" y="56"/>
                  </a:cubicBezTo>
                  <a:cubicBezTo>
                    <a:pt x="0" y="71"/>
                    <a:pt x="7" y="84"/>
                    <a:pt x="17" y="92"/>
                  </a:cubicBezTo>
                  <a:cubicBezTo>
                    <a:pt x="16" y="94"/>
                    <a:pt x="16" y="95"/>
                    <a:pt x="16" y="96"/>
                  </a:cubicBezTo>
                  <a:cubicBezTo>
                    <a:pt x="16" y="100"/>
                    <a:pt x="20" y="104"/>
                    <a:pt x="24" y="104"/>
                  </a:cubicBezTo>
                  <a:cubicBezTo>
                    <a:pt x="27" y="104"/>
                    <a:pt x="29" y="103"/>
                    <a:pt x="30" y="101"/>
                  </a:cubicBezTo>
                  <a:cubicBezTo>
                    <a:pt x="36" y="103"/>
                    <a:pt x="42" y="104"/>
                    <a:pt x="48" y="104"/>
                  </a:cubicBezTo>
                  <a:cubicBezTo>
                    <a:pt x="54" y="104"/>
                    <a:pt x="60" y="103"/>
                    <a:pt x="66" y="101"/>
                  </a:cubicBezTo>
                  <a:cubicBezTo>
                    <a:pt x="67" y="103"/>
                    <a:pt x="69" y="104"/>
                    <a:pt x="72" y="104"/>
                  </a:cubicBezTo>
                  <a:cubicBezTo>
                    <a:pt x="76" y="104"/>
                    <a:pt x="80" y="100"/>
                    <a:pt x="80" y="96"/>
                  </a:cubicBezTo>
                  <a:cubicBezTo>
                    <a:pt x="80" y="95"/>
                    <a:pt x="80" y="94"/>
                    <a:pt x="79" y="92"/>
                  </a:cubicBezTo>
                  <a:cubicBezTo>
                    <a:pt x="89" y="84"/>
                    <a:pt x="96" y="71"/>
                    <a:pt x="96" y="56"/>
                  </a:cubicBezTo>
                  <a:close/>
                  <a:moveTo>
                    <a:pt x="8" y="56"/>
                  </a:moveTo>
                  <a:cubicBezTo>
                    <a:pt x="8" y="34"/>
                    <a:pt x="26" y="16"/>
                    <a:pt x="48" y="16"/>
                  </a:cubicBezTo>
                  <a:cubicBezTo>
                    <a:pt x="70" y="16"/>
                    <a:pt x="88" y="34"/>
                    <a:pt x="88" y="56"/>
                  </a:cubicBezTo>
                  <a:cubicBezTo>
                    <a:pt x="88" y="78"/>
                    <a:pt x="70" y="96"/>
                    <a:pt x="48" y="96"/>
                  </a:cubicBezTo>
                  <a:cubicBezTo>
                    <a:pt x="26" y="96"/>
                    <a:pt x="8" y="78"/>
                    <a:pt x="8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5" name="Freeform 22">
              <a:extLst>
                <a:ext uri="{FF2B5EF4-FFF2-40B4-BE49-F238E27FC236}">
                  <a16:creationId xmlns:a16="http://schemas.microsoft.com/office/drawing/2014/main" id="{78E6235E-EF42-4B52-A051-0C8495770C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0126" y="3322638"/>
              <a:ext cx="93663" cy="139700"/>
            </a:xfrm>
            <a:custGeom>
              <a:avLst/>
              <a:gdLst>
                <a:gd name="T0" fmla="*/ 20 w 24"/>
                <a:gd name="T1" fmla="*/ 28 h 36"/>
                <a:gd name="T2" fmla="*/ 8 w 24"/>
                <a:gd name="T3" fmla="*/ 28 h 36"/>
                <a:gd name="T4" fmla="*/ 8 w 24"/>
                <a:gd name="T5" fmla="*/ 4 h 36"/>
                <a:gd name="T6" fmla="*/ 4 w 24"/>
                <a:gd name="T7" fmla="*/ 0 h 36"/>
                <a:gd name="T8" fmla="*/ 0 w 24"/>
                <a:gd name="T9" fmla="*/ 4 h 36"/>
                <a:gd name="T10" fmla="*/ 0 w 24"/>
                <a:gd name="T11" fmla="*/ 32 h 36"/>
                <a:gd name="T12" fmla="*/ 4 w 24"/>
                <a:gd name="T13" fmla="*/ 36 h 36"/>
                <a:gd name="T14" fmla="*/ 20 w 24"/>
                <a:gd name="T15" fmla="*/ 36 h 36"/>
                <a:gd name="T16" fmla="*/ 24 w 24"/>
                <a:gd name="T17" fmla="*/ 32 h 36"/>
                <a:gd name="T18" fmla="*/ 20 w 24"/>
                <a:gd name="T19" fmla="*/ 2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36">
                  <a:moveTo>
                    <a:pt x="20" y="28"/>
                  </a:moveTo>
                  <a:cubicBezTo>
                    <a:pt x="8" y="28"/>
                    <a:pt x="8" y="28"/>
                    <a:pt x="8" y="28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4"/>
                    <a:pt x="2" y="36"/>
                    <a:pt x="4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2" y="36"/>
                    <a:pt x="24" y="34"/>
                    <a:pt x="24" y="32"/>
                  </a:cubicBezTo>
                  <a:cubicBezTo>
                    <a:pt x="24" y="30"/>
                    <a:pt x="22" y="28"/>
                    <a:pt x="20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476" name="Group 475">
            <a:extLst>
              <a:ext uri="{FF2B5EF4-FFF2-40B4-BE49-F238E27FC236}">
                <a16:creationId xmlns:a16="http://schemas.microsoft.com/office/drawing/2014/main" id="{CEDBEF7B-55DC-4D10-84A7-AE347AA578A5}"/>
              </a:ext>
            </a:extLst>
          </p:cNvPr>
          <p:cNvGrpSpPr/>
          <p:nvPr/>
        </p:nvGrpSpPr>
        <p:grpSpPr>
          <a:xfrm>
            <a:off x="2215878" y="2896051"/>
            <a:ext cx="400024" cy="349856"/>
            <a:chOff x="2437300" y="2768688"/>
            <a:chExt cx="400024" cy="349856"/>
          </a:xfrm>
          <a:solidFill>
            <a:schemeClr val="tx1"/>
          </a:solidFill>
        </p:grpSpPr>
        <p:sp>
          <p:nvSpPr>
            <p:cNvPr id="477" name="Freeform 104">
              <a:extLst>
                <a:ext uri="{FF2B5EF4-FFF2-40B4-BE49-F238E27FC236}">
                  <a16:creationId xmlns:a16="http://schemas.microsoft.com/office/drawing/2014/main" id="{804A4A3D-1328-424C-8B37-E5BA03273F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9350" y="2830738"/>
              <a:ext cx="143903" cy="93735"/>
            </a:xfrm>
            <a:custGeom>
              <a:avLst/>
              <a:gdLst>
                <a:gd name="T0" fmla="*/ 44 w 46"/>
                <a:gd name="T1" fmla="*/ 0 h 30"/>
                <a:gd name="T2" fmla="*/ 0 w 46"/>
                <a:gd name="T3" fmla="*/ 28 h 30"/>
                <a:gd name="T4" fmla="*/ 2 w 46"/>
                <a:gd name="T5" fmla="*/ 30 h 30"/>
                <a:gd name="T6" fmla="*/ 4 w 46"/>
                <a:gd name="T7" fmla="*/ 28 h 30"/>
                <a:gd name="T8" fmla="*/ 44 w 46"/>
                <a:gd name="T9" fmla="*/ 4 h 30"/>
                <a:gd name="T10" fmla="*/ 46 w 46"/>
                <a:gd name="T11" fmla="*/ 2 h 30"/>
                <a:gd name="T12" fmla="*/ 44 w 46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30">
                  <a:moveTo>
                    <a:pt x="44" y="0"/>
                  </a:moveTo>
                  <a:cubicBezTo>
                    <a:pt x="20" y="0"/>
                    <a:pt x="0" y="13"/>
                    <a:pt x="0" y="28"/>
                  </a:cubicBezTo>
                  <a:cubicBezTo>
                    <a:pt x="0" y="29"/>
                    <a:pt x="1" y="30"/>
                    <a:pt x="2" y="30"/>
                  </a:cubicBezTo>
                  <a:cubicBezTo>
                    <a:pt x="3" y="30"/>
                    <a:pt x="4" y="29"/>
                    <a:pt x="4" y="28"/>
                  </a:cubicBezTo>
                  <a:cubicBezTo>
                    <a:pt x="4" y="15"/>
                    <a:pt x="23" y="4"/>
                    <a:pt x="44" y="4"/>
                  </a:cubicBezTo>
                  <a:cubicBezTo>
                    <a:pt x="45" y="4"/>
                    <a:pt x="46" y="3"/>
                    <a:pt x="46" y="2"/>
                  </a:cubicBezTo>
                  <a:cubicBezTo>
                    <a:pt x="46" y="1"/>
                    <a:pt x="45" y="0"/>
                    <a:pt x="4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8" name="Freeform 105">
              <a:extLst>
                <a:ext uri="{FF2B5EF4-FFF2-40B4-BE49-F238E27FC236}">
                  <a16:creationId xmlns:a16="http://schemas.microsoft.com/office/drawing/2014/main" id="{F0EA52BE-1011-4D34-9CB6-1CA57A386E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37300" y="2768688"/>
              <a:ext cx="400024" cy="349856"/>
            </a:xfrm>
            <a:custGeom>
              <a:avLst/>
              <a:gdLst>
                <a:gd name="T0" fmla="*/ 64 w 128"/>
                <a:gd name="T1" fmla="*/ 0 h 112"/>
                <a:gd name="T2" fmla="*/ 0 w 128"/>
                <a:gd name="T3" fmla="*/ 48 h 112"/>
                <a:gd name="T4" fmla="*/ 28 w 128"/>
                <a:gd name="T5" fmla="*/ 88 h 112"/>
                <a:gd name="T6" fmla="*/ 28 w 128"/>
                <a:gd name="T7" fmla="*/ 88 h 112"/>
                <a:gd name="T8" fmla="*/ 20 w 128"/>
                <a:gd name="T9" fmla="*/ 107 h 112"/>
                <a:gd name="T10" fmla="*/ 20 w 128"/>
                <a:gd name="T11" fmla="*/ 107 h 112"/>
                <a:gd name="T12" fmla="*/ 20 w 128"/>
                <a:gd name="T13" fmla="*/ 108 h 112"/>
                <a:gd name="T14" fmla="*/ 24 w 128"/>
                <a:gd name="T15" fmla="*/ 112 h 112"/>
                <a:gd name="T16" fmla="*/ 25 w 128"/>
                <a:gd name="T17" fmla="*/ 112 h 112"/>
                <a:gd name="T18" fmla="*/ 52 w 128"/>
                <a:gd name="T19" fmla="*/ 95 h 112"/>
                <a:gd name="T20" fmla="*/ 64 w 128"/>
                <a:gd name="T21" fmla="*/ 96 h 112"/>
                <a:gd name="T22" fmla="*/ 128 w 128"/>
                <a:gd name="T23" fmla="*/ 48 h 112"/>
                <a:gd name="T24" fmla="*/ 64 w 128"/>
                <a:gd name="T25" fmla="*/ 0 h 112"/>
                <a:gd name="T26" fmla="*/ 64 w 128"/>
                <a:gd name="T27" fmla="*/ 88 h 112"/>
                <a:gd name="T28" fmla="*/ 53 w 128"/>
                <a:gd name="T29" fmla="*/ 87 h 112"/>
                <a:gd name="T30" fmla="*/ 52 w 128"/>
                <a:gd name="T31" fmla="*/ 87 h 112"/>
                <a:gd name="T32" fmla="*/ 45 w 128"/>
                <a:gd name="T33" fmla="*/ 90 h 112"/>
                <a:gd name="T34" fmla="*/ 33 w 128"/>
                <a:gd name="T35" fmla="*/ 100 h 112"/>
                <a:gd name="T36" fmla="*/ 36 w 128"/>
                <a:gd name="T37" fmla="*/ 88 h 112"/>
                <a:gd name="T38" fmla="*/ 36 w 128"/>
                <a:gd name="T39" fmla="*/ 88 h 112"/>
                <a:gd name="T40" fmla="*/ 32 w 128"/>
                <a:gd name="T41" fmla="*/ 81 h 112"/>
                <a:gd name="T42" fmla="*/ 8 w 128"/>
                <a:gd name="T43" fmla="*/ 48 h 112"/>
                <a:gd name="T44" fmla="*/ 64 w 128"/>
                <a:gd name="T45" fmla="*/ 8 h 112"/>
                <a:gd name="T46" fmla="*/ 120 w 128"/>
                <a:gd name="T47" fmla="*/ 48 h 112"/>
                <a:gd name="T48" fmla="*/ 64 w 128"/>
                <a:gd name="T49" fmla="*/ 8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" h="112">
                  <a:moveTo>
                    <a:pt x="64" y="0"/>
                  </a:moveTo>
                  <a:cubicBezTo>
                    <a:pt x="29" y="0"/>
                    <a:pt x="0" y="21"/>
                    <a:pt x="0" y="48"/>
                  </a:cubicBezTo>
                  <a:cubicBezTo>
                    <a:pt x="0" y="65"/>
                    <a:pt x="11" y="79"/>
                    <a:pt x="28" y="88"/>
                  </a:cubicBezTo>
                  <a:cubicBezTo>
                    <a:pt x="28" y="88"/>
                    <a:pt x="28" y="88"/>
                    <a:pt x="28" y="88"/>
                  </a:cubicBezTo>
                  <a:cubicBezTo>
                    <a:pt x="28" y="95"/>
                    <a:pt x="23" y="103"/>
                    <a:pt x="20" y="107"/>
                  </a:cubicBezTo>
                  <a:cubicBezTo>
                    <a:pt x="20" y="107"/>
                    <a:pt x="20" y="107"/>
                    <a:pt x="20" y="107"/>
                  </a:cubicBezTo>
                  <a:cubicBezTo>
                    <a:pt x="20" y="107"/>
                    <a:pt x="20" y="108"/>
                    <a:pt x="20" y="108"/>
                  </a:cubicBezTo>
                  <a:cubicBezTo>
                    <a:pt x="20" y="110"/>
                    <a:pt x="22" y="112"/>
                    <a:pt x="24" y="112"/>
                  </a:cubicBezTo>
                  <a:cubicBezTo>
                    <a:pt x="24" y="112"/>
                    <a:pt x="25" y="112"/>
                    <a:pt x="25" y="112"/>
                  </a:cubicBezTo>
                  <a:cubicBezTo>
                    <a:pt x="37" y="110"/>
                    <a:pt x="49" y="98"/>
                    <a:pt x="52" y="95"/>
                  </a:cubicBezTo>
                  <a:cubicBezTo>
                    <a:pt x="56" y="96"/>
                    <a:pt x="60" y="96"/>
                    <a:pt x="64" y="96"/>
                  </a:cubicBezTo>
                  <a:cubicBezTo>
                    <a:pt x="99" y="96"/>
                    <a:pt x="128" y="75"/>
                    <a:pt x="128" y="48"/>
                  </a:cubicBezTo>
                  <a:cubicBezTo>
                    <a:pt x="128" y="21"/>
                    <a:pt x="99" y="0"/>
                    <a:pt x="64" y="0"/>
                  </a:cubicBezTo>
                  <a:close/>
                  <a:moveTo>
                    <a:pt x="64" y="88"/>
                  </a:moveTo>
                  <a:cubicBezTo>
                    <a:pt x="60" y="88"/>
                    <a:pt x="57" y="88"/>
                    <a:pt x="53" y="87"/>
                  </a:cubicBezTo>
                  <a:cubicBezTo>
                    <a:pt x="52" y="87"/>
                    <a:pt x="52" y="87"/>
                    <a:pt x="52" y="87"/>
                  </a:cubicBezTo>
                  <a:cubicBezTo>
                    <a:pt x="49" y="87"/>
                    <a:pt x="47" y="88"/>
                    <a:pt x="45" y="90"/>
                  </a:cubicBezTo>
                  <a:cubicBezTo>
                    <a:pt x="44" y="92"/>
                    <a:pt x="39" y="97"/>
                    <a:pt x="33" y="100"/>
                  </a:cubicBezTo>
                  <a:cubicBezTo>
                    <a:pt x="35" y="97"/>
                    <a:pt x="36" y="93"/>
                    <a:pt x="36" y="88"/>
                  </a:cubicBezTo>
                  <a:cubicBezTo>
                    <a:pt x="36" y="88"/>
                    <a:pt x="36" y="88"/>
                    <a:pt x="36" y="88"/>
                  </a:cubicBezTo>
                  <a:cubicBezTo>
                    <a:pt x="36" y="85"/>
                    <a:pt x="34" y="82"/>
                    <a:pt x="32" y="81"/>
                  </a:cubicBezTo>
                  <a:cubicBezTo>
                    <a:pt x="17" y="73"/>
                    <a:pt x="8" y="61"/>
                    <a:pt x="8" y="48"/>
                  </a:cubicBezTo>
                  <a:cubicBezTo>
                    <a:pt x="8" y="26"/>
                    <a:pt x="33" y="8"/>
                    <a:pt x="64" y="8"/>
                  </a:cubicBezTo>
                  <a:cubicBezTo>
                    <a:pt x="95" y="8"/>
                    <a:pt x="120" y="26"/>
                    <a:pt x="120" y="48"/>
                  </a:cubicBezTo>
                  <a:cubicBezTo>
                    <a:pt x="120" y="70"/>
                    <a:pt x="95" y="88"/>
                    <a:pt x="64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479" name="Group 478">
            <a:extLst>
              <a:ext uri="{FF2B5EF4-FFF2-40B4-BE49-F238E27FC236}">
                <a16:creationId xmlns:a16="http://schemas.microsoft.com/office/drawing/2014/main" id="{87BAB6AF-3FA3-4F8F-B829-98CB13F00955}"/>
              </a:ext>
            </a:extLst>
          </p:cNvPr>
          <p:cNvGrpSpPr/>
          <p:nvPr/>
        </p:nvGrpSpPr>
        <p:grpSpPr>
          <a:xfrm>
            <a:off x="1214212" y="2066076"/>
            <a:ext cx="489631" cy="297527"/>
            <a:chOff x="1476376" y="2297113"/>
            <a:chExt cx="331788" cy="201613"/>
          </a:xfrm>
          <a:solidFill>
            <a:schemeClr val="tx1"/>
          </a:solidFill>
        </p:grpSpPr>
        <p:sp>
          <p:nvSpPr>
            <p:cNvPr id="480" name="Freeform 54">
              <a:extLst>
                <a:ext uri="{FF2B5EF4-FFF2-40B4-BE49-F238E27FC236}">
                  <a16:creationId xmlns:a16="http://schemas.microsoft.com/office/drawing/2014/main" id="{5557BBD7-49D3-40DC-8BBF-A3BBB18CBB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76376" y="2297113"/>
              <a:ext cx="331788" cy="201613"/>
            </a:xfrm>
            <a:custGeom>
              <a:avLst/>
              <a:gdLst>
                <a:gd name="T0" fmla="*/ 62 w 124"/>
                <a:gd name="T1" fmla="*/ 0 h 76"/>
                <a:gd name="T2" fmla="*/ 123 w 124"/>
                <a:gd name="T3" fmla="*/ 37 h 76"/>
                <a:gd name="T4" fmla="*/ 123 w 124"/>
                <a:gd name="T5" fmla="*/ 42 h 76"/>
                <a:gd name="T6" fmla="*/ 62 w 124"/>
                <a:gd name="T7" fmla="*/ 76 h 76"/>
                <a:gd name="T8" fmla="*/ 1 w 124"/>
                <a:gd name="T9" fmla="*/ 42 h 76"/>
                <a:gd name="T10" fmla="*/ 1 w 124"/>
                <a:gd name="T11" fmla="*/ 37 h 76"/>
                <a:gd name="T12" fmla="*/ 62 w 124"/>
                <a:gd name="T13" fmla="*/ 0 h 76"/>
                <a:gd name="T14" fmla="*/ 62 w 124"/>
                <a:gd name="T15" fmla="*/ 8 h 76"/>
                <a:gd name="T16" fmla="*/ 10 w 124"/>
                <a:gd name="T17" fmla="*/ 40 h 76"/>
                <a:gd name="T18" fmla="*/ 62 w 124"/>
                <a:gd name="T19" fmla="*/ 68 h 76"/>
                <a:gd name="T20" fmla="*/ 114 w 124"/>
                <a:gd name="T21" fmla="*/ 40 h 76"/>
                <a:gd name="T22" fmla="*/ 62 w 124"/>
                <a:gd name="T23" fmla="*/ 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4" h="76">
                  <a:moveTo>
                    <a:pt x="62" y="0"/>
                  </a:moveTo>
                  <a:cubicBezTo>
                    <a:pt x="90" y="0"/>
                    <a:pt x="106" y="19"/>
                    <a:pt x="123" y="37"/>
                  </a:cubicBezTo>
                  <a:cubicBezTo>
                    <a:pt x="124" y="39"/>
                    <a:pt x="124" y="41"/>
                    <a:pt x="123" y="42"/>
                  </a:cubicBezTo>
                  <a:cubicBezTo>
                    <a:pt x="109" y="58"/>
                    <a:pt x="90" y="76"/>
                    <a:pt x="62" y="76"/>
                  </a:cubicBezTo>
                  <a:cubicBezTo>
                    <a:pt x="33" y="76"/>
                    <a:pt x="14" y="58"/>
                    <a:pt x="1" y="42"/>
                  </a:cubicBezTo>
                  <a:cubicBezTo>
                    <a:pt x="0" y="41"/>
                    <a:pt x="0" y="39"/>
                    <a:pt x="1" y="37"/>
                  </a:cubicBezTo>
                  <a:cubicBezTo>
                    <a:pt x="16" y="20"/>
                    <a:pt x="33" y="0"/>
                    <a:pt x="62" y="0"/>
                  </a:cubicBezTo>
                  <a:close/>
                  <a:moveTo>
                    <a:pt x="62" y="8"/>
                  </a:moveTo>
                  <a:cubicBezTo>
                    <a:pt x="38" y="8"/>
                    <a:pt x="22" y="25"/>
                    <a:pt x="10" y="40"/>
                  </a:cubicBezTo>
                  <a:cubicBezTo>
                    <a:pt x="21" y="54"/>
                    <a:pt x="38" y="68"/>
                    <a:pt x="62" y="68"/>
                  </a:cubicBezTo>
                  <a:cubicBezTo>
                    <a:pt x="85" y="68"/>
                    <a:pt x="102" y="54"/>
                    <a:pt x="114" y="40"/>
                  </a:cubicBezTo>
                  <a:cubicBezTo>
                    <a:pt x="100" y="24"/>
                    <a:pt x="85" y="8"/>
                    <a:pt x="6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81" name="Freeform 55">
              <a:extLst>
                <a:ext uri="{FF2B5EF4-FFF2-40B4-BE49-F238E27FC236}">
                  <a16:creationId xmlns:a16="http://schemas.microsoft.com/office/drawing/2014/main" id="{08229713-981F-4393-B726-AE6F374E4B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2264" y="2346325"/>
              <a:ext cx="101600" cy="101600"/>
            </a:xfrm>
            <a:custGeom>
              <a:avLst/>
              <a:gdLst>
                <a:gd name="T0" fmla="*/ 19 w 38"/>
                <a:gd name="T1" fmla="*/ 38 h 38"/>
                <a:gd name="T2" fmla="*/ 0 w 38"/>
                <a:gd name="T3" fmla="*/ 19 h 38"/>
                <a:gd name="T4" fmla="*/ 19 w 38"/>
                <a:gd name="T5" fmla="*/ 0 h 38"/>
                <a:gd name="T6" fmla="*/ 38 w 38"/>
                <a:gd name="T7" fmla="*/ 19 h 38"/>
                <a:gd name="T8" fmla="*/ 19 w 38"/>
                <a:gd name="T9" fmla="*/ 38 h 38"/>
                <a:gd name="T10" fmla="*/ 19 w 38"/>
                <a:gd name="T11" fmla="*/ 4 h 38"/>
                <a:gd name="T12" fmla="*/ 4 w 38"/>
                <a:gd name="T13" fmla="*/ 19 h 38"/>
                <a:gd name="T14" fmla="*/ 19 w 38"/>
                <a:gd name="T15" fmla="*/ 34 h 38"/>
                <a:gd name="T16" fmla="*/ 34 w 38"/>
                <a:gd name="T17" fmla="*/ 19 h 38"/>
                <a:gd name="T18" fmla="*/ 19 w 38"/>
                <a:gd name="T19" fmla="*/ 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38">
                  <a:moveTo>
                    <a:pt x="19" y="38"/>
                  </a:moveTo>
                  <a:cubicBezTo>
                    <a:pt x="8" y="38"/>
                    <a:pt x="0" y="30"/>
                    <a:pt x="0" y="19"/>
                  </a:cubicBezTo>
                  <a:cubicBezTo>
                    <a:pt x="0" y="8"/>
                    <a:pt x="8" y="0"/>
                    <a:pt x="19" y="0"/>
                  </a:cubicBezTo>
                  <a:cubicBezTo>
                    <a:pt x="30" y="0"/>
                    <a:pt x="38" y="8"/>
                    <a:pt x="38" y="19"/>
                  </a:cubicBezTo>
                  <a:cubicBezTo>
                    <a:pt x="38" y="30"/>
                    <a:pt x="30" y="38"/>
                    <a:pt x="19" y="38"/>
                  </a:cubicBezTo>
                  <a:close/>
                  <a:moveTo>
                    <a:pt x="19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7"/>
                    <a:pt x="11" y="34"/>
                    <a:pt x="19" y="34"/>
                  </a:cubicBezTo>
                  <a:cubicBezTo>
                    <a:pt x="27" y="34"/>
                    <a:pt x="34" y="27"/>
                    <a:pt x="34" y="19"/>
                  </a:cubicBezTo>
                  <a:cubicBezTo>
                    <a:pt x="34" y="11"/>
                    <a:pt x="27" y="4"/>
                    <a:pt x="19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482" name="Group 481">
            <a:extLst>
              <a:ext uri="{FF2B5EF4-FFF2-40B4-BE49-F238E27FC236}">
                <a16:creationId xmlns:a16="http://schemas.microsoft.com/office/drawing/2014/main" id="{84DA1469-B398-4FDA-B338-549C8BE0C5F6}"/>
              </a:ext>
            </a:extLst>
          </p:cNvPr>
          <p:cNvGrpSpPr/>
          <p:nvPr/>
        </p:nvGrpSpPr>
        <p:grpSpPr>
          <a:xfrm>
            <a:off x="11175178" y="367515"/>
            <a:ext cx="390414" cy="389124"/>
            <a:chOff x="2437300" y="1144829"/>
            <a:chExt cx="400024" cy="398703"/>
          </a:xfrm>
          <a:solidFill>
            <a:schemeClr val="tx1"/>
          </a:solidFill>
        </p:grpSpPr>
        <p:sp>
          <p:nvSpPr>
            <p:cNvPr id="483" name="Freeform 129">
              <a:extLst>
                <a:ext uri="{FF2B5EF4-FFF2-40B4-BE49-F238E27FC236}">
                  <a16:creationId xmlns:a16="http://schemas.microsoft.com/office/drawing/2014/main" id="{75F94137-2C9F-471F-9396-E1C46FBD6A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37300" y="1144829"/>
              <a:ext cx="400024" cy="398703"/>
            </a:xfrm>
            <a:custGeom>
              <a:avLst/>
              <a:gdLst>
                <a:gd name="T0" fmla="*/ 88 w 128"/>
                <a:gd name="T1" fmla="*/ 0 h 128"/>
                <a:gd name="T2" fmla="*/ 48 w 128"/>
                <a:gd name="T3" fmla="*/ 40 h 128"/>
                <a:gd name="T4" fmla="*/ 51 w 128"/>
                <a:gd name="T5" fmla="*/ 55 h 128"/>
                <a:gd name="T6" fmla="*/ 2 w 128"/>
                <a:gd name="T7" fmla="*/ 103 h 128"/>
                <a:gd name="T8" fmla="*/ 0 w 128"/>
                <a:gd name="T9" fmla="*/ 108 h 128"/>
                <a:gd name="T10" fmla="*/ 0 w 128"/>
                <a:gd name="T11" fmla="*/ 120 h 128"/>
                <a:gd name="T12" fmla="*/ 8 w 128"/>
                <a:gd name="T13" fmla="*/ 128 h 128"/>
                <a:gd name="T14" fmla="*/ 20 w 128"/>
                <a:gd name="T15" fmla="*/ 128 h 128"/>
                <a:gd name="T16" fmla="*/ 25 w 128"/>
                <a:gd name="T17" fmla="*/ 126 h 128"/>
                <a:gd name="T18" fmla="*/ 31 w 128"/>
                <a:gd name="T19" fmla="*/ 120 h 128"/>
                <a:gd name="T20" fmla="*/ 40 w 128"/>
                <a:gd name="T21" fmla="*/ 120 h 128"/>
                <a:gd name="T22" fmla="*/ 48 w 128"/>
                <a:gd name="T23" fmla="*/ 112 h 128"/>
                <a:gd name="T24" fmla="*/ 48 w 128"/>
                <a:gd name="T25" fmla="*/ 104 h 128"/>
                <a:gd name="T26" fmla="*/ 56 w 128"/>
                <a:gd name="T27" fmla="*/ 104 h 128"/>
                <a:gd name="T28" fmla="*/ 64 w 128"/>
                <a:gd name="T29" fmla="*/ 96 h 128"/>
                <a:gd name="T30" fmla="*/ 64 w 128"/>
                <a:gd name="T31" fmla="*/ 87 h 128"/>
                <a:gd name="T32" fmla="*/ 73 w 128"/>
                <a:gd name="T33" fmla="*/ 77 h 128"/>
                <a:gd name="T34" fmla="*/ 88 w 128"/>
                <a:gd name="T35" fmla="*/ 80 h 128"/>
                <a:gd name="T36" fmla="*/ 128 w 128"/>
                <a:gd name="T37" fmla="*/ 40 h 128"/>
                <a:gd name="T38" fmla="*/ 88 w 128"/>
                <a:gd name="T39" fmla="*/ 0 h 128"/>
                <a:gd name="T40" fmla="*/ 88 w 128"/>
                <a:gd name="T41" fmla="*/ 72 h 128"/>
                <a:gd name="T42" fmla="*/ 72 w 128"/>
                <a:gd name="T43" fmla="*/ 67 h 128"/>
                <a:gd name="T44" fmla="*/ 70 w 128"/>
                <a:gd name="T45" fmla="*/ 69 h 128"/>
                <a:gd name="T46" fmla="*/ 66 w 128"/>
                <a:gd name="T47" fmla="*/ 73 h 128"/>
                <a:gd name="T48" fmla="*/ 58 w 128"/>
                <a:gd name="T49" fmla="*/ 81 h 128"/>
                <a:gd name="T50" fmla="*/ 56 w 128"/>
                <a:gd name="T51" fmla="*/ 87 h 128"/>
                <a:gd name="T52" fmla="*/ 56 w 128"/>
                <a:gd name="T53" fmla="*/ 96 h 128"/>
                <a:gd name="T54" fmla="*/ 48 w 128"/>
                <a:gd name="T55" fmla="*/ 96 h 128"/>
                <a:gd name="T56" fmla="*/ 40 w 128"/>
                <a:gd name="T57" fmla="*/ 104 h 128"/>
                <a:gd name="T58" fmla="*/ 40 w 128"/>
                <a:gd name="T59" fmla="*/ 112 h 128"/>
                <a:gd name="T60" fmla="*/ 31 w 128"/>
                <a:gd name="T61" fmla="*/ 112 h 128"/>
                <a:gd name="T62" fmla="*/ 25 w 128"/>
                <a:gd name="T63" fmla="*/ 114 h 128"/>
                <a:gd name="T64" fmla="*/ 19 w 128"/>
                <a:gd name="T65" fmla="*/ 120 h 128"/>
                <a:gd name="T66" fmla="*/ 8 w 128"/>
                <a:gd name="T67" fmla="*/ 120 h 128"/>
                <a:gd name="T68" fmla="*/ 8 w 128"/>
                <a:gd name="T69" fmla="*/ 109 h 128"/>
                <a:gd name="T70" fmla="*/ 55 w 128"/>
                <a:gd name="T71" fmla="*/ 62 h 128"/>
                <a:gd name="T72" fmla="*/ 55 w 128"/>
                <a:gd name="T73" fmla="*/ 62 h 128"/>
                <a:gd name="T74" fmla="*/ 61 w 128"/>
                <a:gd name="T75" fmla="*/ 56 h 128"/>
                <a:gd name="T76" fmla="*/ 56 w 128"/>
                <a:gd name="T77" fmla="*/ 40 h 128"/>
                <a:gd name="T78" fmla="*/ 88 w 128"/>
                <a:gd name="T79" fmla="*/ 8 h 128"/>
                <a:gd name="T80" fmla="*/ 120 w 128"/>
                <a:gd name="T81" fmla="*/ 40 h 128"/>
                <a:gd name="T82" fmla="*/ 88 w 128"/>
                <a:gd name="T83" fmla="*/ 7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8" h="128">
                  <a:moveTo>
                    <a:pt x="88" y="0"/>
                  </a:moveTo>
                  <a:cubicBezTo>
                    <a:pt x="66" y="0"/>
                    <a:pt x="48" y="18"/>
                    <a:pt x="48" y="40"/>
                  </a:cubicBezTo>
                  <a:cubicBezTo>
                    <a:pt x="48" y="45"/>
                    <a:pt x="49" y="50"/>
                    <a:pt x="51" y="55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1" y="105"/>
                    <a:pt x="0" y="106"/>
                    <a:pt x="0" y="108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124"/>
                    <a:pt x="4" y="128"/>
                    <a:pt x="8" y="128"/>
                  </a:cubicBezTo>
                  <a:cubicBezTo>
                    <a:pt x="20" y="128"/>
                    <a:pt x="20" y="128"/>
                    <a:pt x="20" y="128"/>
                  </a:cubicBezTo>
                  <a:cubicBezTo>
                    <a:pt x="22" y="128"/>
                    <a:pt x="23" y="127"/>
                    <a:pt x="25" y="126"/>
                  </a:cubicBezTo>
                  <a:cubicBezTo>
                    <a:pt x="31" y="120"/>
                    <a:pt x="31" y="120"/>
                    <a:pt x="31" y="120"/>
                  </a:cubicBezTo>
                  <a:cubicBezTo>
                    <a:pt x="40" y="120"/>
                    <a:pt x="40" y="120"/>
                    <a:pt x="40" y="120"/>
                  </a:cubicBezTo>
                  <a:cubicBezTo>
                    <a:pt x="44" y="120"/>
                    <a:pt x="48" y="116"/>
                    <a:pt x="48" y="112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56" y="104"/>
                    <a:pt x="56" y="104"/>
                    <a:pt x="56" y="104"/>
                  </a:cubicBezTo>
                  <a:cubicBezTo>
                    <a:pt x="60" y="104"/>
                    <a:pt x="64" y="100"/>
                    <a:pt x="64" y="96"/>
                  </a:cubicBezTo>
                  <a:cubicBezTo>
                    <a:pt x="64" y="87"/>
                    <a:pt x="64" y="87"/>
                    <a:pt x="64" y="8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8" y="79"/>
                    <a:pt x="83" y="80"/>
                    <a:pt x="88" y="80"/>
                  </a:cubicBezTo>
                  <a:cubicBezTo>
                    <a:pt x="110" y="80"/>
                    <a:pt x="128" y="62"/>
                    <a:pt x="128" y="40"/>
                  </a:cubicBezTo>
                  <a:cubicBezTo>
                    <a:pt x="128" y="18"/>
                    <a:pt x="110" y="0"/>
                    <a:pt x="88" y="0"/>
                  </a:cubicBezTo>
                  <a:close/>
                  <a:moveTo>
                    <a:pt x="88" y="72"/>
                  </a:moveTo>
                  <a:cubicBezTo>
                    <a:pt x="82" y="72"/>
                    <a:pt x="77" y="70"/>
                    <a:pt x="72" y="67"/>
                  </a:cubicBezTo>
                  <a:cubicBezTo>
                    <a:pt x="70" y="69"/>
                    <a:pt x="70" y="69"/>
                    <a:pt x="70" y="69"/>
                  </a:cubicBezTo>
                  <a:cubicBezTo>
                    <a:pt x="66" y="73"/>
                    <a:pt x="66" y="73"/>
                    <a:pt x="66" y="73"/>
                  </a:cubicBezTo>
                  <a:cubicBezTo>
                    <a:pt x="58" y="81"/>
                    <a:pt x="58" y="81"/>
                    <a:pt x="58" y="81"/>
                  </a:cubicBezTo>
                  <a:cubicBezTo>
                    <a:pt x="57" y="82"/>
                    <a:pt x="56" y="85"/>
                    <a:pt x="56" y="87"/>
                  </a:cubicBezTo>
                  <a:cubicBezTo>
                    <a:pt x="56" y="96"/>
                    <a:pt x="56" y="96"/>
                    <a:pt x="56" y="96"/>
                  </a:cubicBezTo>
                  <a:cubicBezTo>
                    <a:pt x="48" y="96"/>
                    <a:pt x="48" y="96"/>
                    <a:pt x="48" y="96"/>
                  </a:cubicBezTo>
                  <a:cubicBezTo>
                    <a:pt x="44" y="96"/>
                    <a:pt x="40" y="100"/>
                    <a:pt x="40" y="104"/>
                  </a:cubicBezTo>
                  <a:cubicBezTo>
                    <a:pt x="40" y="112"/>
                    <a:pt x="40" y="112"/>
                    <a:pt x="40" y="112"/>
                  </a:cubicBezTo>
                  <a:cubicBezTo>
                    <a:pt x="31" y="112"/>
                    <a:pt x="31" y="112"/>
                    <a:pt x="31" y="112"/>
                  </a:cubicBezTo>
                  <a:cubicBezTo>
                    <a:pt x="29" y="112"/>
                    <a:pt x="26" y="113"/>
                    <a:pt x="25" y="114"/>
                  </a:cubicBezTo>
                  <a:cubicBezTo>
                    <a:pt x="19" y="120"/>
                    <a:pt x="19" y="120"/>
                    <a:pt x="19" y="120"/>
                  </a:cubicBezTo>
                  <a:cubicBezTo>
                    <a:pt x="8" y="120"/>
                    <a:pt x="8" y="120"/>
                    <a:pt x="8" y="120"/>
                  </a:cubicBezTo>
                  <a:cubicBezTo>
                    <a:pt x="8" y="109"/>
                    <a:pt x="8" y="109"/>
                    <a:pt x="8" y="109"/>
                  </a:cubicBezTo>
                  <a:cubicBezTo>
                    <a:pt x="55" y="62"/>
                    <a:pt x="55" y="62"/>
                    <a:pt x="55" y="62"/>
                  </a:cubicBezTo>
                  <a:cubicBezTo>
                    <a:pt x="55" y="62"/>
                    <a:pt x="55" y="62"/>
                    <a:pt x="55" y="62"/>
                  </a:cubicBezTo>
                  <a:cubicBezTo>
                    <a:pt x="61" y="56"/>
                    <a:pt x="61" y="56"/>
                    <a:pt x="61" y="56"/>
                  </a:cubicBezTo>
                  <a:cubicBezTo>
                    <a:pt x="58" y="51"/>
                    <a:pt x="56" y="46"/>
                    <a:pt x="56" y="40"/>
                  </a:cubicBezTo>
                  <a:cubicBezTo>
                    <a:pt x="56" y="22"/>
                    <a:pt x="70" y="8"/>
                    <a:pt x="88" y="8"/>
                  </a:cubicBezTo>
                  <a:cubicBezTo>
                    <a:pt x="106" y="8"/>
                    <a:pt x="120" y="22"/>
                    <a:pt x="120" y="40"/>
                  </a:cubicBezTo>
                  <a:cubicBezTo>
                    <a:pt x="120" y="58"/>
                    <a:pt x="106" y="72"/>
                    <a:pt x="88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84" name="Freeform 130">
              <a:extLst>
                <a:ext uri="{FF2B5EF4-FFF2-40B4-BE49-F238E27FC236}">
                  <a16:creationId xmlns:a16="http://schemas.microsoft.com/office/drawing/2014/main" id="{FDCADF0F-5864-4D2E-A14D-56EA68D132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86820" y="1193678"/>
              <a:ext cx="100336" cy="100336"/>
            </a:xfrm>
            <a:custGeom>
              <a:avLst/>
              <a:gdLst>
                <a:gd name="T0" fmla="*/ 31 w 32"/>
                <a:gd name="T1" fmla="*/ 17 h 32"/>
                <a:gd name="T2" fmla="*/ 15 w 32"/>
                <a:gd name="T3" fmla="*/ 1 h 32"/>
                <a:gd name="T4" fmla="*/ 12 w 32"/>
                <a:gd name="T5" fmla="*/ 0 h 32"/>
                <a:gd name="T6" fmla="*/ 0 w 32"/>
                <a:gd name="T7" fmla="*/ 12 h 32"/>
                <a:gd name="T8" fmla="*/ 0 w 32"/>
                <a:gd name="T9" fmla="*/ 13 h 32"/>
                <a:gd name="T10" fmla="*/ 1 w 32"/>
                <a:gd name="T11" fmla="*/ 15 h 32"/>
                <a:gd name="T12" fmla="*/ 17 w 32"/>
                <a:gd name="T13" fmla="*/ 31 h 32"/>
                <a:gd name="T14" fmla="*/ 20 w 32"/>
                <a:gd name="T15" fmla="*/ 32 h 32"/>
                <a:gd name="T16" fmla="*/ 32 w 32"/>
                <a:gd name="T17" fmla="*/ 20 h 32"/>
                <a:gd name="T18" fmla="*/ 32 w 32"/>
                <a:gd name="T19" fmla="*/ 19 h 32"/>
                <a:gd name="T20" fmla="*/ 31 w 32"/>
                <a:gd name="T21" fmla="*/ 17 h 32"/>
                <a:gd name="T22" fmla="*/ 19 w 32"/>
                <a:gd name="T23" fmla="*/ 28 h 32"/>
                <a:gd name="T24" fmla="*/ 4 w 32"/>
                <a:gd name="T25" fmla="*/ 13 h 32"/>
                <a:gd name="T26" fmla="*/ 13 w 32"/>
                <a:gd name="T27" fmla="*/ 4 h 32"/>
                <a:gd name="T28" fmla="*/ 28 w 32"/>
                <a:gd name="T29" fmla="*/ 19 h 32"/>
                <a:gd name="T30" fmla="*/ 19 w 32"/>
                <a:gd name="T31" fmla="*/ 2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2" h="32">
                  <a:moveTo>
                    <a:pt x="31" y="17"/>
                  </a:moveTo>
                  <a:cubicBezTo>
                    <a:pt x="27" y="11"/>
                    <a:pt x="21" y="5"/>
                    <a:pt x="15" y="1"/>
                  </a:cubicBezTo>
                  <a:cubicBezTo>
                    <a:pt x="14" y="0"/>
                    <a:pt x="13" y="0"/>
                    <a:pt x="12" y="0"/>
                  </a:cubicBezTo>
                  <a:cubicBezTo>
                    <a:pt x="6" y="2"/>
                    <a:pt x="2" y="6"/>
                    <a:pt x="0" y="12"/>
                  </a:cubicBezTo>
                  <a:cubicBezTo>
                    <a:pt x="0" y="12"/>
                    <a:pt x="0" y="12"/>
                    <a:pt x="0" y="13"/>
                  </a:cubicBezTo>
                  <a:cubicBezTo>
                    <a:pt x="0" y="14"/>
                    <a:pt x="0" y="14"/>
                    <a:pt x="1" y="15"/>
                  </a:cubicBezTo>
                  <a:cubicBezTo>
                    <a:pt x="5" y="21"/>
                    <a:pt x="11" y="27"/>
                    <a:pt x="17" y="31"/>
                  </a:cubicBezTo>
                  <a:cubicBezTo>
                    <a:pt x="18" y="32"/>
                    <a:pt x="19" y="32"/>
                    <a:pt x="20" y="32"/>
                  </a:cubicBezTo>
                  <a:cubicBezTo>
                    <a:pt x="26" y="30"/>
                    <a:pt x="30" y="26"/>
                    <a:pt x="32" y="20"/>
                  </a:cubicBezTo>
                  <a:cubicBezTo>
                    <a:pt x="32" y="20"/>
                    <a:pt x="32" y="20"/>
                    <a:pt x="32" y="19"/>
                  </a:cubicBezTo>
                  <a:cubicBezTo>
                    <a:pt x="32" y="18"/>
                    <a:pt x="32" y="18"/>
                    <a:pt x="31" y="17"/>
                  </a:cubicBezTo>
                  <a:close/>
                  <a:moveTo>
                    <a:pt x="19" y="28"/>
                  </a:moveTo>
                  <a:cubicBezTo>
                    <a:pt x="13" y="24"/>
                    <a:pt x="8" y="19"/>
                    <a:pt x="4" y="13"/>
                  </a:cubicBezTo>
                  <a:cubicBezTo>
                    <a:pt x="6" y="8"/>
                    <a:pt x="8" y="6"/>
                    <a:pt x="13" y="4"/>
                  </a:cubicBezTo>
                  <a:cubicBezTo>
                    <a:pt x="19" y="8"/>
                    <a:pt x="24" y="13"/>
                    <a:pt x="28" y="19"/>
                  </a:cubicBezTo>
                  <a:cubicBezTo>
                    <a:pt x="26" y="24"/>
                    <a:pt x="24" y="26"/>
                    <a:pt x="19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485" name="Freeform 184">
            <a:extLst>
              <a:ext uri="{FF2B5EF4-FFF2-40B4-BE49-F238E27FC236}">
                <a16:creationId xmlns:a16="http://schemas.microsoft.com/office/drawing/2014/main" id="{84B1B263-8DA9-4A98-B710-BEE023DA3098}"/>
              </a:ext>
            </a:extLst>
          </p:cNvPr>
          <p:cNvSpPr>
            <a:spLocks/>
          </p:cNvSpPr>
          <p:nvPr/>
        </p:nvSpPr>
        <p:spPr bwMode="auto">
          <a:xfrm>
            <a:off x="3237553" y="433280"/>
            <a:ext cx="343459" cy="257594"/>
          </a:xfrm>
          <a:custGeom>
            <a:avLst/>
            <a:gdLst>
              <a:gd name="T0" fmla="*/ 67 w 152"/>
              <a:gd name="T1" fmla="*/ 19 h 114"/>
              <a:gd name="T2" fmla="*/ 50 w 152"/>
              <a:gd name="T3" fmla="*/ 0 h 114"/>
              <a:gd name="T4" fmla="*/ 0 w 152"/>
              <a:gd name="T5" fmla="*/ 0 h 114"/>
              <a:gd name="T6" fmla="*/ 0 w 152"/>
              <a:gd name="T7" fmla="*/ 114 h 114"/>
              <a:gd name="T8" fmla="*/ 152 w 152"/>
              <a:gd name="T9" fmla="*/ 114 h 114"/>
              <a:gd name="T10" fmla="*/ 152 w 152"/>
              <a:gd name="T11" fmla="*/ 19 h 114"/>
              <a:gd name="T12" fmla="*/ 67 w 152"/>
              <a:gd name="T13" fmla="*/ 19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2" h="114">
                <a:moveTo>
                  <a:pt x="67" y="19"/>
                </a:moveTo>
                <a:lnTo>
                  <a:pt x="50" y="0"/>
                </a:lnTo>
                <a:lnTo>
                  <a:pt x="0" y="0"/>
                </a:lnTo>
                <a:lnTo>
                  <a:pt x="0" y="114"/>
                </a:lnTo>
                <a:lnTo>
                  <a:pt x="152" y="114"/>
                </a:lnTo>
                <a:lnTo>
                  <a:pt x="152" y="19"/>
                </a:lnTo>
                <a:lnTo>
                  <a:pt x="67" y="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86" name="Freeform 226">
            <a:extLst>
              <a:ext uri="{FF2B5EF4-FFF2-40B4-BE49-F238E27FC236}">
                <a16:creationId xmlns:a16="http://schemas.microsoft.com/office/drawing/2014/main" id="{CC210017-BF64-4193-AC66-BD14AD342293}"/>
              </a:ext>
            </a:extLst>
          </p:cNvPr>
          <p:cNvSpPr>
            <a:spLocks noEditPoints="1"/>
          </p:cNvSpPr>
          <p:nvPr/>
        </p:nvSpPr>
        <p:spPr bwMode="auto">
          <a:xfrm>
            <a:off x="8265295" y="381184"/>
            <a:ext cx="361787" cy="361787"/>
          </a:xfrm>
          <a:custGeom>
            <a:avLst/>
            <a:gdLst>
              <a:gd name="T0" fmla="*/ 32 w 64"/>
              <a:gd name="T1" fmla="*/ 0 h 64"/>
              <a:gd name="T2" fmla="*/ 0 w 64"/>
              <a:gd name="T3" fmla="*/ 32 h 64"/>
              <a:gd name="T4" fmla="*/ 32 w 64"/>
              <a:gd name="T5" fmla="*/ 64 h 64"/>
              <a:gd name="T6" fmla="*/ 64 w 64"/>
              <a:gd name="T7" fmla="*/ 32 h 64"/>
              <a:gd name="T8" fmla="*/ 32 w 64"/>
              <a:gd name="T9" fmla="*/ 0 h 64"/>
              <a:gd name="T10" fmla="*/ 28 w 64"/>
              <a:gd name="T11" fmla="*/ 8 h 64"/>
              <a:gd name="T12" fmla="*/ 36 w 64"/>
              <a:gd name="T13" fmla="*/ 8 h 64"/>
              <a:gd name="T14" fmla="*/ 36 w 64"/>
              <a:gd name="T15" fmla="*/ 28 h 64"/>
              <a:gd name="T16" fmla="*/ 28 w 64"/>
              <a:gd name="T17" fmla="*/ 28 h 64"/>
              <a:gd name="T18" fmla="*/ 28 w 64"/>
              <a:gd name="T19" fmla="*/ 8 h 64"/>
              <a:gd name="T20" fmla="*/ 32 w 64"/>
              <a:gd name="T21" fmla="*/ 53 h 64"/>
              <a:gd name="T22" fmla="*/ 11 w 64"/>
              <a:gd name="T23" fmla="*/ 32 h 64"/>
              <a:gd name="T24" fmla="*/ 24 w 64"/>
              <a:gd name="T25" fmla="*/ 13 h 64"/>
              <a:gd name="T26" fmla="*/ 24 w 64"/>
              <a:gd name="T27" fmla="*/ 12 h 64"/>
              <a:gd name="T28" fmla="*/ 24 w 64"/>
              <a:gd name="T29" fmla="*/ 20 h 64"/>
              <a:gd name="T30" fmla="*/ 17 w 64"/>
              <a:gd name="T31" fmla="*/ 32 h 64"/>
              <a:gd name="T32" fmla="*/ 32 w 64"/>
              <a:gd name="T33" fmla="*/ 47 h 64"/>
              <a:gd name="T34" fmla="*/ 47 w 64"/>
              <a:gd name="T35" fmla="*/ 32 h 64"/>
              <a:gd name="T36" fmla="*/ 40 w 64"/>
              <a:gd name="T37" fmla="*/ 20 h 64"/>
              <a:gd name="T38" fmla="*/ 40 w 64"/>
              <a:gd name="T39" fmla="*/ 12 h 64"/>
              <a:gd name="T40" fmla="*/ 40 w 64"/>
              <a:gd name="T41" fmla="*/ 13 h 64"/>
              <a:gd name="T42" fmla="*/ 53 w 64"/>
              <a:gd name="T43" fmla="*/ 32 h 64"/>
              <a:gd name="T44" fmla="*/ 32 w 64"/>
              <a:gd name="T45" fmla="*/ 53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64" h="64">
                <a:moveTo>
                  <a:pt x="32" y="0"/>
                </a:moveTo>
                <a:cubicBezTo>
                  <a:pt x="14" y="0"/>
                  <a:pt x="0" y="14"/>
                  <a:pt x="0" y="32"/>
                </a:cubicBezTo>
                <a:cubicBezTo>
                  <a:pt x="0" y="50"/>
                  <a:pt x="14" y="64"/>
                  <a:pt x="32" y="64"/>
                </a:cubicBezTo>
                <a:cubicBezTo>
                  <a:pt x="50" y="64"/>
                  <a:pt x="64" y="50"/>
                  <a:pt x="64" y="32"/>
                </a:cubicBezTo>
                <a:cubicBezTo>
                  <a:pt x="64" y="14"/>
                  <a:pt x="50" y="0"/>
                  <a:pt x="32" y="0"/>
                </a:cubicBezTo>
                <a:close/>
                <a:moveTo>
                  <a:pt x="28" y="8"/>
                </a:moveTo>
                <a:cubicBezTo>
                  <a:pt x="36" y="8"/>
                  <a:pt x="36" y="8"/>
                  <a:pt x="36" y="8"/>
                </a:cubicBezTo>
                <a:cubicBezTo>
                  <a:pt x="36" y="28"/>
                  <a:pt x="36" y="28"/>
                  <a:pt x="36" y="28"/>
                </a:cubicBezTo>
                <a:cubicBezTo>
                  <a:pt x="28" y="28"/>
                  <a:pt x="28" y="28"/>
                  <a:pt x="28" y="28"/>
                </a:cubicBezTo>
                <a:lnTo>
                  <a:pt x="28" y="8"/>
                </a:lnTo>
                <a:close/>
                <a:moveTo>
                  <a:pt x="32" y="53"/>
                </a:moveTo>
                <a:cubicBezTo>
                  <a:pt x="20" y="53"/>
                  <a:pt x="11" y="44"/>
                  <a:pt x="11" y="32"/>
                </a:cubicBezTo>
                <a:cubicBezTo>
                  <a:pt x="11" y="24"/>
                  <a:pt x="16" y="16"/>
                  <a:pt x="24" y="13"/>
                </a:cubicBezTo>
                <a:cubicBezTo>
                  <a:pt x="24" y="12"/>
                  <a:pt x="24" y="12"/>
                  <a:pt x="24" y="12"/>
                </a:cubicBezTo>
                <a:cubicBezTo>
                  <a:pt x="24" y="20"/>
                  <a:pt x="24" y="20"/>
                  <a:pt x="24" y="20"/>
                </a:cubicBezTo>
                <a:cubicBezTo>
                  <a:pt x="20" y="22"/>
                  <a:pt x="17" y="27"/>
                  <a:pt x="17" y="32"/>
                </a:cubicBezTo>
                <a:cubicBezTo>
                  <a:pt x="17" y="40"/>
                  <a:pt x="24" y="47"/>
                  <a:pt x="32" y="47"/>
                </a:cubicBezTo>
                <a:cubicBezTo>
                  <a:pt x="40" y="47"/>
                  <a:pt x="47" y="40"/>
                  <a:pt x="47" y="32"/>
                </a:cubicBezTo>
                <a:cubicBezTo>
                  <a:pt x="47" y="27"/>
                  <a:pt x="44" y="22"/>
                  <a:pt x="40" y="20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3"/>
                  <a:pt x="40" y="13"/>
                  <a:pt x="40" y="13"/>
                </a:cubicBezTo>
                <a:cubicBezTo>
                  <a:pt x="48" y="16"/>
                  <a:pt x="53" y="24"/>
                  <a:pt x="53" y="32"/>
                </a:cubicBezTo>
                <a:cubicBezTo>
                  <a:pt x="53" y="44"/>
                  <a:pt x="44" y="53"/>
                  <a:pt x="32" y="5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487" name="Group 486">
            <a:extLst>
              <a:ext uri="{FF2B5EF4-FFF2-40B4-BE49-F238E27FC236}">
                <a16:creationId xmlns:a16="http://schemas.microsoft.com/office/drawing/2014/main" id="{60E73930-8160-4696-90A4-3DC5930CDA00}"/>
              </a:ext>
            </a:extLst>
          </p:cNvPr>
          <p:cNvGrpSpPr/>
          <p:nvPr/>
        </p:nvGrpSpPr>
        <p:grpSpPr>
          <a:xfrm>
            <a:off x="4200688" y="1175592"/>
            <a:ext cx="406355" cy="403681"/>
            <a:chOff x="2611438" y="6434138"/>
            <a:chExt cx="241301" cy="239713"/>
          </a:xfrm>
          <a:solidFill>
            <a:schemeClr val="tx1"/>
          </a:solidFill>
        </p:grpSpPr>
        <p:sp>
          <p:nvSpPr>
            <p:cNvPr id="488" name="Freeform 240">
              <a:extLst>
                <a:ext uri="{FF2B5EF4-FFF2-40B4-BE49-F238E27FC236}">
                  <a16:creationId xmlns:a16="http://schemas.microsoft.com/office/drawing/2014/main" id="{4EFDE584-D660-4717-8123-9E1712A9A3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82876" y="6434138"/>
              <a:ext cx="169863" cy="168275"/>
            </a:xfrm>
            <a:custGeom>
              <a:avLst/>
              <a:gdLst>
                <a:gd name="T0" fmla="*/ 31 w 45"/>
                <a:gd name="T1" fmla="*/ 5 h 45"/>
                <a:gd name="T2" fmla="*/ 18 w 45"/>
                <a:gd name="T3" fmla="*/ 13 h 45"/>
                <a:gd name="T4" fmla="*/ 1 w 45"/>
                <a:gd name="T5" fmla="*/ 30 h 45"/>
                <a:gd name="T6" fmla="*/ 1 w 45"/>
                <a:gd name="T7" fmla="*/ 35 h 45"/>
                <a:gd name="T8" fmla="*/ 10 w 45"/>
                <a:gd name="T9" fmla="*/ 44 h 45"/>
                <a:gd name="T10" fmla="*/ 15 w 45"/>
                <a:gd name="T11" fmla="*/ 44 h 45"/>
                <a:gd name="T12" fmla="*/ 32 w 45"/>
                <a:gd name="T13" fmla="*/ 27 h 45"/>
                <a:gd name="T14" fmla="*/ 40 w 45"/>
                <a:gd name="T15" fmla="*/ 14 h 45"/>
                <a:gd name="T16" fmla="*/ 45 w 45"/>
                <a:gd name="T17" fmla="*/ 0 h 45"/>
                <a:gd name="T18" fmla="*/ 31 w 45"/>
                <a:gd name="T19" fmla="*/ 5 h 45"/>
                <a:gd name="T20" fmla="*/ 20 w 45"/>
                <a:gd name="T21" fmla="*/ 34 h 45"/>
                <a:gd name="T22" fmla="*/ 11 w 45"/>
                <a:gd name="T23" fmla="*/ 34 h 45"/>
                <a:gd name="T24" fmla="*/ 11 w 45"/>
                <a:gd name="T25" fmla="*/ 25 h 45"/>
                <a:gd name="T26" fmla="*/ 20 w 45"/>
                <a:gd name="T27" fmla="*/ 25 h 45"/>
                <a:gd name="T28" fmla="*/ 20 w 45"/>
                <a:gd name="T29" fmla="*/ 34 h 45"/>
                <a:gd name="T30" fmla="*/ 31 w 45"/>
                <a:gd name="T31" fmla="*/ 23 h 45"/>
                <a:gd name="T32" fmla="*/ 22 w 45"/>
                <a:gd name="T33" fmla="*/ 23 h 45"/>
                <a:gd name="T34" fmla="*/ 22 w 45"/>
                <a:gd name="T35" fmla="*/ 14 h 45"/>
                <a:gd name="T36" fmla="*/ 31 w 45"/>
                <a:gd name="T37" fmla="*/ 14 h 45"/>
                <a:gd name="T38" fmla="*/ 31 w 45"/>
                <a:gd name="T39" fmla="*/ 2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" h="45">
                  <a:moveTo>
                    <a:pt x="31" y="5"/>
                  </a:moveTo>
                  <a:cubicBezTo>
                    <a:pt x="27" y="6"/>
                    <a:pt x="21" y="10"/>
                    <a:pt x="18" y="13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0" y="31"/>
                    <a:pt x="0" y="34"/>
                    <a:pt x="1" y="35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1" y="45"/>
                    <a:pt x="14" y="45"/>
                    <a:pt x="15" y="44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5" y="24"/>
                    <a:pt x="39" y="18"/>
                    <a:pt x="40" y="14"/>
                  </a:cubicBezTo>
                  <a:cubicBezTo>
                    <a:pt x="45" y="0"/>
                    <a:pt x="45" y="0"/>
                    <a:pt x="45" y="0"/>
                  </a:cubicBezTo>
                  <a:lnTo>
                    <a:pt x="31" y="5"/>
                  </a:lnTo>
                  <a:close/>
                  <a:moveTo>
                    <a:pt x="20" y="34"/>
                  </a:moveTo>
                  <a:cubicBezTo>
                    <a:pt x="17" y="36"/>
                    <a:pt x="13" y="36"/>
                    <a:pt x="11" y="34"/>
                  </a:cubicBezTo>
                  <a:cubicBezTo>
                    <a:pt x="9" y="32"/>
                    <a:pt x="9" y="28"/>
                    <a:pt x="11" y="25"/>
                  </a:cubicBezTo>
                  <a:cubicBezTo>
                    <a:pt x="13" y="23"/>
                    <a:pt x="17" y="23"/>
                    <a:pt x="20" y="25"/>
                  </a:cubicBezTo>
                  <a:cubicBezTo>
                    <a:pt x="22" y="28"/>
                    <a:pt x="22" y="32"/>
                    <a:pt x="20" y="34"/>
                  </a:cubicBezTo>
                  <a:close/>
                  <a:moveTo>
                    <a:pt x="31" y="23"/>
                  </a:moveTo>
                  <a:cubicBezTo>
                    <a:pt x="29" y="25"/>
                    <a:pt x="25" y="25"/>
                    <a:pt x="22" y="23"/>
                  </a:cubicBezTo>
                  <a:cubicBezTo>
                    <a:pt x="20" y="20"/>
                    <a:pt x="20" y="16"/>
                    <a:pt x="22" y="14"/>
                  </a:cubicBezTo>
                  <a:cubicBezTo>
                    <a:pt x="25" y="12"/>
                    <a:pt x="29" y="12"/>
                    <a:pt x="31" y="14"/>
                  </a:cubicBezTo>
                  <a:cubicBezTo>
                    <a:pt x="33" y="16"/>
                    <a:pt x="33" y="20"/>
                    <a:pt x="31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89" name="Freeform 241">
              <a:extLst>
                <a:ext uri="{FF2B5EF4-FFF2-40B4-BE49-F238E27FC236}">
                  <a16:creationId xmlns:a16="http://schemas.microsoft.com/office/drawing/2014/main" id="{9DE93DA2-5342-44AD-8679-9BEEF87488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9376" y="6500813"/>
              <a:ext cx="79375" cy="71438"/>
            </a:xfrm>
            <a:custGeom>
              <a:avLst/>
              <a:gdLst>
                <a:gd name="T0" fmla="*/ 7 w 21"/>
                <a:gd name="T1" fmla="*/ 17 h 19"/>
                <a:gd name="T2" fmla="*/ 21 w 21"/>
                <a:gd name="T3" fmla="*/ 3 h 19"/>
                <a:gd name="T4" fmla="*/ 10 w 21"/>
                <a:gd name="T5" fmla="*/ 3 h 19"/>
                <a:gd name="T6" fmla="*/ 1 w 21"/>
                <a:gd name="T7" fmla="*/ 12 h 19"/>
                <a:gd name="T8" fmla="*/ 1 w 21"/>
                <a:gd name="T9" fmla="*/ 17 h 19"/>
                <a:gd name="T10" fmla="*/ 7 w 21"/>
                <a:gd name="T11" fmla="*/ 1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9">
                  <a:moveTo>
                    <a:pt x="7" y="17"/>
                  </a:moveTo>
                  <a:cubicBezTo>
                    <a:pt x="21" y="3"/>
                    <a:pt x="21" y="3"/>
                    <a:pt x="21" y="3"/>
                  </a:cubicBezTo>
                  <a:cubicBezTo>
                    <a:pt x="18" y="0"/>
                    <a:pt x="13" y="0"/>
                    <a:pt x="10" y="3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0" y="13"/>
                    <a:pt x="0" y="16"/>
                    <a:pt x="1" y="17"/>
                  </a:cubicBezTo>
                  <a:cubicBezTo>
                    <a:pt x="3" y="19"/>
                    <a:pt x="5" y="19"/>
                    <a:pt x="7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90" name="Freeform 242">
              <a:extLst>
                <a:ext uri="{FF2B5EF4-FFF2-40B4-BE49-F238E27FC236}">
                  <a16:creationId xmlns:a16="http://schemas.microsoft.com/office/drawing/2014/main" id="{47591B41-E92A-4E00-A48A-E01C75AD27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3038" y="6588126"/>
              <a:ext cx="71438" cy="77788"/>
            </a:xfrm>
            <a:custGeom>
              <a:avLst/>
              <a:gdLst>
                <a:gd name="T0" fmla="*/ 2 w 19"/>
                <a:gd name="T1" fmla="*/ 14 h 21"/>
                <a:gd name="T2" fmla="*/ 2 w 19"/>
                <a:gd name="T3" fmla="*/ 20 h 21"/>
                <a:gd name="T4" fmla="*/ 7 w 19"/>
                <a:gd name="T5" fmla="*/ 20 h 21"/>
                <a:gd name="T6" fmla="*/ 16 w 19"/>
                <a:gd name="T7" fmla="*/ 11 h 21"/>
                <a:gd name="T8" fmla="*/ 16 w 19"/>
                <a:gd name="T9" fmla="*/ 0 h 21"/>
                <a:gd name="T10" fmla="*/ 2 w 19"/>
                <a:gd name="T11" fmla="*/ 1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1">
                  <a:moveTo>
                    <a:pt x="2" y="14"/>
                  </a:moveTo>
                  <a:cubicBezTo>
                    <a:pt x="0" y="16"/>
                    <a:pt x="0" y="18"/>
                    <a:pt x="2" y="20"/>
                  </a:cubicBezTo>
                  <a:cubicBezTo>
                    <a:pt x="3" y="21"/>
                    <a:pt x="6" y="21"/>
                    <a:pt x="7" y="20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9" y="8"/>
                    <a:pt x="19" y="3"/>
                    <a:pt x="16" y="0"/>
                  </a:cubicBezTo>
                  <a:lnTo>
                    <a:pt x="2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91" name="Freeform 243">
              <a:extLst>
                <a:ext uri="{FF2B5EF4-FFF2-40B4-BE49-F238E27FC236}">
                  <a16:creationId xmlns:a16="http://schemas.microsoft.com/office/drawing/2014/main" id="{D6AD58C4-CFE3-43F5-8127-EBAE2AE385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8588" y="6577013"/>
              <a:ext cx="41275" cy="41275"/>
            </a:xfrm>
            <a:custGeom>
              <a:avLst/>
              <a:gdLst>
                <a:gd name="T0" fmla="*/ 1 w 11"/>
                <a:gd name="T1" fmla="*/ 2 h 11"/>
                <a:gd name="T2" fmla="*/ 1 w 11"/>
                <a:gd name="T3" fmla="*/ 4 h 11"/>
                <a:gd name="T4" fmla="*/ 7 w 11"/>
                <a:gd name="T5" fmla="*/ 10 h 11"/>
                <a:gd name="T6" fmla="*/ 9 w 11"/>
                <a:gd name="T7" fmla="*/ 10 h 11"/>
                <a:gd name="T8" fmla="*/ 11 w 11"/>
                <a:gd name="T9" fmla="*/ 9 h 11"/>
                <a:gd name="T10" fmla="*/ 2 w 11"/>
                <a:gd name="T11" fmla="*/ 0 h 11"/>
                <a:gd name="T12" fmla="*/ 1 w 11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1">
                  <a:moveTo>
                    <a:pt x="1" y="2"/>
                  </a:moveTo>
                  <a:cubicBezTo>
                    <a:pt x="0" y="2"/>
                    <a:pt x="0" y="4"/>
                    <a:pt x="1" y="4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1"/>
                    <a:pt x="9" y="11"/>
                    <a:pt x="9" y="10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2" y="0"/>
                    <a:pt x="2" y="0"/>
                    <a:pt x="2" y="0"/>
                  </a:cubicBezTo>
                  <a:lnTo>
                    <a:pt x="1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92" name="Freeform 244">
              <a:extLst>
                <a:ext uri="{FF2B5EF4-FFF2-40B4-BE49-F238E27FC236}">
                  <a16:creationId xmlns:a16="http://schemas.microsoft.com/office/drawing/2014/main" id="{6DA57051-C058-42FA-8D49-DAFBD0E72F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6599238"/>
              <a:ext cx="76200" cy="74613"/>
            </a:xfrm>
            <a:custGeom>
              <a:avLst/>
              <a:gdLst>
                <a:gd name="T0" fmla="*/ 0 w 20"/>
                <a:gd name="T1" fmla="*/ 20 h 20"/>
                <a:gd name="T2" fmla="*/ 16 w 20"/>
                <a:gd name="T3" fmla="*/ 4 h 20"/>
                <a:gd name="T4" fmla="*/ 0 w 20"/>
                <a:gd name="T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0">
                  <a:moveTo>
                    <a:pt x="0" y="20"/>
                  </a:moveTo>
                  <a:cubicBezTo>
                    <a:pt x="8" y="16"/>
                    <a:pt x="20" y="8"/>
                    <a:pt x="16" y="4"/>
                  </a:cubicBezTo>
                  <a:cubicBezTo>
                    <a:pt x="12" y="0"/>
                    <a:pt x="4" y="12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493" name="Freeform 269">
            <a:extLst>
              <a:ext uri="{FF2B5EF4-FFF2-40B4-BE49-F238E27FC236}">
                <a16:creationId xmlns:a16="http://schemas.microsoft.com/office/drawing/2014/main" id="{C48B08C7-6A1B-4DAB-B8C9-98430578EF91}"/>
              </a:ext>
            </a:extLst>
          </p:cNvPr>
          <p:cNvSpPr>
            <a:spLocks/>
          </p:cNvSpPr>
          <p:nvPr/>
        </p:nvSpPr>
        <p:spPr bwMode="auto">
          <a:xfrm>
            <a:off x="10141999" y="360237"/>
            <a:ext cx="379619" cy="403681"/>
          </a:xfrm>
          <a:custGeom>
            <a:avLst/>
            <a:gdLst>
              <a:gd name="T0" fmla="*/ 59 w 60"/>
              <a:gd name="T1" fmla="*/ 40 h 64"/>
              <a:gd name="T2" fmla="*/ 36 w 60"/>
              <a:gd name="T3" fmla="*/ 23 h 64"/>
              <a:gd name="T4" fmla="*/ 36 w 60"/>
              <a:gd name="T5" fmla="*/ 12 h 64"/>
              <a:gd name="T6" fmla="*/ 30 w 60"/>
              <a:gd name="T7" fmla="*/ 0 h 64"/>
              <a:gd name="T8" fmla="*/ 24 w 60"/>
              <a:gd name="T9" fmla="*/ 12 h 64"/>
              <a:gd name="T10" fmla="*/ 24 w 60"/>
              <a:gd name="T11" fmla="*/ 23 h 64"/>
              <a:gd name="T12" fmla="*/ 1 w 60"/>
              <a:gd name="T13" fmla="*/ 40 h 64"/>
              <a:gd name="T14" fmla="*/ 0 w 60"/>
              <a:gd name="T15" fmla="*/ 42 h 64"/>
              <a:gd name="T16" fmla="*/ 0 w 60"/>
              <a:gd name="T17" fmla="*/ 42 h 64"/>
              <a:gd name="T18" fmla="*/ 1 w 60"/>
              <a:gd name="T19" fmla="*/ 44 h 64"/>
              <a:gd name="T20" fmla="*/ 2 w 60"/>
              <a:gd name="T21" fmla="*/ 44 h 64"/>
              <a:gd name="T22" fmla="*/ 24 w 60"/>
              <a:gd name="T23" fmla="*/ 38 h 64"/>
              <a:gd name="T24" fmla="*/ 24 w 60"/>
              <a:gd name="T25" fmla="*/ 42 h 64"/>
              <a:gd name="T26" fmla="*/ 24 w 60"/>
              <a:gd name="T27" fmla="*/ 55 h 64"/>
              <a:gd name="T28" fmla="*/ 17 w 60"/>
              <a:gd name="T29" fmla="*/ 60 h 64"/>
              <a:gd name="T30" fmla="*/ 16 w 60"/>
              <a:gd name="T31" fmla="*/ 62 h 64"/>
              <a:gd name="T32" fmla="*/ 16 w 60"/>
              <a:gd name="T33" fmla="*/ 62 h 64"/>
              <a:gd name="T34" fmla="*/ 17 w 60"/>
              <a:gd name="T35" fmla="*/ 64 h 64"/>
              <a:gd name="T36" fmla="*/ 19 w 60"/>
              <a:gd name="T37" fmla="*/ 64 h 64"/>
              <a:gd name="T38" fmla="*/ 30 w 60"/>
              <a:gd name="T39" fmla="*/ 60 h 64"/>
              <a:gd name="T40" fmla="*/ 41 w 60"/>
              <a:gd name="T41" fmla="*/ 64 h 64"/>
              <a:gd name="T42" fmla="*/ 43 w 60"/>
              <a:gd name="T43" fmla="*/ 64 h 64"/>
              <a:gd name="T44" fmla="*/ 44 w 60"/>
              <a:gd name="T45" fmla="*/ 62 h 64"/>
              <a:gd name="T46" fmla="*/ 44 w 60"/>
              <a:gd name="T47" fmla="*/ 62 h 64"/>
              <a:gd name="T48" fmla="*/ 43 w 60"/>
              <a:gd name="T49" fmla="*/ 60 h 64"/>
              <a:gd name="T50" fmla="*/ 36 w 60"/>
              <a:gd name="T51" fmla="*/ 55 h 64"/>
              <a:gd name="T52" fmla="*/ 36 w 60"/>
              <a:gd name="T53" fmla="*/ 42 h 64"/>
              <a:gd name="T54" fmla="*/ 36 w 60"/>
              <a:gd name="T55" fmla="*/ 38 h 64"/>
              <a:gd name="T56" fmla="*/ 58 w 60"/>
              <a:gd name="T57" fmla="*/ 44 h 64"/>
              <a:gd name="T58" fmla="*/ 59 w 60"/>
              <a:gd name="T59" fmla="*/ 44 h 64"/>
              <a:gd name="T60" fmla="*/ 60 w 60"/>
              <a:gd name="T61" fmla="*/ 42 h 64"/>
              <a:gd name="T62" fmla="*/ 60 w 60"/>
              <a:gd name="T63" fmla="*/ 42 h 64"/>
              <a:gd name="T64" fmla="*/ 59 w 60"/>
              <a:gd name="T65" fmla="*/ 4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60" h="64">
                <a:moveTo>
                  <a:pt x="59" y="40"/>
                </a:moveTo>
                <a:cubicBezTo>
                  <a:pt x="36" y="23"/>
                  <a:pt x="36" y="23"/>
                  <a:pt x="36" y="23"/>
                </a:cubicBezTo>
                <a:cubicBezTo>
                  <a:pt x="36" y="12"/>
                  <a:pt x="36" y="12"/>
                  <a:pt x="36" y="12"/>
                </a:cubicBezTo>
                <a:cubicBezTo>
                  <a:pt x="36" y="9"/>
                  <a:pt x="33" y="0"/>
                  <a:pt x="30" y="0"/>
                </a:cubicBezTo>
                <a:cubicBezTo>
                  <a:pt x="27" y="0"/>
                  <a:pt x="24" y="9"/>
                  <a:pt x="24" y="12"/>
                </a:cubicBezTo>
                <a:cubicBezTo>
                  <a:pt x="24" y="23"/>
                  <a:pt x="24" y="23"/>
                  <a:pt x="24" y="23"/>
                </a:cubicBezTo>
                <a:cubicBezTo>
                  <a:pt x="1" y="40"/>
                  <a:pt x="1" y="40"/>
                  <a:pt x="1" y="40"/>
                </a:cubicBezTo>
                <a:cubicBezTo>
                  <a:pt x="0" y="40"/>
                  <a:pt x="0" y="41"/>
                  <a:pt x="0" y="42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43"/>
                  <a:pt x="0" y="43"/>
                  <a:pt x="1" y="44"/>
                </a:cubicBezTo>
                <a:cubicBezTo>
                  <a:pt x="1" y="44"/>
                  <a:pt x="2" y="44"/>
                  <a:pt x="2" y="44"/>
                </a:cubicBezTo>
                <a:cubicBezTo>
                  <a:pt x="24" y="38"/>
                  <a:pt x="24" y="38"/>
                  <a:pt x="24" y="38"/>
                </a:cubicBezTo>
                <a:cubicBezTo>
                  <a:pt x="24" y="42"/>
                  <a:pt x="24" y="42"/>
                  <a:pt x="24" y="42"/>
                </a:cubicBezTo>
                <a:cubicBezTo>
                  <a:pt x="24" y="55"/>
                  <a:pt x="24" y="55"/>
                  <a:pt x="24" y="55"/>
                </a:cubicBezTo>
                <a:cubicBezTo>
                  <a:pt x="17" y="60"/>
                  <a:pt x="17" y="60"/>
                  <a:pt x="17" y="60"/>
                </a:cubicBezTo>
                <a:cubicBezTo>
                  <a:pt x="16" y="60"/>
                  <a:pt x="16" y="61"/>
                  <a:pt x="16" y="62"/>
                </a:cubicBezTo>
                <a:cubicBezTo>
                  <a:pt x="16" y="62"/>
                  <a:pt x="16" y="62"/>
                  <a:pt x="16" y="62"/>
                </a:cubicBezTo>
                <a:cubicBezTo>
                  <a:pt x="16" y="63"/>
                  <a:pt x="16" y="63"/>
                  <a:pt x="17" y="64"/>
                </a:cubicBezTo>
                <a:cubicBezTo>
                  <a:pt x="17" y="64"/>
                  <a:pt x="18" y="64"/>
                  <a:pt x="19" y="64"/>
                </a:cubicBezTo>
                <a:cubicBezTo>
                  <a:pt x="30" y="60"/>
                  <a:pt x="30" y="60"/>
                  <a:pt x="30" y="60"/>
                </a:cubicBezTo>
                <a:cubicBezTo>
                  <a:pt x="41" y="64"/>
                  <a:pt x="41" y="64"/>
                  <a:pt x="41" y="64"/>
                </a:cubicBezTo>
                <a:cubicBezTo>
                  <a:pt x="42" y="64"/>
                  <a:pt x="43" y="64"/>
                  <a:pt x="43" y="64"/>
                </a:cubicBezTo>
                <a:cubicBezTo>
                  <a:pt x="44" y="63"/>
                  <a:pt x="44" y="63"/>
                  <a:pt x="44" y="62"/>
                </a:cubicBezTo>
                <a:cubicBezTo>
                  <a:pt x="44" y="62"/>
                  <a:pt x="44" y="62"/>
                  <a:pt x="44" y="62"/>
                </a:cubicBezTo>
                <a:cubicBezTo>
                  <a:pt x="44" y="61"/>
                  <a:pt x="44" y="60"/>
                  <a:pt x="43" y="60"/>
                </a:cubicBezTo>
                <a:cubicBezTo>
                  <a:pt x="36" y="55"/>
                  <a:pt x="36" y="55"/>
                  <a:pt x="36" y="55"/>
                </a:cubicBezTo>
                <a:cubicBezTo>
                  <a:pt x="36" y="42"/>
                  <a:pt x="36" y="42"/>
                  <a:pt x="36" y="42"/>
                </a:cubicBezTo>
                <a:cubicBezTo>
                  <a:pt x="36" y="38"/>
                  <a:pt x="36" y="38"/>
                  <a:pt x="36" y="38"/>
                </a:cubicBezTo>
                <a:cubicBezTo>
                  <a:pt x="58" y="44"/>
                  <a:pt x="58" y="44"/>
                  <a:pt x="58" y="44"/>
                </a:cubicBezTo>
                <a:cubicBezTo>
                  <a:pt x="58" y="44"/>
                  <a:pt x="59" y="44"/>
                  <a:pt x="59" y="44"/>
                </a:cubicBezTo>
                <a:cubicBezTo>
                  <a:pt x="60" y="43"/>
                  <a:pt x="60" y="43"/>
                  <a:pt x="60" y="42"/>
                </a:cubicBezTo>
                <a:cubicBezTo>
                  <a:pt x="60" y="42"/>
                  <a:pt x="60" y="42"/>
                  <a:pt x="60" y="42"/>
                </a:cubicBezTo>
                <a:cubicBezTo>
                  <a:pt x="60" y="41"/>
                  <a:pt x="60" y="40"/>
                  <a:pt x="59" y="4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494" name="Group 493">
            <a:extLst>
              <a:ext uri="{FF2B5EF4-FFF2-40B4-BE49-F238E27FC236}">
                <a16:creationId xmlns:a16="http://schemas.microsoft.com/office/drawing/2014/main" id="{A3EC4D58-9F93-40CA-839D-8D92B2E6302C}"/>
              </a:ext>
            </a:extLst>
          </p:cNvPr>
          <p:cNvGrpSpPr/>
          <p:nvPr/>
        </p:nvGrpSpPr>
        <p:grpSpPr>
          <a:xfrm>
            <a:off x="2211874" y="2009472"/>
            <a:ext cx="408032" cy="410735"/>
            <a:chOff x="5978526" y="4991101"/>
            <a:chExt cx="239712" cy="241300"/>
          </a:xfrm>
          <a:solidFill>
            <a:schemeClr val="tx1"/>
          </a:solidFill>
        </p:grpSpPr>
        <p:sp>
          <p:nvSpPr>
            <p:cNvPr id="495" name="Freeform 227">
              <a:extLst>
                <a:ext uri="{FF2B5EF4-FFF2-40B4-BE49-F238E27FC236}">
                  <a16:creationId xmlns:a16="http://schemas.microsoft.com/office/drawing/2014/main" id="{F37E77FB-F1A4-4BC5-80D8-08789AC7BA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78526" y="5067301"/>
              <a:ext cx="165100" cy="165100"/>
            </a:xfrm>
            <a:custGeom>
              <a:avLst/>
              <a:gdLst>
                <a:gd name="T0" fmla="*/ 42 w 44"/>
                <a:gd name="T1" fmla="*/ 18 h 44"/>
                <a:gd name="T2" fmla="*/ 35 w 44"/>
                <a:gd name="T3" fmla="*/ 18 h 44"/>
                <a:gd name="T4" fmla="*/ 34 w 44"/>
                <a:gd name="T5" fmla="*/ 14 h 44"/>
                <a:gd name="T6" fmla="*/ 38 w 44"/>
                <a:gd name="T7" fmla="*/ 10 h 44"/>
                <a:gd name="T8" fmla="*/ 38 w 44"/>
                <a:gd name="T9" fmla="*/ 7 h 44"/>
                <a:gd name="T10" fmla="*/ 36 w 44"/>
                <a:gd name="T11" fmla="*/ 5 h 44"/>
                <a:gd name="T12" fmla="*/ 33 w 44"/>
                <a:gd name="T13" fmla="*/ 5 h 44"/>
                <a:gd name="T14" fmla="*/ 29 w 44"/>
                <a:gd name="T15" fmla="*/ 9 h 44"/>
                <a:gd name="T16" fmla="*/ 25 w 44"/>
                <a:gd name="T17" fmla="*/ 8 h 44"/>
                <a:gd name="T18" fmla="*/ 25 w 44"/>
                <a:gd name="T19" fmla="*/ 2 h 44"/>
                <a:gd name="T20" fmla="*/ 23 w 44"/>
                <a:gd name="T21" fmla="*/ 0 h 44"/>
                <a:gd name="T22" fmla="*/ 20 w 44"/>
                <a:gd name="T23" fmla="*/ 0 h 44"/>
                <a:gd name="T24" fmla="*/ 18 w 44"/>
                <a:gd name="T25" fmla="*/ 2 h 44"/>
                <a:gd name="T26" fmla="*/ 18 w 44"/>
                <a:gd name="T27" fmla="*/ 8 h 44"/>
                <a:gd name="T28" fmla="*/ 14 w 44"/>
                <a:gd name="T29" fmla="*/ 9 h 44"/>
                <a:gd name="T30" fmla="*/ 10 w 44"/>
                <a:gd name="T31" fmla="*/ 6 h 44"/>
                <a:gd name="T32" fmla="*/ 7 w 44"/>
                <a:gd name="T33" fmla="*/ 6 h 44"/>
                <a:gd name="T34" fmla="*/ 5 w 44"/>
                <a:gd name="T35" fmla="*/ 8 h 44"/>
                <a:gd name="T36" fmla="*/ 5 w 44"/>
                <a:gd name="T37" fmla="*/ 11 h 44"/>
                <a:gd name="T38" fmla="*/ 9 w 44"/>
                <a:gd name="T39" fmla="*/ 15 h 44"/>
                <a:gd name="T40" fmla="*/ 7 w 44"/>
                <a:gd name="T41" fmla="*/ 19 h 44"/>
                <a:gd name="T42" fmla="*/ 2 w 44"/>
                <a:gd name="T43" fmla="*/ 19 h 44"/>
                <a:gd name="T44" fmla="*/ 0 w 44"/>
                <a:gd name="T45" fmla="*/ 21 h 44"/>
                <a:gd name="T46" fmla="*/ 0 w 44"/>
                <a:gd name="T47" fmla="*/ 24 h 44"/>
                <a:gd name="T48" fmla="*/ 2 w 44"/>
                <a:gd name="T49" fmla="*/ 26 h 44"/>
                <a:gd name="T50" fmla="*/ 7 w 44"/>
                <a:gd name="T51" fmla="*/ 26 h 44"/>
                <a:gd name="T52" fmla="*/ 9 w 44"/>
                <a:gd name="T53" fmla="*/ 30 h 44"/>
                <a:gd name="T54" fmla="*/ 6 w 44"/>
                <a:gd name="T55" fmla="*/ 34 h 44"/>
                <a:gd name="T56" fmla="*/ 6 w 44"/>
                <a:gd name="T57" fmla="*/ 37 h 44"/>
                <a:gd name="T58" fmla="*/ 8 w 44"/>
                <a:gd name="T59" fmla="*/ 39 h 44"/>
                <a:gd name="T60" fmla="*/ 11 w 44"/>
                <a:gd name="T61" fmla="*/ 39 h 44"/>
                <a:gd name="T62" fmla="*/ 15 w 44"/>
                <a:gd name="T63" fmla="*/ 35 h 44"/>
                <a:gd name="T64" fmla="*/ 19 w 44"/>
                <a:gd name="T65" fmla="*/ 36 h 44"/>
                <a:gd name="T66" fmla="*/ 19 w 44"/>
                <a:gd name="T67" fmla="*/ 42 h 44"/>
                <a:gd name="T68" fmla="*/ 21 w 44"/>
                <a:gd name="T69" fmla="*/ 44 h 44"/>
                <a:gd name="T70" fmla="*/ 24 w 44"/>
                <a:gd name="T71" fmla="*/ 44 h 44"/>
                <a:gd name="T72" fmla="*/ 26 w 44"/>
                <a:gd name="T73" fmla="*/ 42 h 44"/>
                <a:gd name="T74" fmla="*/ 26 w 44"/>
                <a:gd name="T75" fmla="*/ 36 h 44"/>
                <a:gd name="T76" fmla="*/ 30 w 44"/>
                <a:gd name="T77" fmla="*/ 34 h 44"/>
                <a:gd name="T78" fmla="*/ 34 w 44"/>
                <a:gd name="T79" fmla="*/ 38 h 44"/>
                <a:gd name="T80" fmla="*/ 37 w 44"/>
                <a:gd name="T81" fmla="*/ 38 h 44"/>
                <a:gd name="T82" fmla="*/ 39 w 44"/>
                <a:gd name="T83" fmla="*/ 36 h 44"/>
                <a:gd name="T84" fmla="*/ 39 w 44"/>
                <a:gd name="T85" fmla="*/ 33 h 44"/>
                <a:gd name="T86" fmla="*/ 35 w 44"/>
                <a:gd name="T87" fmla="*/ 28 h 44"/>
                <a:gd name="T88" fmla="*/ 36 w 44"/>
                <a:gd name="T89" fmla="*/ 25 h 44"/>
                <a:gd name="T90" fmla="*/ 42 w 44"/>
                <a:gd name="T91" fmla="*/ 25 h 44"/>
                <a:gd name="T92" fmla="*/ 44 w 44"/>
                <a:gd name="T93" fmla="*/ 23 h 44"/>
                <a:gd name="T94" fmla="*/ 44 w 44"/>
                <a:gd name="T95" fmla="*/ 20 h 44"/>
                <a:gd name="T96" fmla="*/ 42 w 44"/>
                <a:gd name="T97" fmla="*/ 18 h 44"/>
                <a:gd name="T98" fmla="*/ 21 w 44"/>
                <a:gd name="T99" fmla="*/ 28 h 44"/>
                <a:gd name="T100" fmla="*/ 15 w 44"/>
                <a:gd name="T101" fmla="*/ 22 h 44"/>
                <a:gd name="T102" fmla="*/ 21 w 44"/>
                <a:gd name="T103" fmla="*/ 16 h 44"/>
                <a:gd name="T104" fmla="*/ 28 w 44"/>
                <a:gd name="T105" fmla="*/ 22 h 44"/>
                <a:gd name="T106" fmla="*/ 21 w 44"/>
                <a:gd name="T107" fmla="*/ 2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4" h="44">
                  <a:moveTo>
                    <a:pt x="42" y="18"/>
                  </a:moveTo>
                  <a:cubicBezTo>
                    <a:pt x="35" y="18"/>
                    <a:pt x="35" y="18"/>
                    <a:pt x="35" y="18"/>
                  </a:cubicBezTo>
                  <a:cubicBezTo>
                    <a:pt x="35" y="17"/>
                    <a:pt x="35" y="15"/>
                    <a:pt x="34" y="14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9" y="9"/>
                    <a:pt x="39" y="8"/>
                    <a:pt x="38" y="7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5" y="4"/>
                    <a:pt x="34" y="4"/>
                    <a:pt x="33" y="5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8" y="9"/>
                    <a:pt x="26" y="8"/>
                    <a:pt x="25" y="8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1"/>
                    <a:pt x="24" y="0"/>
                    <a:pt x="23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9" y="0"/>
                    <a:pt x="18" y="1"/>
                    <a:pt x="18" y="2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6" y="8"/>
                    <a:pt x="15" y="9"/>
                    <a:pt x="14" y="9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9" y="5"/>
                    <a:pt x="8" y="5"/>
                    <a:pt x="7" y="6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9"/>
                    <a:pt x="4" y="10"/>
                    <a:pt x="5" y="11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8" y="16"/>
                    <a:pt x="7" y="17"/>
                    <a:pt x="7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1" y="19"/>
                    <a:pt x="0" y="20"/>
                    <a:pt x="0" y="21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5"/>
                    <a:pt x="1" y="26"/>
                    <a:pt x="2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8" y="28"/>
                    <a:pt x="8" y="29"/>
                    <a:pt x="9" y="30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5" y="35"/>
                    <a:pt x="5" y="36"/>
                    <a:pt x="6" y="3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9" y="40"/>
                    <a:pt x="10" y="40"/>
                    <a:pt x="11" y="39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36"/>
                    <a:pt x="18" y="36"/>
                    <a:pt x="19" y="36"/>
                  </a:cubicBezTo>
                  <a:cubicBezTo>
                    <a:pt x="19" y="42"/>
                    <a:pt x="19" y="42"/>
                    <a:pt x="19" y="42"/>
                  </a:cubicBezTo>
                  <a:cubicBezTo>
                    <a:pt x="19" y="43"/>
                    <a:pt x="20" y="44"/>
                    <a:pt x="21" y="44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25" y="44"/>
                    <a:pt x="26" y="43"/>
                    <a:pt x="26" y="42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8" y="35"/>
                    <a:pt x="29" y="35"/>
                    <a:pt x="30" y="34"/>
                  </a:cubicBezTo>
                  <a:cubicBezTo>
                    <a:pt x="34" y="38"/>
                    <a:pt x="34" y="38"/>
                    <a:pt x="34" y="38"/>
                  </a:cubicBezTo>
                  <a:cubicBezTo>
                    <a:pt x="35" y="39"/>
                    <a:pt x="36" y="39"/>
                    <a:pt x="37" y="38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40" y="35"/>
                    <a:pt x="40" y="34"/>
                    <a:pt x="39" y="33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7"/>
                    <a:pt x="35" y="26"/>
                    <a:pt x="36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3" y="25"/>
                    <a:pt x="44" y="24"/>
                    <a:pt x="44" y="23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4" y="19"/>
                    <a:pt x="43" y="18"/>
                    <a:pt x="42" y="18"/>
                  </a:cubicBezTo>
                  <a:close/>
                  <a:moveTo>
                    <a:pt x="21" y="28"/>
                  </a:moveTo>
                  <a:cubicBezTo>
                    <a:pt x="18" y="28"/>
                    <a:pt x="15" y="25"/>
                    <a:pt x="15" y="22"/>
                  </a:cubicBezTo>
                  <a:cubicBezTo>
                    <a:pt x="15" y="19"/>
                    <a:pt x="18" y="16"/>
                    <a:pt x="21" y="16"/>
                  </a:cubicBezTo>
                  <a:cubicBezTo>
                    <a:pt x="25" y="16"/>
                    <a:pt x="28" y="19"/>
                    <a:pt x="28" y="22"/>
                  </a:cubicBezTo>
                  <a:cubicBezTo>
                    <a:pt x="28" y="25"/>
                    <a:pt x="25" y="28"/>
                    <a:pt x="21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96" name="Freeform 228">
              <a:extLst>
                <a:ext uri="{FF2B5EF4-FFF2-40B4-BE49-F238E27FC236}">
                  <a16:creationId xmlns:a16="http://schemas.microsoft.com/office/drawing/2014/main" id="{285C026F-E1B9-4384-87D8-8F756D5C87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13463" y="4991101"/>
              <a:ext cx="104775" cy="104775"/>
            </a:xfrm>
            <a:custGeom>
              <a:avLst/>
              <a:gdLst>
                <a:gd name="T0" fmla="*/ 26 w 28"/>
                <a:gd name="T1" fmla="*/ 11 h 28"/>
                <a:gd name="T2" fmla="*/ 23 w 28"/>
                <a:gd name="T3" fmla="*/ 11 h 28"/>
                <a:gd name="T4" fmla="*/ 22 w 28"/>
                <a:gd name="T5" fmla="*/ 9 h 28"/>
                <a:gd name="T6" fmla="*/ 24 w 28"/>
                <a:gd name="T7" fmla="*/ 7 h 28"/>
                <a:gd name="T8" fmla="*/ 24 w 28"/>
                <a:gd name="T9" fmla="*/ 4 h 28"/>
                <a:gd name="T10" fmla="*/ 23 w 28"/>
                <a:gd name="T11" fmla="*/ 3 h 28"/>
                <a:gd name="T12" fmla="*/ 21 w 28"/>
                <a:gd name="T13" fmla="*/ 3 h 28"/>
                <a:gd name="T14" fmla="*/ 18 w 28"/>
                <a:gd name="T15" fmla="*/ 6 h 28"/>
                <a:gd name="T16" fmla="*/ 16 w 28"/>
                <a:gd name="T17" fmla="*/ 5 h 28"/>
                <a:gd name="T18" fmla="*/ 16 w 28"/>
                <a:gd name="T19" fmla="*/ 2 h 28"/>
                <a:gd name="T20" fmla="*/ 14 w 28"/>
                <a:gd name="T21" fmla="*/ 0 h 28"/>
                <a:gd name="T22" fmla="*/ 13 w 28"/>
                <a:gd name="T23" fmla="*/ 0 h 28"/>
                <a:gd name="T24" fmla="*/ 11 w 28"/>
                <a:gd name="T25" fmla="*/ 2 h 28"/>
                <a:gd name="T26" fmla="*/ 11 w 28"/>
                <a:gd name="T27" fmla="*/ 5 h 28"/>
                <a:gd name="T28" fmla="*/ 9 w 28"/>
                <a:gd name="T29" fmla="*/ 6 h 28"/>
                <a:gd name="T30" fmla="*/ 7 w 28"/>
                <a:gd name="T31" fmla="*/ 4 h 28"/>
                <a:gd name="T32" fmla="*/ 4 w 28"/>
                <a:gd name="T33" fmla="*/ 4 h 28"/>
                <a:gd name="T34" fmla="*/ 3 w 28"/>
                <a:gd name="T35" fmla="*/ 5 h 28"/>
                <a:gd name="T36" fmla="*/ 3 w 28"/>
                <a:gd name="T37" fmla="*/ 7 h 28"/>
                <a:gd name="T38" fmla="*/ 6 w 28"/>
                <a:gd name="T39" fmla="*/ 9 h 28"/>
                <a:gd name="T40" fmla="*/ 4 w 28"/>
                <a:gd name="T41" fmla="*/ 12 h 28"/>
                <a:gd name="T42" fmla="*/ 2 w 28"/>
                <a:gd name="T43" fmla="*/ 12 h 28"/>
                <a:gd name="T44" fmla="*/ 0 w 28"/>
                <a:gd name="T45" fmla="*/ 14 h 28"/>
                <a:gd name="T46" fmla="*/ 0 w 28"/>
                <a:gd name="T47" fmla="*/ 15 h 28"/>
                <a:gd name="T48" fmla="*/ 2 w 28"/>
                <a:gd name="T49" fmla="*/ 17 h 28"/>
                <a:gd name="T50" fmla="*/ 5 w 28"/>
                <a:gd name="T51" fmla="*/ 17 h 28"/>
                <a:gd name="T52" fmla="*/ 6 w 28"/>
                <a:gd name="T53" fmla="*/ 19 h 28"/>
                <a:gd name="T54" fmla="*/ 4 w 28"/>
                <a:gd name="T55" fmla="*/ 21 h 28"/>
                <a:gd name="T56" fmla="*/ 4 w 28"/>
                <a:gd name="T57" fmla="*/ 24 h 28"/>
                <a:gd name="T58" fmla="*/ 5 w 28"/>
                <a:gd name="T59" fmla="*/ 25 h 28"/>
                <a:gd name="T60" fmla="*/ 7 w 28"/>
                <a:gd name="T61" fmla="*/ 25 h 28"/>
                <a:gd name="T62" fmla="*/ 9 w 28"/>
                <a:gd name="T63" fmla="*/ 22 h 28"/>
                <a:gd name="T64" fmla="*/ 12 w 28"/>
                <a:gd name="T65" fmla="*/ 23 h 28"/>
                <a:gd name="T66" fmla="*/ 12 w 28"/>
                <a:gd name="T67" fmla="*/ 26 h 28"/>
                <a:gd name="T68" fmla="*/ 14 w 28"/>
                <a:gd name="T69" fmla="*/ 28 h 28"/>
                <a:gd name="T70" fmla="*/ 15 w 28"/>
                <a:gd name="T71" fmla="*/ 28 h 28"/>
                <a:gd name="T72" fmla="*/ 17 w 28"/>
                <a:gd name="T73" fmla="*/ 26 h 28"/>
                <a:gd name="T74" fmla="*/ 17 w 28"/>
                <a:gd name="T75" fmla="*/ 23 h 28"/>
                <a:gd name="T76" fmla="*/ 19 w 28"/>
                <a:gd name="T77" fmla="*/ 22 h 28"/>
                <a:gd name="T78" fmla="*/ 21 w 28"/>
                <a:gd name="T79" fmla="*/ 24 h 28"/>
                <a:gd name="T80" fmla="*/ 24 w 28"/>
                <a:gd name="T81" fmla="*/ 24 h 28"/>
                <a:gd name="T82" fmla="*/ 25 w 28"/>
                <a:gd name="T83" fmla="*/ 23 h 28"/>
                <a:gd name="T84" fmla="*/ 25 w 28"/>
                <a:gd name="T85" fmla="*/ 21 h 28"/>
                <a:gd name="T86" fmla="*/ 22 w 28"/>
                <a:gd name="T87" fmla="*/ 18 h 28"/>
                <a:gd name="T88" fmla="*/ 23 w 28"/>
                <a:gd name="T89" fmla="*/ 16 h 28"/>
                <a:gd name="T90" fmla="*/ 26 w 28"/>
                <a:gd name="T91" fmla="*/ 16 h 28"/>
                <a:gd name="T92" fmla="*/ 28 w 28"/>
                <a:gd name="T93" fmla="*/ 14 h 28"/>
                <a:gd name="T94" fmla="*/ 28 w 28"/>
                <a:gd name="T95" fmla="*/ 13 h 28"/>
                <a:gd name="T96" fmla="*/ 26 w 28"/>
                <a:gd name="T97" fmla="*/ 11 h 28"/>
                <a:gd name="T98" fmla="*/ 14 w 28"/>
                <a:gd name="T99" fmla="*/ 18 h 28"/>
                <a:gd name="T100" fmla="*/ 10 w 28"/>
                <a:gd name="T101" fmla="*/ 14 h 28"/>
                <a:gd name="T102" fmla="*/ 14 w 28"/>
                <a:gd name="T103" fmla="*/ 10 h 28"/>
                <a:gd name="T104" fmla="*/ 18 w 28"/>
                <a:gd name="T105" fmla="*/ 14 h 28"/>
                <a:gd name="T106" fmla="*/ 14 w 28"/>
                <a:gd name="T107" fmla="*/ 1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8" h="28">
                  <a:moveTo>
                    <a:pt x="26" y="11"/>
                  </a:moveTo>
                  <a:cubicBezTo>
                    <a:pt x="23" y="11"/>
                    <a:pt x="23" y="11"/>
                    <a:pt x="23" y="11"/>
                  </a:cubicBezTo>
                  <a:cubicBezTo>
                    <a:pt x="22" y="11"/>
                    <a:pt x="22" y="10"/>
                    <a:pt x="22" y="9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5" y="6"/>
                    <a:pt x="25" y="5"/>
                    <a:pt x="24" y="4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2" y="3"/>
                    <a:pt x="21" y="3"/>
                    <a:pt x="21" y="3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5"/>
                    <a:pt x="17" y="5"/>
                    <a:pt x="16" y="5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0"/>
                    <a:pt x="11" y="1"/>
                    <a:pt x="11" y="2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0" y="5"/>
                    <a:pt x="10" y="6"/>
                    <a:pt x="9" y="6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3"/>
                    <a:pt x="5" y="3"/>
                    <a:pt x="4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6"/>
                    <a:pt x="3" y="7"/>
                    <a:pt x="3" y="7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10"/>
                    <a:pt x="5" y="11"/>
                    <a:pt x="4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2"/>
                    <a:pt x="0" y="13"/>
                    <a:pt x="0" y="14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6"/>
                    <a:pt x="1" y="17"/>
                    <a:pt x="2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8"/>
                    <a:pt x="5" y="19"/>
                    <a:pt x="6" y="19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3" y="22"/>
                    <a:pt x="3" y="23"/>
                    <a:pt x="4" y="24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6" y="25"/>
                    <a:pt x="7" y="25"/>
                    <a:pt x="7" y="25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10" y="23"/>
                    <a:pt x="11" y="23"/>
                    <a:pt x="12" y="23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7"/>
                    <a:pt x="13" y="28"/>
                    <a:pt x="14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6" y="28"/>
                    <a:pt x="17" y="27"/>
                    <a:pt x="17" y="26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8" y="23"/>
                    <a:pt x="18" y="22"/>
                    <a:pt x="19" y="22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2" y="25"/>
                    <a:pt x="23" y="25"/>
                    <a:pt x="24" y="24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2"/>
                    <a:pt x="25" y="21"/>
                    <a:pt x="25" y="21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7"/>
                    <a:pt x="23" y="17"/>
                    <a:pt x="23" y="16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7" y="16"/>
                    <a:pt x="28" y="15"/>
                    <a:pt x="28" y="14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8" y="12"/>
                    <a:pt x="27" y="11"/>
                    <a:pt x="26" y="11"/>
                  </a:cubicBezTo>
                  <a:close/>
                  <a:moveTo>
                    <a:pt x="14" y="18"/>
                  </a:moveTo>
                  <a:cubicBezTo>
                    <a:pt x="11" y="18"/>
                    <a:pt x="10" y="16"/>
                    <a:pt x="10" y="14"/>
                  </a:cubicBezTo>
                  <a:cubicBezTo>
                    <a:pt x="10" y="12"/>
                    <a:pt x="11" y="10"/>
                    <a:pt x="14" y="10"/>
                  </a:cubicBezTo>
                  <a:cubicBezTo>
                    <a:pt x="16" y="10"/>
                    <a:pt x="18" y="12"/>
                    <a:pt x="18" y="14"/>
                  </a:cubicBezTo>
                  <a:cubicBezTo>
                    <a:pt x="18" y="16"/>
                    <a:pt x="16" y="18"/>
                    <a:pt x="14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497" name="Group 496">
            <a:extLst>
              <a:ext uri="{FF2B5EF4-FFF2-40B4-BE49-F238E27FC236}">
                <a16:creationId xmlns:a16="http://schemas.microsoft.com/office/drawing/2014/main" id="{9F082ECC-A3C8-4604-AED1-372A9CC48C9A}"/>
              </a:ext>
            </a:extLst>
          </p:cNvPr>
          <p:cNvGrpSpPr/>
          <p:nvPr/>
        </p:nvGrpSpPr>
        <p:grpSpPr>
          <a:xfrm>
            <a:off x="11223115" y="2009472"/>
            <a:ext cx="294541" cy="410735"/>
            <a:chOff x="6457951" y="4991101"/>
            <a:chExt cx="173038" cy="241300"/>
          </a:xfrm>
          <a:solidFill>
            <a:schemeClr val="tx1"/>
          </a:solidFill>
        </p:grpSpPr>
        <p:sp>
          <p:nvSpPr>
            <p:cNvPr id="498" name="Freeform 232">
              <a:extLst>
                <a:ext uri="{FF2B5EF4-FFF2-40B4-BE49-F238E27FC236}">
                  <a16:creationId xmlns:a16="http://schemas.microsoft.com/office/drawing/2014/main" id="{EECA1CCE-41FD-4EED-8AEB-569E785265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57951" y="4991101"/>
              <a:ext cx="173038" cy="241300"/>
            </a:xfrm>
            <a:custGeom>
              <a:avLst/>
              <a:gdLst>
                <a:gd name="T0" fmla="*/ 43 w 46"/>
                <a:gd name="T1" fmla="*/ 6 h 64"/>
                <a:gd name="T2" fmla="*/ 46 w 46"/>
                <a:gd name="T3" fmla="*/ 6 h 64"/>
                <a:gd name="T4" fmla="*/ 46 w 46"/>
                <a:gd name="T5" fmla="*/ 0 h 64"/>
                <a:gd name="T6" fmla="*/ 0 w 46"/>
                <a:gd name="T7" fmla="*/ 0 h 64"/>
                <a:gd name="T8" fmla="*/ 0 w 46"/>
                <a:gd name="T9" fmla="*/ 6 h 64"/>
                <a:gd name="T10" fmla="*/ 4 w 46"/>
                <a:gd name="T11" fmla="*/ 6 h 64"/>
                <a:gd name="T12" fmla="*/ 17 w 46"/>
                <a:gd name="T13" fmla="*/ 29 h 64"/>
                <a:gd name="T14" fmla="*/ 17 w 46"/>
                <a:gd name="T15" fmla="*/ 36 h 64"/>
                <a:gd name="T16" fmla="*/ 4 w 46"/>
                <a:gd name="T17" fmla="*/ 58 h 64"/>
                <a:gd name="T18" fmla="*/ 0 w 46"/>
                <a:gd name="T19" fmla="*/ 58 h 64"/>
                <a:gd name="T20" fmla="*/ 0 w 46"/>
                <a:gd name="T21" fmla="*/ 64 h 64"/>
                <a:gd name="T22" fmla="*/ 46 w 46"/>
                <a:gd name="T23" fmla="*/ 64 h 64"/>
                <a:gd name="T24" fmla="*/ 46 w 46"/>
                <a:gd name="T25" fmla="*/ 58 h 64"/>
                <a:gd name="T26" fmla="*/ 43 w 46"/>
                <a:gd name="T27" fmla="*/ 58 h 64"/>
                <a:gd name="T28" fmla="*/ 30 w 46"/>
                <a:gd name="T29" fmla="*/ 36 h 64"/>
                <a:gd name="T30" fmla="*/ 30 w 46"/>
                <a:gd name="T31" fmla="*/ 29 h 64"/>
                <a:gd name="T32" fmla="*/ 43 w 46"/>
                <a:gd name="T33" fmla="*/ 6 h 64"/>
                <a:gd name="T34" fmla="*/ 28 w 46"/>
                <a:gd name="T35" fmla="*/ 38 h 64"/>
                <a:gd name="T36" fmla="*/ 40 w 46"/>
                <a:gd name="T37" fmla="*/ 58 h 64"/>
                <a:gd name="T38" fmla="*/ 37 w 46"/>
                <a:gd name="T39" fmla="*/ 58 h 64"/>
                <a:gd name="T40" fmla="*/ 31 w 46"/>
                <a:gd name="T41" fmla="*/ 51 h 64"/>
                <a:gd name="T42" fmla="*/ 24 w 46"/>
                <a:gd name="T43" fmla="*/ 43 h 64"/>
                <a:gd name="T44" fmla="*/ 17 w 46"/>
                <a:gd name="T45" fmla="*/ 51 h 64"/>
                <a:gd name="T46" fmla="*/ 11 w 46"/>
                <a:gd name="T47" fmla="*/ 58 h 64"/>
                <a:gd name="T48" fmla="*/ 7 w 46"/>
                <a:gd name="T49" fmla="*/ 58 h 64"/>
                <a:gd name="T50" fmla="*/ 19 w 46"/>
                <a:gd name="T51" fmla="*/ 38 h 64"/>
                <a:gd name="T52" fmla="*/ 20 w 46"/>
                <a:gd name="T53" fmla="*/ 38 h 64"/>
                <a:gd name="T54" fmla="*/ 20 w 46"/>
                <a:gd name="T55" fmla="*/ 26 h 64"/>
                <a:gd name="T56" fmla="*/ 19 w 46"/>
                <a:gd name="T57" fmla="*/ 26 h 64"/>
                <a:gd name="T58" fmla="*/ 7 w 46"/>
                <a:gd name="T59" fmla="*/ 6 h 64"/>
                <a:gd name="T60" fmla="*/ 40 w 46"/>
                <a:gd name="T61" fmla="*/ 6 h 64"/>
                <a:gd name="T62" fmla="*/ 28 w 46"/>
                <a:gd name="T63" fmla="*/ 26 h 64"/>
                <a:gd name="T64" fmla="*/ 27 w 46"/>
                <a:gd name="T65" fmla="*/ 26 h 64"/>
                <a:gd name="T66" fmla="*/ 27 w 46"/>
                <a:gd name="T67" fmla="*/ 38 h 64"/>
                <a:gd name="T68" fmla="*/ 28 w 46"/>
                <a:gd name="T69" fmla="*/ 3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6" h="64">
                  <a:moveTo>
                    <a:pt x="43" y="6"/>
                  </a:moveTo>
                  <a:cubicBezTo>
                    <a:pt x="46" y="6"/>
                    <a:pt x="46" y="6"/>
                    <a:pt x="46" y="6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18"/>
                    <a:pt x="9" y="26"/>
                    <a:pt x="17" y="29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9" y="38"/>
                    <a:pt x="5" y="46"/>
                    <a:pt x="4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46" y="64"/>
                    <a:pt x="46" y="64"/>
                    <a:pt x="46" y="64"/>
                  </a:cubicBezTo>
                  <a:cubicBezTo>
                    <a:pt x="46" y="58"/>
                    <a:pt x="46" y="58"/>
                    <a:pt x="46" y="58"/>
                  </a:cubicBezTo>
                  <a:cubicBezTo>
                    <a:pt x="43" y="58"/>
                    <a:pt x="43" y="58"/>
                    <a:pt x="43" y="58"/>
                  </a:cubicBezTo>
                  <a:cubicBezTo>
                    <a:pt x="42" y="46"/>
                    <a:pt x="38" y="38"/>
                    <a:pt x="30" y="36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8" y="26"/>
                    <a:pt x="42" y="18"/>
                    <a:pt x="43" y="6"/>
                  </a:cubicBezTo>
                  <a:close/>
                  <a:moveTo>
                    <a:pt x="28" y="38"/>
                  </a:moveTo>
                  <a:cubicBezTo>
                    <a:pt x="37" y="40"/>
                    <a:pt x="39" y="49"/>
                    <a:pt x="40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24" y="43"/>
                    <a:pt x="24" y="43"/>
                    <a:pt x="24" y="43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7" y="58"/>
                    <a:pt x="7" y="58"/>
                    <a:pt x="7" y="58"/>
                  </a:cubicBezTo>
                  <a:cubicBezTo>
                    <a:pt x="8" y="49"/>
                    <a:pt x="10" y="40"/>
                    <a:pt x="19" y="38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0" y="24"/>
                    <a:pt x="8" y="15"/>
                    <a:pt x="7" y="6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39" y="15"/>
                    <a:pt x="37" y="24"/>
                    <a:pt x="28" y="26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7" y="38"/>
                    <a:pt x="27" y="38"/>
                    <a:pt x="27" y="38"/>
                  </a:cubicBezTo>
                  <a:lnTo>
                    <a:pt x="28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99" name="Freeform 233">
              <a:extLst>
                <a:ext uri="{FF2B5EF4-FFF2-40B4-BE49-F238E27FC236}">
                  <a16:creationId xmlns:a16="http://schemas.microsoft.com/office/drawing/2014/main" id="{AAF13AA8-20C5-4CE2-B9EF-D440246A252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3038" y="5062538"/>
              <a:ext cx="52388" cy="30163"/>
            </a:xfrm>
            <a:custGeom>
              <a:avLst/>
              <a:gdLst>
                <a:gd name="T0" fmla="*/ 33 w 33"/>
                <a:gd name="T1" fmla="*/ 0 h 19"/>
                <a:gd name="T2" fmla="*/ 0 w 33"/>
                <a:gd name="T3" fmla="*/ 0 h 19"/>
                <a:gd name="T4" fmla="*/ 9 w 33"/>
                <a:gd name="T5" fmla="*/ 10 h 19"/>
                <a:gd name="T6" fmla="*/ 16 w 33"/>
                <a:gd name="T7" fmla="*/ 19 h 19"/>
                <a:gd name="T8" fmla="*/ 23 w 33"/>
                <a:gd name="T9" fmla="*/ 10 h 19"/>
                <a:gd name="T10" fmla="*/ 33 w 33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19">
                  <a:moveTo>
                    <a:pt x="33" y="0"/>
                  </a:moveTo>
                  <a:lnTo>
                    <a:pt x="0" y="0"/>
                  </a:lnTo>
                  <a:lnTo>
                    <a:pt x="9" y="10"/>
                  </a:lnTo>
                  <a:lnTo>
                    <a:pt x="16" y="19"/>
                  </a:lnTo>
                  <a:lnTo>
                    <a:pt x="23" y="10"/>
                  </a:lnTo>
                  <a:lnTo>
                    <a:pt x="3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500" name="Freeform 9">
            <a:extLst>
              <a:ext uri="{FF2B5EF4-FFF2-40B4-BE49-F238E27FC236}">
                <a16:creationId xmlns:a16="http://schemas.microsoft.com/office/drawing/2014/main" id="{68768969-C4C7-4098-B2FB-69837ECA9F7D}"/>
              </a:ext>
            </a:extLst>
          </p:cNvPr>
          <p:cNvSpPr>
            <a:spLocks noEditPoints="1"/>
          </p:cNvSpPr>
          <p:nvPr/>
        </p:nvSpPr>
        <p:spPr bwMode="auto">
          <a:xfrm>
            <a:off x="8338879" y="1952314"/>
            <a:ext cx="214619" cy="525051"/>
          </a:xfrm>
          <a:custGeom>
            <a:avLst/>
            <a:gdLst>
              <a:gd name="T0" fmla="*/ 229 w 280"/>
              <a:gd name="T1" fmla="*/ 44 h 685"/>
              <a:gd name="T2" fmla="*/ 206 w 280"/>
              <a:gd name="T3" fmla="*/ 0 h 685"/>
              <a:gd name="T4" fmla="*/ 75 w 280"/>
              <a:gd name="T5" fmla="*/ 0 h 685"/>
              <a:gd name="T6" fmla="*/ 49 w 280"/>
              <a:gd name="T7" fmla="*/ 42 h 685"/>
              <a:gd name="T8" fmla="*/ 79 w 280"/>
              <a:gd name="T9" fmla="*/ 140 h 685"/>
              <a:gd name="T10" fmla="*/ 0 w 280"/>
              <a:gd name="T11" fmla="*/ 534 h 685"/>
              <a:gd name="T12" fmla="*/ 140 w 280"/>
              <a:gd name="T13" fmla="*/ 685 h 685"/>
              <a:gd name="T14" fmla="*/ 280 w 280"/>
              <a:gd name="T15" fmla="*/ 534 h 685"/>
              <a:gd name="T16" fmla="*/ 199 w 280"/>
              <a:gd name="T17" fmla="*/ 139 h 685"/>
              <a:gd name="T18" fmla="*/ 229 w 280"/>
              <a:gd name="T19" fmla="*/ 44 h 685"/>
              <a:gd name="T20" fmla="*/ 95 w 280"/>
              <a:gd name="T21" fmla="*/ 35 h 685"/>
              <a:gd name="T22" fmla="*/ 185 w 280"/>
              <a:gd name="T23" fmla="*/ 35 h 685"/>
              <a:gd name="T24" fmla="*/ 192 w 280"/>
              <a:gd name="T25" fmla="*/ 47 h 685"/>
              <a:gd name="T26" fmla="*/ 168 w 280"/>
              <a:gd name="T27" fmla="*/ 122 h 685"/>
              <a:gd name="T28" fmla="*/ 110 w 280"/>
              <a:gd name="T29" fmla="*/ 122 h 685"/>
              <a:gd name="T30" fmla="*/ 86 w 280"/>
              <a:gd name="T31" fmla="*/ 47 h 685"/>
              <a:gd name="T32" fmla="*/ 95 w 280"/>
              <a:gd name="T33" fmla="*/ 35 h 685"/>
              <a:gd name="T34" fmla="*/ 61 w 280"/>
              <a:gd name="T35" fmla="*/ 406 h 685"/>
              <a:gd name="T36" fmla="*/ 209 w 280"/>
              <a:gd name="T37" fmla="*/ 559 h 685"/>
              <a:gd name="T38" fmla="*/ 181 w 280"/>
              <a:gd name="T39" fmla="*/ 589 h 685"/>
              <a:gd name="T40" fmla="*/ 50 w 280"/>
              <a:gd name="T41" fmla="*/ 459 h 685"/>
              <a:gd name="T42" fmla="*/ 61 w 280"/>
              <a:gd name="T43" fmla="*/ 406 h 685"/>
              <a:gd name="T44" fmla="*/ 65 w 280"/>
              <a:gd name="T45" fmla="*/ 386 h 685"/>
              <a:gd name="T46" fmla="*/ 76 w 280"/>
              <a:gd name="T47" fmla="*/ 331 h 685"/>
              <a:gd name="T48" fmla="*/ 238 w 280"/>
              <a:gd name="T49" fmla="*/ 500 h 685"/>
              <a:gd name="T50" fmla="*/ 242 w 280"/>
              <a:gd name="T51" fmla="*/ 523 h 685"/>
              <a:gd name="T52" fmla="*/ 221 w 280"/>
              <a:gd name="T53" fmla="*/ 546 h 685"/>
              <a:gd name="T54" fmla="*/ 65 w 280"/>
              <a:gd name="T55" fmla="*/ 386 h 685"/>
              <a:gd name="T56" fmla="*/ 80 w 280"/>
              <a:gd name="T57" fmla="*/ 311 h 685"/>
              <a:gd name="T58" fmla="*/ 90 w 280"/>
              <a:gd name="T59" fmla="*/ 262 h 685"/>
              <a:gd name="T60" fmla="*/ 214 w 280"/>
              <a:gd name="T61" fmla="*/ 385 h 685"/>
              <a:gd name="T62" fmla="*/ 231 w 280"/>
              <a:gd name="T63" fmla="*/ 468 h 685"/>
              <a:gd name="T64" fmla="*/ 80 w 280"/>
              <a:gd name="T65" fmla="*/ 311 h 685"/>
              <a:gd name="T66" fmla="*/ 94 w 280"/>
              <a:gd name="T67" fmla="*/ 242 h 685"/>
              <a:gd name="T68" fmla="*/ 105 w 280"/>
              <a:gd name="T69" fmla="*/ 187 h 685"/>
              <a:gd name="T70" fmla="*/ 192 w 280"/>
              <a:gd name="T71" fmla="*/ 278 h 685"/>
              <a:gd name="T72" fmla="*/ 208 w 280"/>
              <a:gd name="T73" fmla="*/ 355 h 685"/>
              <a:gd name="T74" fmla="*/ 94 w 280"/>
              <a:gd name="T75" fmla="*/ 242 h 685"/>
              <a:gd name="T76" fmla="*/ 46 w 280"/>
              <a:gd name="T77" fmla="*/ 479 h 685"/>
              <a:gd name="T78" fmla="*/ 169 w 280"/>
              <a:gd name="T79" fmla="*/ 602 h 685"/>
              <a:gd name="T80" fmla="*/ 140 w 280"/>
              <a:gd name="T81" fmla="*/ 634 h 685"/>
              <a:gd name="T82" fmla="*/ 37 w 280"/>
              <a:gd name="T83" fmla="*/ 523 h 685"/>
              <a:gd name="T84" fmla="*/ 46 w 280"/>
              <a:gd name="T85" fmla="*/ 479 h 685"/>
              <a:gd name="T86" fmla="*/ 168 w 280"/>
              <a:gd name="T87" fmla="*/ 156 h 685"/>
              <a:gd name="T88" fmla="*/ 185 w 280"/>
              <a:gd name="T89" fmla="*/ 246 h 685"/>
              <a:gd name="T90" fmla="*/ 109 w 280"/>
              <a:gd name="T91" fmla="*/ 166 h 685"/>
              <a:gd name="T92" fmla="*/ 111 w 280"/>
              <a:gd name="T93" fmla="*/ 156 h 685"/>
              <a:gd name="T94" fmla="*/ 168 w 280"/>
              <a:gd name="T95" fmla="*/ 156 h 6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80" h="685">
                <a:moveTo>
                  <a:pt x="229" y="44"/>
                </a:moveTo>
                <a:lnTo>
                  <a:pt x="206" y="0"/>
                </a:lnTo>
                <a:lnTo>
                  <a:pt x="75" y="0"/>
                </a:lnTo>
                <a:lnTo>
                  <a:pt x="49" y="42"/>
                </a:lnTo>
                <a:lnTo>
                  <a:pt x="79" y="140"/>
                </a:lnTo>
                <a:lnTo>
                  <a:pt x="0" y="534"/>
                </a:lnTo>
                <a:lnTo>
                  <a:pt x="140" y="685"/>
                </a:lnTo>
                <a:lnTo>
                  <a:pt x="280" y="534"/>
                </a:lnTo>
                <a:lnTo>
                  <a:pt x="199" y="139"/>
                </a:lnTo>
                <a:lnTo>
                  <a:pt x="229" y="44"/>
                </a:lnTo>
                <a:close/>
                <a:moveTo>
                  <a:pt x="95" y="35"/>
                </a:moveTo>
                <a:lnTo>
                  <a:pt x="185" y="35"/>
                </a:lnTo>
                <a:lnTo>
                  <a:pt x="192" y="47"/>
                </a:lnTo>
                <a:lnTo>
                  <a:pt x="168" y="122"/>
                </a:lnTo>
                <a:lnTo>
                  <a:pt x="110" y="122"/>
                </a:lnTo>
                <a:lnTo>
                  <a:pt x="86" y="47"/>
                </a:lnTo>
                <a:lnTo>
                  <a:pt x="95" y="35"/>
                </a:lnTo>
                <a:close/>
                <a:moveTo>
                  <a:pt x="61" y="406"/>
                </a:moveTo>
                <a:lnTo>
                  <a:pt x="209" y="559"/>
                </a:lnTo>
                <a:lnTo>
                  <a:pt x="181" y="589"/>
                </a:lnTo>
                <a:lnTo>
                  <a:pt x="50" y="459"/>
                </a:lnTo>
                <a:lnTo>
                  <a:pt x="61" y="406"/>
                </a:lnTo>
                <a:close/>
                <a:moveTo>
                  <a:pt x="65" y="386"/>
                </a:moveTo>
                <a:lnTo>
                  <a:pt x="76" y="331"/>
                </a:lnTo>
                <a:lnTo>
                  <a:pt x="238" y="500"/>
                </a:lnTo>
                <a:lnTo>
                  <a:pt x="242" y="523"/>
                </a:lnTo>
                <a:lnTo>
                  <a:pt x="221" y="546"/>
                </a:lnTo>
                <a:lnTo>
                  <a:pt x="65" y="386"/>
                </a:lnTo>
                <a:close/>
                <a:moveTo>
                  <a:pt x="80" y="311"/>
                </a:moveTo>
                <a:lnTo>
                  <a:pt x="90" y="262"/>
                </a:lnTo>
                <a:lnTo>
                  <a:pt x="214" y="385"/>
                </a:lnTo>
                <a:lnTo>
                  <a:pt x="231" y="468"/>
                </a:lnTo>
                <a:lnTo>
                  <a:pt x="80" y="311"/>
                </a:lnTo>
                <a:close/>
                <a:moveTo>
                  <a:pt x="94" y="242"/>
                </a:moveTo>
                <a:lnTo>
                  <a:pt x="105" y="187"/>
                </a:lnTo>
                <a:lnTo>
                  <a:pt x="192" y="278"/>
                </a:lnTo>
                <a:lnTo>
                  <a:pt x="208" y="355"/>
                </a:lnTo>
                <a:lnTo>
                  <a:pt x="94" y="242"/>
                </a:lnTo>
                <a:close/>
                <a:moveTo>
                  <a:pt x="46" y="479"/>
                </a:moveTo>
                <a:lnTo>
                  <a:pt x="169" y="602"/>
                </a:lnTo>
                <a:lnTo>
                  <a:pt x="140" y="634"/>
                </a:lnTo>
                <a:lnTo>
                  <a:pt x="37" y="523"/>
                </a:lnTo>
                <a:lnTo>
                  <a:pt x="46" y="479"/>
                </a:lnTo>
                <a:close/>
                <a:moveTo>
                  <a:pt x="168" y="156"/>
                </a:moveTo>
                <a:lnTo>
                  <a:pt x="185" y="246"/>
                </a:lnTo>
                <a:lnTo>
                  <a:pt x="109" y="166"/>
                </a:lnTo>
                <a:lnTo>
                  <a:pt x="111" y="156"/>
                </a:lnTo>
                <a:lnTo>
                  <a:pt x="168" y="15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501" name="Group 500">
            <a:extLst>
              <a:ext uri="{FF2B5EF4-FFF2-40B4-BE49-F238E27FC236}">
                <a16:creationId xmlns:a16="http://schemas.microsoft.com/office/drawing/2014/main" id="{4A1D637C-6086-4AFD-B1B3-FC458E33927C}"/>
              </a:ext>
            </a:extLst>
          </p:cNvPr>
          <p:cNvGrpSpPr/>
          <p:nvPr/>
        </p:nvGrpSpPr>
        <p:grpSpPr>
          <a:xfrm>
            <a:off x="11130633" y="1081886"/>
            <a:ext cx="479504" cy="591092"/>
            <a:chOff x="3328993" y="1898648"/>
            <a:chExt cx="1193802" cy="1471615"/>
          </a:xfrm>
          <a:solidFill>
            <a:schemeClr val="tx1"/>
          </a:solidFill>
          <a:effectLst/>
        </p:grpSpPr>
        <p:sp>
          <p:nvSpPr>
            <p:cNvPr id="502" name="Freeform 5">
              <a:extLst>
                <a:ext uri="{FF2B5EF4-FFF2-40B4-BE49-F238E27FC236}">
                  <a16:creationId xmlns:a16="http://schemas.microsoft.com/office/drawing/2014/main" id="{00634CAC-72C5-4A2F-80AD-67850D4F3E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8993" y="2593972"/>
              <a:ext cx="1193802" cy="223838"/>
            </a:xfrm>
            <a:custGeom>
              <a:avLst/>
              <a:gdLst>
                <a:gd name="T0" fmla="*/ 752 w 752"/>
                <a:gd name="T1" fmla="*/ 0 h 141"/>
                <a:gd name="T2" fmla="*/ 0 w 752"/>
                <a:gd name="T3" fmla="*/ 2 h 141"/>
                <a:gd name="T4" fmla="*/ 1 w 752"/>
                <a:gd name="T5" fmla="*/ 141 h 141"/>
                <a:gd name="T6" fmla="*/ 752 w 752"/>
                <a:gd name="T7" fmla="*/ 139 h 141"/>
                <a:gd name="T8" fmla="*/ 752 w 752"/>
                <a:gd name="T9" fmla="*/ 0 h 141"/>
                <a:gd name="T10" fmla="*/ 79 w 752"/>
                <a:gd name="T11" fmla="*/ 80 h 141"/>
                <a:gd name="T12" fmla="*/ 79 w 752"/>
                <a:gd name="T13" fmla="*/ 12 h 141"/>
                <a:gd name="T14" fmla="*/ 97 w 752"/>
                <a:gd name="T15" fmla="*/ 12 h 141"/>
                <a:gd name="T16" fmla="*/ 97 w 752"/>
                <a:gd name="T17" fmla="*/ 80 h 141"/>
                <a:gd name="T18" fmla="*/ 79 w 752"/>
                <a:gd name="T19" fmla="*/ 80 h 141"/>
                <a:gd name="T20" fmla="*/ 153 w 752"/>
                <a:gd name="T21" fmla="*/ 80 h 141"/>
                <a:gd name="T22" fmla="*/ 153 w 752"/>
                <a:gd name="T23" fmla="*/ 12 h 141"/>
                <a:gd name="T24" fmla="*/ 172 w 752"/>
                <a:gd name="T25" fmla="*/ 12 h 141"/>
                <a:gd name="T26" fmla="*/ 172 w 752"/>
                <a:gd name="T27" fmla="*/ 80 h 141"/>
                <a:gd name="T28" fmla="*/ 153 w 752"/>
                <a:gd name="T29" fmla="*/ 80 h 141"/>
                <a:gd name="T30" fmla="*/ 228 w 752"/>
                <a:gd name="T31" fmla="*/ 80 h 141"/>
                <a:gd name="T32" fmla="*/ 227 w 752"/>
                <a:gd name="T33" fmla="*/ 12 h 141"/>
                <a:gd name="T34" fmla="*/ 246 w 752"/>
                <a:gd name="T35" fmla="*/ 12 h 141"/>
                <a:gd name="T36" fmla="*/ 246 w 752"/>
                <a:gd name="T37" fmla="*/ 80 h 141"/>
                <a:gd name="T38" fmla="*/ 228 w 752"/>
                <a:gd name="T39" fmla="*/ 80 h 141"/>
                <a:gd name="T40" fmla="*/ 302 w 752"/>
                <a:gd name="T41" fmla="*/ 80 h 141"/>
                <a:gd name="T42" fmla="*/ 302 w 752"/>
                <a:gd name="T43" fmla="*/ 12 h 141"/>
                <a:gd name="T44" fmla="*/ 320 w 752"/>
                <a:gd name="T45" fmla="*/ 12 h 141"/>
                <a:gd name="T46" fmla="*/ 320 w 752"/>
                <a:gd name="T47" fmla="*/ 80 h 141"/>
                <a:gd name="T48" fmla="*/ 302 w 752"/>
                <a:gd name="T49" fmla="*/ 80 h 141"/>
                <a:gd name="T50" fmla="*/ 376 w 752"/>
                <a:gd name="T51" fmla="*/ 80 h 141"/>
                <a:gd name="T52" fmla="*/ 376 w 752"/>
                <a:gd name="T53" fmla="*/ 12 h 141"/>
                <a:gd name="T54" fmla="*/ 395 w 752"/>
                <a:gd name="T55" fmla="*/ 12 h 141"/>
                <a:gd name="T56" fmla="*/ 395 w 752"/>
                <a:gd name="T57" fmla="*/ 80 h 141"/>
                <a:gd name="T58" fmla="*/ 376 w 752"/>
                <a:gd name="T59" fmla="*/ 80 h 141"/>
                <a:gd name="T60" fmla="*/ 451 w 752"/>
                <a:gd name="T61" fmla="*/ 80 h 141"/>
                <a:gd name="T62" fmla="*/ 451 w 752"/>
                <a:gd name="T63" fmla="*/ 12 h 141"/>
                <a:gd name="T64" fmla="*/ 469 w 752"/>
                <a:gd name="T65" fmla="*/ 12 h 141"/>
                <a:gd name="T66" fmla="*/ 469 w 752"/>
                <a:gd name="T67" fmla="*/ 80 h 141"/>
                <a:gd name="T68" fmla="*/ 451 w 752"/>
                <a:gd name="T69" fmla="*/ 80 h 141"/>
                <a:gd name="T70" fmla="*/ 525 w 752"/>
                <a:gd name="T71" fmla="*/ 80 h 141"/>
                <a:gd name="T72" fmla="*/ 525 w 752"/>
                <a:gd name="T73" fmla="*/ 12 h 141"/>
                <a:gd name="T74" fmla="*/ 543 w 752"/>
                <a:gd name="T75" fmla="*/ 12 h 141"/>
                <a:gd name="T76" fmla="*/ 545 w 752"/>
                <a:gd name="T77" fmla="*/ 80 h 141"/>
                <a:gd name="T78" fmla="*/ 525 w 752"/>
                <a:gd name="T79" fmla="*/ 80 h 141"/>
                <a:gd name="T80" fmla="*/ 599 w 752"/>
                <a:gd name="T81" fmla="*/ 80 h 141"/>
                <a:gd name="T82" fmla="*/ 599 w 752"/>
                <a:gd name="T83" fmla="*/ 12 h 141"/>
                <a:gd name="T84" fmla="*/ 619 w 752"/>
                <a:gd name="T85" fmla="*/ 12 h 141"/>
                <a:gd name="T86" fmla="*/ 619 w 752"/>
                <a:gd name="T87" fmla="*/ 80 h 141"/>
                <a:gd name="T88" fmla="*/ 599 w 752"/>
                <a:gd name="T89" fmla="*/ 80 h 141"/>
                <a:gd name="T90" fmla="*/ 675 w 752"/>
                <a:gd name="T91" fmla="*/ 79 h 141"/>
                <a:gd name="T92" fmla="*/ 675 w 752"/>
                <a:gd name="T93" fmla="*/ 11 h 141"/>
                <a:gd name="T94" fmla="*/ 693 w 752"/>
                <a:gd name="T95" fmla="*/ 11 h 141"/>
                <a:gd name="T96" fmla="*/ 693 w 752"/>
                <a:gd name="T97" fmla="*/ 79 h 141"/>
                <a:gd name="T98" fmla="*/ 675 w 752"/>
                <a:gd name="T99" fmla="*/ 79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52" h="141">
                  <a:moveTo>
                    <a:pt x="752" y="0"/>
                  </a:moveTo>
                  <a:lnTo>
                    <a:pt x="0" y="2"/>
                  </a:lnTo>
                  <a:lnTo>
                    <a:pt x="1" y="141"/>
                  </a:lnTo>
                  <a:lnTo>
                    <a:pt x="752" y="139"/>
                  </a:lnTo>
                  <a:lnTo>
                    <a:pt x="752" y="0"/>
                  </a:lnTo>
                  <a:close/>
                  <a:moveTo>
                    <a:pt x="79" y="80"/>
                  </a:moveTo>
                  <a:lnTo>
                    <a:pt x="79" y="12"/>
                  </a:lnTo>
                  <a:lnTo>
                    <a:pt x="97" y="12"/>
                  </a:lnTo>
                  <a:lnTo>
                    <a:pt x="97" y="80"/>
                  </a:lnTo>
                  <a:lnTo>
                    <a:pt x="79" y="80"/>
                  </a:lnTo>
                  <a:close/>
                  <a:moveTo>
                    <a:pt x="153" y="80"/>
                  </a:moveTo>
                  <a:lnTo>
                    <a:pt x="153" y="12"/>
                  </a:lnTo>
                  <a:lnTo>
                    <a:pt x="172" y="12"/>
                  </a:lnTo>
                  <a:lnTo>
                    <a:pt x="172" y="80"/>
                  </a:lnTo>
                  <a:lnTo>
                    <a:pt x="153" y="80"/>
                  </a:lnTo>
                  <a:close/>
                  <a:moveTo>
                    <a:pt x="228" y="80"/>
                  </a:moveTo>
                  <a:lnTo>
                    <a:pt x="227" y="12"/>
                  </a:lnTo>
                  <a:lnTo>
                    <a:pt x="246" y="12"/>
                  </a:lnTo>
                  <a:lnTo>
                    <a:pt x="246" y="80"/>
                  </a:lnTo>
                  <a:lnTo>
                    <a:pt x="228" y="80"/>
                  </a:lnTo>
                  <a:close/>
                  <a:moveTo>
                    <a:pt x="302" y="80"/>
                  </a:moveTo>
                  <a:lnTo>
                    <a:pt x="302" y="12"/>
                  </a:lnTo>
                  <a:lnTo>
                    <a:pt x="320" y="12"/>
                  </a:lnTo>
                  <a:lnTo>
                    <a:pt x="320" y="80"/>
                  </a:lnTo>
                  <a:lnTo>
                    <a:pt x="302" y="80"/>
                  </a:lnTo>
                  <a:close/>
                  <a:moveTo>
                    <a:pt x="376" y="80"/>
                  </a:moveTo>
                  <a:lnTo>
                    <a:pt x="376" y="12"/>
                  </a:lnTo>
                  <a:lnTo>
                    <a:pt x="395" y="12"/>
                  </a:lnTo>
                  <a:lnTo>
                    <a:pt x="395" y="80"/>
                  </a:lnTo>
                  <a:lnTo>
                    <a:pt x="376" y="80"/>
                  </a:lnTo>
                  <a:close/>
                  <a:moveTo>
                    <a:pt x="451" y="80"/>
                  </a:moveTo>
                  <a:lnTo>
                    <a:pt x="451" y="12"/>
                  </a:lnTo>
                  <a:lnTo>
                    <a:pt x="469" y="12"/>
                  </a:lnTo>
                  <a:lnTo>
                    <a:pt x="469" y="80"/>
                  </a:lnTo>
                  <a:lnTo>
                    <a:pt x="451" y="80"/>
                  </a:lnTo>
                  <a:close/>
                  <a:moveTo>
                    <a:pt x="525" y="80"/>
                  </a:moveTo>
                  <a:lnTo>
                    <a:pt x="525" y="12"/>
                  </a:lnTo>
                  <a:lnTo>
                    <a:pt x="543" y="12"/>
                  </a:lnTo>
                  <a:lnTo>
                    <a:pt x="545" y="80"/>
                  </a:lnTo>
                  <a:lnTo>
                    <a:pt x="525" y="80"/>
                  </a:lnTo>
                  <a:close/>
                  <a:moveTo>
                    <a:pt x="599" y="80"/>
                  </a:moveTo>
                  <a:lnTo>
                    <a:pt x="599" y="12"/>
                  </a:lnTo>
                  <a:lnTo>
                    <a:pt x="619" y="12"/>
                  </a:lnTo>
                  <a:lnTo>
                    <a:pt x="619" y="80"/>
                  </a:lnTo>
                  <a:lnTo>
                    <a:pt x="599" y="80"/>
                  </a:lnTo>
                  <a:close/>
                  <a:moveTo>
                    <a:pt x="675" y="79"/>
                  </a:moveTo>
                  <a:lnTo>
                    <a:pt x="675" y="11"/>
                  </a:lnTo>
                  <a:lnTo>
                    <a:pt x="693" y="11"/>
                  </a:lnTo>
                  <a:lnTo>
                    <a:pt x="693" y="79"/>
                  </a:lnTo>
                  <a:lnTo>
                    <a:pt x="675" y="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03" name="Freeform 6">
              <a:extLst>
                <a:ext uri="{FF2B5EF4-FFF2-40B4-BE49-F238E27FC236}">
                  <a16:creationId xmlns:a16="http://schemas.microsoft.com/office/drawing/2014/main" id="{6F290656-2238-4CC0-B1D0-29C38C69EB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14756" y="1898648"/>
              <a:ext cx="400050" cy="660399"/>
            </a:xfrm>
            <a:custGeom>
              <a:avLst/>
              <a:gdLst>
                <a:gd name="T0" fmla="*/ 0 w 221"/>
                <a:gd name="T1" fmla="*/ 365 h 365"/>
                <a:gd name="T2" fmla="*/ 65 w 221"/>
                <a:gd name="T3" fmla="*/ 365 h 365"/>
                <a:gd name="T4" fmla="*/ 107 w 221"/>
                <a:gd name="T5" fmla="*/ 241 h 365"/>
                <a:gd name="T6" fmla="*/ 155 w 221"/>
                <a:gd name="T7" fmla="*/ 365 h 365"/>
                <a:gd name="T8" fmla="*/ 221 w 221"/>
                <a:gd name="T9" fmla="*/ 365 h 365"/>
                <a:gd name="T10" fmla="*/ 157 w 221"/>
                <a:gd name="T11" fmla="*/ 191 h 365"/>
                <a:gd name="T12" fmla="*/ 157 w 221"/>
                <a:gd name="T13" fmla="*/ 191 h 365"/>
                <a:gd name="T14" fmla="*/ 171 w 221"/>
                <a:gd name="T15" fmla="*/ 155 h 365"/>
                <a:gd name="T16" fmla="*/ 123 w 221"/>
                <a:gd name="T17" fmla="*/ 97 h 365"/>
                <a:gd name="T18" fmla="*/ 123 w 221"/>
                <a:gd name="T19" fmla="*/ 26 h 365"/>
                <a:gd name="T20" fmla="*/ 105 w 221"/>
                <a:gd name="T21" fmla="*/ 0 h 365"/>
                <a:gd name="T22" fmla="*/ 87 w 221"/>
                <a:gd name="T23" fmla="*/ 26 h 365"/>
                <a:gd name="T24" fmla="*/ 87 w 221"/>
                <a:gd name="T25" fmla="*/ 99 h 365"/>
                <a:gd name="T26" fmla="*/ 43 w 221"/>
                <a:gd name="T27" fmla="*/ 155 h 365"/>
                <a:gd name="T28" fmla="*/ 59 w 221"/>
                <a:gd name="T29" fmla="*/ 194 h 365"/>
                <a:gd name="T30" fmla="*/ 0 w 221"/>
                <a:gd name="T31" fmla="*/ 365 h 365"/>
                <a:gd name="T32" fmla="*/ 107 w 221"/>
                <a:gd name="T33" fmla="*/ 137 h 365"/>
                <a:gd name="T34" fmla="*/ 126 w 221"/>
                <a:gd name="T35" fmla="*/ 154 h 365"/>
                <a:gd name="T36" fmla="*/ 107 w 221"/>
                <a:gd name="T37" fmla="*/ 171 h 365"/>
                <a:gd name="T38" fmla="*/ 88 w 221"/>
                <a:gd name="T39" fmla="*/ 154 h 365"/>
                <a:gd name="T40" fmla="*/ 107 w 221"/>
                <a:gd name="T41" fmla="*/ 137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21" h="365">
                  <a:moveTo>
                    <a:pt x="0" y="365"/>
                  </a:moveTo>
                  <a:cubicBezTo>
                    <a:pt x="65" y="365"/>
                    <a:pt x="65" y="365"/>
                    <a:pt x="65" y="365"/>
                  </a:cubicBezTo>
                  <a:cubicBezTo>
                    <a:pt x="107" y="241"/>
                    <a:pt x="107" y="241"/>
                    <a:pt x="107" y="241"/>
                  </a:cubicBezTo>
                  <a:cubicBezTo>
                    <a:pt x="155" y="365"/>
                    <a:pt x="155" y="365"/>
                    <a:pt x="155" y="365"/>
                  </a:cubicBezTo>
                  <a:cubicBezTo>
                    <a:pt x="221" y="365"/>
                    <a:pt x="221" y="365"/>
                    <a:pt x="221" y="365"/>
                  </a:cubicBezTo>
                  <a:cubicBezTo>
                    <a:pt x="157" y="191"/>
                    <a:pt x="157" y="191"/>
                    <a:pt x="157" y="191"/>
                  </a:cubicBezTo>
                  <a:cubicBezTo>
                    <a:pt x="157" y="191"/>
                    <a:pt x="157" y="191"/>
                    <a:pt x="157" y="191"/>
                  </a:cubicBezTo>
                  <a:cubicBezTo>
                    <a:pt x="165" y="181"/>
                    <a:pt x="171" y="169"/>
                    <a:pt x="171" y="155"/>
                  </a:cubicBezTo>
                  <a:cubicBezTo>
                    <a:pt x="171" y="127"/>
                    <a:pt x="151" y="104"/>
                    <a:pt x="123" y="97"/>
                  </a:cubicBezTo>
                  <a:cubicBezTo>
                    <a:pt x="123" y="26"/>
                    <a:pt x="123" y="26"/>
                    <a:pt x="123" y="26"/>
                  </a:cubicBezTo>
                  <a:cubicBezTo>
                    <a:pt x="123" y="11"/>
                    <a:pt x="115" y="0"/>
                    <a:pt x="105" y="0"/>
                  </a:cubicBezTo>
                  <a:cubicBezTo>
                    <a:pt x="95" y="0"/>
                    <a:pt x="87" y="11"/>
                    <a:pt x="87" y="26"/>
                  </a:cubicBezTo>
                  <a:cubicBezTo>
                    <a:pt x="87" y="99"/>
                    <a:pt x="87" y="99"/>
                    <a:pt x="87" y="99"/>
                  </a:cubicBezTo>
                  <a:cubicBezTo>
                    <a:pt x="59" y="107"/>
                    <a:pt x="43" y="129"/>
                    <a:pt x="43" y="155"/>
                  </a:cubicBezTo>
                  <a:cubicBezTo>
                    <a:pt x="43" y="170"/>
                    <a:pt x="49" y="184"/>
                    <a:pt x="59" y="194"/>
                  </a:cubicBezTo>
                  <a:lnTo>
                    <a:pt x="0" y="365"/>
                  </a:lnTo>
                  <a:close/>
                  <a:moveTo>
                    <a:pt x="107" y="137"/>
                  </a:moveTo>
                  <a:cubicBezTo>
                    <a:pt x="117" y="137"/>
                    <a:pt x="126" y="145"/>
                    <a:pt x="126" y="154"/>
                  </a:cubicBezTo>
                  <a:cubicBezTo>
                    <a:pt x="126" y="164"/>
                    <a:pt x="117" y="171"/>
                    <a:pt x="107" y="171"/>
                  </a:cubicBezTo>
                  <a:cubicBezTo>
                    <a:pt x="97" y="171"/>
                    <a:pt x="88" y="164"/>
                    <a:pt x="88" y="154"/>
                  </a:cubicBezTo>
                  <a:cubicBezTo>
                    <a:pt x="88" y="145"/>
                    <a:pt x="97" y="137"/>
                    <a:pt x="107" y="1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04" name="Freeform 7">
              <a:extLst>
                <a:ext uri="{FF2B5EF4-FFF2-40B4-BE49-F238E27FC236}">
                  <a16:creationId xmlns:a16="http://schemas.microsoft.com/office/drawing/2014/main" id="{D1B691A7-91AD-4663-B6E3-6611981D52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6868" y="2851149"/>
              <a:ext cx="244475" cy="519113"/>
            </a:xfrm>
            <a:custGeom>
              <a:avLst/>
              <a:gdLst>
                <a:gd name="T0" fmla="*/ 148 w 154"/>
                <a:gd name="T1" fmla="*/ 204 h 327"/>
                <a:gd name="T2" fmla="*/ 73 w 154"/>
                <a:gd name="T3" fmla="*/ 0 h 327"/>
                <a:gd name="T4" fmla="*/ 0 w 154"/>
                <a:gd name="T5" fmla="*/ 0 h 327"/>
                <a:gd name="T6" fmla="*/ 83 w 154"/>
                <a:gd name="T7" fmla="*/ 220 h 327"/>
                <a:gd name="T8" fmla="*/ 110 w 154"/>
                <a:gd name="T9" fmla="*/ 213 h 327"/>
                <a:gd name="T10" fmla="*/ 154 w 154"/>
                <a:gd name="T11" fmla="*/ 327 h 327"/>
                <a:gd name="T12" fmla="*/ 123 w 154"/>
                <a:gd name="T13" fmla="*/ 210 h 327"/>
                <a:gd name="T14" fmla="*/ 148 w 154"/>
                <a:gd name="T15" fmla="*/ 204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4" h="327">
                  <a:moveTo>
                    <a:pt x="148" y="204"/>
                  </a:moveTo>
                  <a:lnTo>
                    <a:pt x="73" y="0"/>
                  </a:lnTo>
                  <a:lnTo>
                    <a:pt x="0" y="0"/>
                  </a:lnTo>
                  <a:lnTo>
                    <a:pt x="83" y="220"/>
                  </a:lnTo>
                  <a:lnTo>
                    <a:pt x="110" y="213"/>
                  </a:lnTo>
                  <a:lnTo>
                    <a:pt x="154" y="327"/>
                  </a:lnTo>
                  <a:lnTo>
                    <a:pt x="123" y="210"/>
                  </a:lnTo>
                  <a:lnTo>
                    <a:pt x="148" y="2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05" name="Freeform 8">
              <a:extLst>
                <a:ext uri="{FF2B5EF4-FFF2-40B4-BE49-F238E27FC236}">
                  <a16:creationId xmlns:a16="http://schemas.microsoft.com/office/drawing/2014/main" id="{47976318-3958-4462-BED1-740FF70EF8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2025" y="2851150"/>
              <a:ext cx="231775" cy="519113"/>
            </a:xfrm>
            <a:custGeom>
              <a:avLst/>
              <a:gdLst>
                <a:gd name="T0" fmla="*/ 71 w 146"/>
                <a:gd name="T1" fmla="*/ 0 h 327"/>
                <a:gd name="T2" fmla="*/ 2 w 146"/>
                <a:gd name="T3" fmla="*/ 204 h 327"/>
                <a:gd name="T4" fmla="*/ 27 w 146"/>
                <a:gd name="T5" fmla="*/ 211 h 327"/>
                <a:gd name="T6" fmla="*/ 0 w 146"/>
                <a:gd name="T7" fmla="*/ 327 h 327"/>
                <a:gd name="T8" fmla="*/ 40 w 146"/>
                <a:gd name="T9" fmla="*/ 214 h 327"/>
                <a:gd name="T10" fmla="*/ 71 w 146"/>
                <a:gd name="T11" fmla="*/ 222 h 327"/>
                <a:gd name="T12" fmla="*/ 146 w 146"/>
                <a:gd name="T13" fmla="*/ 0 h 327"/>
                <a:gd name="T14" fmla="*/ 71 w 146"/>
                <a:gd name="T15" fmla="*/ 0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6" h="327">
                  <a:moveTo>
                    <a:pt x="71" y="0"/>
                  </a:moveTo>
                  <a:lnTo>
                    <a:pt x="2" y="204"/>
                  </a:lnTo>
                  <a:lnTo>
                    <a:pt x="27" y="211"/>
                  </a:lnTo>
                  <a:lnTo>
                    <a:pt x="0" y="327"/>
                  </a:lnTo>
                  <a:lnTo>
                    <a:pt x="40" y="214"/>
                  </a:lnTo>
                  <a:lnTo>
                    <a:pt x="71" y="222"/>
                  </a:lnTo>
                  <a:lnTo>
                    <a:pt x="146" y="0"/>
                  </a:lnTo>
                  <a:lnTo>
                    <a:pt x="7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506" name="Freeform 46">
            <a:extLst>
              <a:ext uri="{FF2B5EF4-FFF2-40B4-BE49-F238E27FC236}">
                <a16:creationId xmlns:a16="http://schemas.microsoft.com/office/drawing/2014/main" id="{C570AD3B-5C8B-4D73-882D-6C79DB352D7C}"/>
              </a:ext>
            </a:extLst>
          </p:cNvPr>
          <p:cNvSpPr>
            <a:spLocks/>
          </p:cNvSpPr>
          <p:nvPr/>
        </p:nvSpPr>
        <p:spPr bwMode="auto">
          <a:xfrm>
            <a:off x="454618" y="1166327"/>
            <a:ext cx="226939" cy="422211"/>
          </a:xfrm>
          <a:custGeom>
            <a:avLst/>
            <a:gdLst>
              <a:gd name="T0" fmla="*/ 85 w 88"/>
              <a:gd name="T1" fmla="*/ 157 h 166"/>
              <a:gd name="T2" fmla="*/ 87 w 88"/>
              <a:gd name="T3" fmla="*/ 156 h 166"/>
              <a:gd name="T4" fmla="*/ 88 w 88"/>
              <a:gd name="T5" fmla="*/ 154 h 166"/>
              <a:gd name="T6" fmla="*/ 88 w 88"/>
              <a:gd name="T7" fmla="*/ 149 h 166"/>
              <a:gd name="T8" fmla="*/ 76 w 88"/>
              <a:gd name="T9" fmla="*/ 137 h 166"/>
              <a:gd name="T10" fmla="*/ 77 w 88"/>
              <a:gd name="T11" fmla="*/ 137 h 166"/>
              <a:gd name="T12" fmla="*/ 78 w 88"/>
              <a:gd name="T13" fmla="*/ 136 h 166"/>
              <a:gd name="T14" fmla="*/ 79 w 88"/>
              <a:gd name="T15" fmla="*/ 135 h 166"/>
              <a:gd name="T16" fmla="*/ 78 w 88"/>
              <a:gd name="T17" fmla="*/ 133 h 166"/>
              <a:gd name="T18" fmla="*/ 77 w 88"/>
              <a:gd name="T19" fmla="*/ 133 h 166"/>
              <a:gd name="T20" fmla="*/ 74 w 88"/>
              <a:gd name="T21" fmla="*/ 133 h 166"/>
              <a:gd name="T22" fmla="*/ 87 w 88"/>
              <a:gd name="T23" fmla="*/ 118 h 166"/>
              <a:gd name="T24" fmla="*/ 87 w 88"/>
              <a:gd name="T25" fmla="*/ 118 h 166"/>
              <a:gd name="T26" fmla="*/ 87 w 88"/>
              <a:gd name="T27" fmla="*/ 118 h 166"/>
              <a:gd name="T28" fmla="*/ 87 w 88"/>
              <a:gd name="T29" fmla="*/ 118 h 166"/>
              <a:gd name="T30" fmla="*/ 79 w 88"/>
              <a:gd name="T31" fmla="*/ 113 h 166"/>
              <a:gd name="T32" fmla="*/ 35 w 88"/>
              <a:gd name="T33" fmla="*/ 53 h 166"/>
              <a:gd name="T34" fmla="*/ 55 w 88"/>
              <a:gd name="T35" fmla="*/ 53 h 166"/>
              <a:gd name="T36" fmla="*/ 58 w 88"/>
              <a:gd name="T37" fmla="*/ 62 h 166"/>
              <a:gd name="T38" fmla="*/ 76 w 88"/>
              <a:gd name="T39" fmla="*/ 64 h 166"/>
              <a:gd name="T40" fmla="*/ 82 w 88"/>
              <a:gd name="T41" fmla="*/ 52 h 166"/>
              <a:gd name="T42" fmla="*/ 82 w 88"/>
              <a:gd name="T43" fmla="*/ 50 h 166"/>
              <a:gd name="T44" fmla="*/ 81 w 88"/>
              <a:gd name="T45" fmla="*/ 48 h 166"/>
              <a:gd name="T46" fmla="*/ 79 w 88"/>
              <a:gd name="T47" fmla="*/ 47 h 166"/>
              <a:gd name="T48" fmla="*/ 65 w 88"/>
              <a:gd name="T49" fmla="*/ 29 h 166"/>
              <a:gd name="T50" fmla="*/ 64 w 88"/>
              <a:gd name="T51" fmla="*/ 27 h 166"/>
              <a:gd name="T52" fmla="*/ 64 w 88"/>
              <a:gd name="T53" fmla="*/ 26 h 166"/>
              <a:gd name="T54" fmla="*/ 63 w 88"/>
              <a:gd name="T55" fmla="*/ 24 h 166"/>
              <a:gd name="T56" fmla="*/ 54 w 88"/>
              <a:gd name="T57" fmla="*/ 16 h 166"/>
              <a:gd name="T58" fmla="*/ 65 w 88"/>
              <a:gd name="T59" fmla="*/ 8 h 166"/>
              <a:gd name="T60" fmla="*/ 30 w 88"/>
              <a:gd name="T61" fmla="*/ 0 h 166"/>
              <a:gd name="T62" fmla="*/ 17 w 88"/>
              <a:gd name="T63" fmla="*/ 13 h 166"/>
              <a:gd name="T64" fmla="*/ 3 w 88"/>
              <a:gd name="T65" fmla="*/ 34 h 166"/>
              <a:gd name="T66" fmla="*/ 1 w 88"/>
              <a:gd name="T67" fmla="*/ 59 h 166"/>
              <a:gd name="T68" fmla="*/ 8 w 88"/>
              <a:gd name="T69" fmla="*/ 123 h 166"/>
              <a:gd name="T70" fmla="*/ 17 w 88"/>
              <a:gd name="T71" fmla="*/ 133 h 166"/>
              <a:gd name="T72" fmla="*/ 13 w 88"/>
              <a:gd name="T73" fmla="*/ 133 h 166"/>
              <a:gd name="T74" fmla="*/ 12 w 88"/>
              <a:gd name="T75" fmla="*/ 133 h 166"/>
              <a:gd name="T76" fmla="*/ 11 w 88"/>
              <a:gd name="T77" fmla="*/ 135 h 166"/>
              <a:gd name="T78" fmla="*/ 12 w 88"/>
              <a:gd name="T79" fmla="*/ 136 h 166"/>
              <a:gd name="T80" fmla="*/ 13 w 88"/>
              <a:gd name="T81" fmla="*/ 137 h 166"/>
              <a:gd name="T82" fmla="*/ 14 w 88"/>
              <a:gd name="T83" fmla="*/ 137 h 166"/>
              <a:gd name="T84" fmla="*/ 2 w 88"/>
              <a:gd name="T85" fmla="*/ 149 h 166"/>
              <a:gd name="T86" fmla="*/ 2 w 88"/>
              <a:gd name="T87" fmla="*/ 154 h 166"/>
              <a:gd name="T88" fmla="*/ 3 w 88"/>
              <a:gd name="T89" fmla="*/ 156 h 166"/>
              <a:gd name="T90" fmla="*/ 5 w 88"/>
              <a:gd name="T91" fmla="*/ 157 h 166"/>
              <a:gd name="T92" fmla="*/ 5 w 88"/>
              <a:gd name="T93" fmla="*/ 157 h 166"/>
              <a:gd name="T94" fmla="*/ 5 w 88"/>
              <a:gd name="T95" fmla="*/ 160 h 166"/>
              <a:gd name="T96" fmla="*/ 5 w 88"/>
              <a:gd name="T97" fmla="*/ 160 h 166"/>
              <a:gd name="T98" fmla="*/ 3 w 88"/>
              <a:gd name="T99" fmla="*/ 160 h 166"/>
              <a:gd name="T100" fmla="*/ 2 w 88"/>
              <a:gd name="T101" fmla="*/ 163 h 166"/>
              <a:gd name="T102" fmla="*/ 2 w 88"/>
              <a:gd name="T103" fmla="*/ 163 h 166"/>
              <a:gd name="T104" fmla="*/ 3 w 88"/>
              <a:gd name="T105" fmla="*/ 165 h 166"/>
              <a:gd name="T106" fmla="*/ 5 w 88"/>
              <a:gd name="T107" fmla="*/ 166 h 166"/>
              <a:gd name="T108" fmla="*/ 85 w 88"/>
              <a:gd name="T109" fmla="*/ 166 h 166"/>
              <a:gd name="T110" fmla="*/ 87 w 88"/>
              <a:gd name="T111" fmla="*/ 165 h 166"/>
              <a:gd name="T112" fmla="*/ 88 w 88"/>
              <a:gd name="T113" fmla="*/ 163 h 166"/>
              <a:gd name="T114" fmla="*/ 88 w 88"/>
              <a:gd name="T115" fmla="*/ 163 h 166"/>
              <a:gd name="T116" fmla="*/ 87 w 88"/>
              <a:gd name="T117" fmla="*/ 160 h 166"/>
              <a:gd name="T118" fmla="*/ 85 w 88"/>
              <a:gd name="T119" fmla="*/ 160 h 166"/>
              <a:gd name="T120" fmla="*/ 85 w 88"/>
              <a:gd name="T121" fmla="*/ 160 h 166"/>
              <a:gd name="T122" fmla="*/ 85 w 88"/>
              <a:gd name="T123" fmla="*/ 157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8" h="166">
                <a:moveTo>
                  <a:pt x="85" y="157"/>
                </a:moveTo>
                <a:cubicBezTo>
                  <a:pt x="86" y="157"/>
                  <a:pt x="87" y="157"/>
                  <a:pt x="87" y="156"/>
                </a:cubicBezTo>
                <a:cubicBezTo>
                  <a:pt x="88" y="156"/>
                  <a:pt x="88" y="155"/>
                  <a:pt x="88" y="154"/>
                </a:cubicBezTo>
                <a:cubicBezTo>
                  <a:pt x="88" y="149"/>
                  <a:pt x="88" y="149"/>
                  <a:pt x="88" y="149"/>
                </a:cubicBezTo>
                <a:cubicBezTo>
                  <a:pt x="82" y="149"/>
                  <a:pt x="76" y="143"/>
                  <a:pt x="76" y="137"/>
                </a:cubicBezTo>
                <a:cubicBezTo>
                  <a:pt x="77" y="137"/>
                  <a:pt x="77" y="137"/>
                  <a:pt x="77" y="137"/>
                </a:cubicBezTo>
                <a:cubicBezTo>
                  <a:pt x="78" y="137"/>
                  <a:pt x="78" y="137"/>
                  <a:pt x="78" y="136"/>
                </a:cubicBezTo>
                <a:cubicBezTo>
                  <a:pt x="79" y="136"/>
                  <a:pt x="79" y="135"/>
                  <a:pt x="79" y="135"/>
                </a:cubicBezTo>
                <a:cubicBezTo>
                  <a:pt x="79" y="134"/>
                  <a:pt x="79" y="134"/>
                  <a:pt x="78" y="133"/>
                </a:cubicBezTo>
                <a:cubicBezTo>
                  <a:pt x="78" y="133"/>
                  <a:pt x="78" y="133"/>
                  <a:pt x="77" y="133"/>
                </a:cubicBezTo>
                <a:cubicBezTo>
                  <a:pt x="74" y="133"/>
                  <a:pt x="74" y="133"/>
                  <a:pt x="74" y="133"/>
                </a:cubicBezTo>
                <a:cubicBezTo>
                  <a:pt x="84" y="128"/>
                  <a:pt x="87" y="118"/>
                  <a:pt x="87" y="118"/>
                </a:cubicBezTo>
                <a:cubicBezTo>
                  <a:pt x="87" y="118"/>
                  <a:pt x="87" y="118"/>
                  <a:pt x="87" y="118"/>
                </a:cubicBezTo>
                <a:cubicBezTo>
                  <a:pt x="87" y="118"/>
                  <a:pt x="87" y="118"/>
                  <a:pt x="87" y="118"/>
                </a:cubicBezTo>
                <a:cubicBezTo>
                  <a:pt x="87" y="118"/>
                  <a:pt x="87" y="118"/>
                  <a:pt x="87" y="118"/>
                </a:cubicBezTo>
                <a:cubicBezTo>
                  <a:pt x="79" y="113"/>
                  <a:pt x="79" y="113"/>
                  <a:pt x="79" y="113"/>
                </a:cubicBezTo>
                <a:cubicBezTo>
                  <a:pt x="65" y="104"/>
                  <a:pt x="38" y="82"/>
                  <a:pt x="35" y="53"/>
                </a:cubicBezTo>
                <a:cubicBezTo>
                  <a:pt x="39" y="55"/>
                  <a:pt x="49" y="56"/>
                  <a:pt x="55" y="53"/>
                </a:cubicBezTo>
                <a:cubicBezTo>
                  <a:pt x="56" y="54"/>
                  <a:pt x="59" y="57"/>
                  <a:pt x="58" y="62"/>
                </a:cubicBezTo>
                <a:cubicBezTo>
                  <a:pt x="65" y="66"/>
                  <a:pt x="76" y="64"/>
                  <a:pt x="76" y="64"/>
                </a:cubicBezTo>
                <a:cubicBezTo>
                  <a:pt x="82" y="52"/>
                  <a:pt x="82" y="52"/>
                  <a:pt x="82" y="52"/>
                </a:cubicBezTo>
                <a:cubicBezTo>
                  <a:pt x="82" y="51"/>
                  <a:pt x="82" y="50"/>
                  <a:pt x="82" y="50"/>
                </a:cubicBezTo>
                <a:cubicBezTo>
                  <a:pt x="82" y="49"/>
                  <a:pt x="81" y="49"/>
                  <a:pt x="81" y="48"/>
                </a:cubicBezTo>
                <a:cubicBezTo>
                  <a:pt x="79" y="47"/>
                  <a:pt x="79" y="47"/>
                  <a:pt x="79" y="47"/>
                </a:cubicBezTo>
                <a:cubicBezTo>
                  <a:pt x="65" y="29"/>
                  <a:pt x="65" y="29"/>
                  <a:pt x="65" y="29"/>
                </a:cubicBezTo>
                <a:cubicBezTo>
                  <a:pt x="64" y="27"/>
                  <a:pt x="64" y="27"/>
                  <a:pt x="64" y="27"/>
                </a:cubicBezTo>
                <a:cubicBezTo>
                  <a:pt x="64" y="26"/>
                  <a:pt x="64" y="26"/>
                  <a:pt x="64" y="26"/>
                </a:cubicBezTo>
                <a:cubicBezTo>
                  <a:pt x="63" y="25"/>
                  <a:pt x="63" y="25"/>
                  <a:pt x="63" y="24"/>
                </a:cubicBezTo>
                <a:cubicBezTo>
                  <a:pt x="54" y="16"/>
                  <a:pt x="54" y="16"/>
                  <a:pt x="54" y="16"/>
                </a:cubicBezTo>
                <a:cubicBezTo>
                  <a:pt x="65" y="8"/>
                  <a:pt x="65" y="8"/>
                  <a:pt x="65" y="8"/>
                </a:cubicBezTo>
                <a:cubicBezTo>
                  <a:pt x="30" y="0"/>
                  <a:pt x="30" y="0"/>
                  <a:pt x="30" y="0"/>
                </a:cubicBezTo>
                <a:cubicBezTo>
                  <a:pt x="17" y="13"/>
                  <a:pt x="17" y="13"/>
                  <a:pt x="17" y="13"/>
                </a:cubicBezTo>
                <a:cubicBezTo>
                  <a:pt x="11" y="19"/>
                  <a:pt x="6" y="26"/>
                  <a:pt x="3" y="34"/>
                </a:cubicBezTo>
                <a:cubicBezTo>
                  <a:pt x="0" y="43"/>
                  <a:pt x="0" y="51"/>
                  <a:pt x="1" y="59"/>
                </a:cubicBezTo>
                <a:cubicBezTo>
                  <a:pt x="8" y="123"/>
                  <a:pt x="8" y="123"/>
                  <a:pt x="8" y="123"/>
                </a:cubicBezTo>
                <a:cubicBezTo>
                  <a:pt x="17" y="133"/>
                  <a:pt x="17" y="133"/>
                  <a:pt x="17" y="133"/>
                </a:cubicBezTo>
                <a:cubicBezTo>
                  <a:pt x="13" y="133"/>
                  <a:pt x="13" y="133"/>
                  <a:pt x="13" y="133"/>
                </a:cubicBezTo>
                <a:cubicBezTo>
                  <a:pt x="13" y="133"/>
                  <a:pt x="12" y="133"/>
                  <a:pt x="12" y="133"/>
                </a:cubicBezTo>
                <a:cubicBezTo>
                  <a:pt x="11" y="134"/>
                  <a:pt x="11" y="134"/>
                  <a:pt x="11" y="135"/>
                </a:cubicBezTo>
                <a:cubicBezTo>
                  <a:pt x="11" y="135"/>
                  <a:pt x="11" y="136"/>
                  <a:pt x="12" y="136"/>
                </a:cubicBezTo>
                <a:cubicBezTo>
                  <a:pt x="12" y="137"/>
                  <a:pt x="13" y="137"/>
                  <a:pt x="13" y="137"/>
                </a:cubicBezTo>
                <a:cubicBezTo>
                  <a:pt x="14" y="137"/>
                  <a:pt x="14" y="137"/>
                  <a:pt x="14" y="137"/>
                </a:cubicBezTo>
                <a:cubicBezTo>
                  <a:pt x="14" y="143"/>
                  <a:pt x="9" y="149"/>
                  <a:pt x="2" y="149"/>
                </a:cubicBezTo>
                <a:cubicBezTo>
                  <a:pt x="2" y="154"/>
                  <a:pt x="2" y="154"/>
                  <a:pt x="2" y="154"/>
                </a:cubicBezTo>
                <a:cubicBezTo>
                  <a:pt x="2" y="155"/>
                  <a:pt x="2" y="156"/>
                  <a:pt x="3" y="156"/>
                </a:cubicBezTo>
                <a:cubicBezTo>
                  <a:pt x="3" y="157"/>
                  <a:pt x="4" y="157"/>
                  <a:pt x="5" y="157"/>
                </a:cubicBezTo>
                <a:cubicBezTo>
                  <a:pt x="5" y="157"/>
                  <a:pt x="5" y="157"/>
                  <a:pt x="5" y="157"/>
                </a:cubicBezTo>
                <a:cubicBezTo>
                  <a:pt x="5" y="160"/>
                  <a:pt x="5" y="160"/>
                  <a:pt x="5" y="160"/>
                </a:cubicBezTo>
                <a:cubicBezTo>
                  <a:pt x="5" y="160"/>
                  <a:pt x="5" y="160"/>
                  <a:pt x="5" y="160"/>
                </a:cubicBezTo>
                <a:cubicBezTo>
                  <a:pt x="4" y="160"/>
                  <a:pt x="3" y="160"/>
                  <a:pt x="3" y="160"/>
                </a:cubicBezTo>
                <a:cubicBezTo>
                  <a:pt x="2" y="161"/>
                  <a:pt x="2" y="162"/>
                  <a:pt x="2" y="163"/>
                </a:cubicBezTo>
                <a:cubicBezTo>
                  <a:pt x="2" y="163"/>
                  <a:pt x="2" y="163"/>
                  <a:pt x="2" y="163"/>
                </a:cubicBezTo>
                <a:cubicBezTo>
                  <a:pt x="2" y="164"/>
                  <a:pt x="2" y="165"/>
                  <a:pt x="3" y="165"/>
                </a:cubicBezTo>
                <a:cubicBezTo>
                  <a:pt x="3" y="166"/>
                  <a:pt x="4" y="166"/>
                  <a:pt x="5" y="166"/>
                </a:cubicBezTo>
                <a:cubicBezTo>
                  <a:pt x="85" y="166"/>
                  <a:pt x="85" y="166"/>
                  <a:pt x="85" y="166"/>
                </a:cubicBezTo>
                <a:cubicBezTo>
                  <a:pt x="86" y="166"/>
                  <a:pt x="87" y="166"/>
                  <a:pt x="87" y="165"/>
                </a:cubicBezTo>
                <a:cubicBezTo>
                  <a:pt x="88" y="165"/>
                  <a:pt x="88" y="164"/>
                  <a:pt x="88" y="163"/>
                </a:cubicBezTo>
                <a:cubicBezTo>
                  <a:pt x="88" y="163"/>
                  <a:pt x="88" y="163"/>
                  <a:pt x="88" y="163"/>
                </a:cubicBezTo>
                <a:cubicBezTo>
                  <a:pt x="88" y="162"/>
                  <a:pt x="88" y="161"/>
                  <a:pt x="87" y="160"/>
                </a:cubicBezTo>
                <a:cubicBezTo>
                  <a:pt x="87" y="160"/>
                  <a:pt x="86" y="160"/>
                  <a:pt x="85" y="160"/>
                </a:cubicBezTo>
                <a:cubicBezTo>
                  <a:pt x="85" y="160"/>
                  <a:pt x="85" y="160"/>
                  <a:pt x="85" y="160"/>
                </a:cubicBezTo>
                <a:cubicBezTo>
                  <a:pt x="85" y="157"/>
                  <a:pt x="85" y="157"/>
                  <a:pt x="85" y="15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507" name="Group 506">
            <a:extLst>
              <a:ext uri="{FF2B5EF4-FFF2-40B4-BE49-F238E27FC236}">
                <a16:creationId xmlns:a16="http://schemas.microsoft.com/office/drawing/2014/main" id="{06A0DB83-A3B9-4116-BFB7-959A7A57A649}"/>
              </a:ext>
            </a:extLst>
          </p:cNvPr>
          <p:cNvGrpSpPr/>
          <p:nvPr/>
        </p:nvGrpSpPr>
        <p:grpSpPr>
          <a:xfrm>
            <a:off x="10138860" y="3734601"/>
            <a:ext cx="385896" cy="389166"/>
            <a:chOff x="3459163" y="2605088"/>
            <a:chExt cx="561975" cy="566737"/>
          </a:xfrm>
          <a:solidFill>
            <a:schemeClr val="tx1"/>
          </a:solidFill>
        </p:grpSpPr>
        <p:sp>
          <p:nvSpPr>
            <p:cNvPr id="508" name="Freeform 5">
              <a:extLst>
                <a:ext uri="{FF2B5EF4-FFF2-40B4-BE49-F238E27FC236}">
                  <a16:creationId xmlns:a16="http://schemas.microsoft.com/office/drawing/2014/main" id="{92A2E2F1-D1B5-4210-A1EB-491905DE77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59163" y="2605088"/>
              <a:ext cx="561975" cy="566737"/>
            </a:xfrm>
            <a:custGeom>
              <a:avLst/>
              <a:gdLst>
                <a:gd name="T0" fmla="*/ 0 w 354"/>
                <a:gd name="T1" fmla="*/ 0 h 357"/>
                <a:gd name="T2" fmla="*/ 0 w 354"/>
                <a:gd name="T3" fmla="*/ 357 h 357"/>
                <a:gd name="T4" fmla="*/ 354 w 354"/>
                <a:gd name="T5" fmla="*/ 357 h 357"/>
                <a:gd name="T6" fmla="*/ 354 w 354"/>
                <a:gd name="T7" fmla="*/ 0 h 357"/>
                <a:gd name="T8" fmla="*/ 0 w 354"/>
                <a:gd name="T9" fmla="*/ 0 h 357"/>
                <a:gd name="T10" fmla="*/ 133 w 354"/>
                <a:gd name="T11" fmla="*/ 45 h 357"/>
                <a:gd name="T12" fmla="*/ 155 w 354"/>
                <a:gd name="T13" fmla="*/ 45 h 357"/>
                <a:gd name="T14" fmla="*/ 155 w 354"/>
                <a:gd name="T15" fmla="*/ 67 h 357"/>
                <a:gd name="T16" fmla="*/ 133 w 354"/>
                <a:gd name="T17" fmla="*/ 67 h 357"/>
                <a:gd name="T18" fmla="*/ 133 w 354"/>
                <a:gd name="T19" fmla="*/ 45 h 357"/>
                <a:gd name="T20" fmla="*/ 88 w 354"/>
                <a:gd name="T21" fmla="*/ 45 h 357"/>
                <a:gd name="T22" fmla="*/ 111 w 354"/>
                <a:gd name="T23" fmla="*/ 45 h 357"/>
                <a:gd name="T24" fmla="*/ 111 w 354"/>
                <a:gd name="T25" fmla="*/ 67 h 357"/>
                <a:gd name="T26" fmla="*/ 88 w 354"/>
                <a:gd name="T27" fmla="*/ 67 h 357"/>
                <a:gd name="T28" fmla="*/ 88 w 354"/>
                <a:gd name="T29" fmla="*/ 45 h 357"/>
                <a:gd name="T30" fmla="*/ 44 w 354"/>
                <a:gd name="T31" fmla="*/ 45 h 357"/>
                <a:gd name="T32" fmla="*/ 66 w 354"/>
                <a:gd name="T33" fmla="*/ 45 h 357"/>
                <a:gd name="T34" fmla="*/ 66 w 354"/>
                <a:gd name="T35" fmla="*/ 67 h 357"/>
                <a:gd name="T36" fmla="*/ 44 w 354"/>
                <a:gd name="T37" fmla="*/ 67 h 357"/>
                <a:gd name="T38" fmla="*/ 44 w 354"/>
                <a:gd name="T39" fmla="*/ 45 h 357"/>
                <a:gd name="T40" fmla="*/ 310 w 354"/>
                <a:gd name="T41" fmla="*/ 312 h 357"/>
                <a:gd name="T42" fmla="*/ 44 w 354"/>
                <a:gd name="T43" fmla="*/ 312 h 357"/>
                <a:gd name="T44" fmla="*/ 44 w 354"/>
                <a:gd name="T45" fmla="*/ 89 h 357"/>
                <a:gd name="T46" fmla="*/ 310 w 354"/>
                <a:gd name="T47" fmla="*/ 89 h 357"/>
                <a:gd name="T48" fmla="*/ 310 w 354"/>
                <a:gd name="T49" fmla="*/ 312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4" h="357">
                  <a:moveTo>
                    <a:pt x="0" y="0"/>
                  </a:moveTo>
                  <a:lnTo>
                    <a:pt x="0" y="357"/>
                  </a:lnTo>
                  <a:lnTo>
                    <a:pt x="354" y="357"/>
                  </a:lnTo>
                  <a:lnTo>
                    <a:pt x="354" y="0"/>
                  </a:lnTo>
                  <a:lnTo>
                    <a:pt x="0" y="0"/>
                  </a:lnTo>
                  <a:close/>
                  <a:moveTo>
                    <a:pt x="133" y="45"/>
                  </a:moveTo>
                  <a:lnTo>
                    <a:pt x="155" y="45"/>
                  </a:lnTo>
                  <a:lnTo>
                    <a:pt x="155" y="67"/>
                  </a:lnTo>
                  <a:lnTo>
                    <a:pt x="133" y="67"/>
                  </a:lnTo>
                  <a:lnTo>
                    <a:pt x="133" y="45"/>
                  </a:lnTo>
                  <a:close/>
                  <a:moveTo>
                    <a:pt x="88" y="45"/>
                  </a:moveTo>
                  <a:lnTo>
                    <a:pt x="111" y="45"/>
                  </a:lnTo>
                  <a:lnTo>
                    <a:pt x="111" y="67"/>
                  </a:lnTo>
                  <a:lnTo>
                    <a:pt x="88" y="67"/>
                  </a:lnTo>
                  <a:lnTo>
                    <a:pt x="88" y="45"/>
                  </a:lnTo>
                  <a:close/>
                  <a:moveTo>
                    <a:pt x="44" y="45"/>
                  </a:moveTo>
                  <a:lnTo>
                    <a:pt x="66" y="45"/>
                  </a:lnTo>
                  <a:lnTo>
                    <a:pt x="66" y="67"/>
                  </a:lnTo>
                  <a:lnTo>
                    <a:pt x="44" y="67"/>
                  </a:lnTo>
                  <a:lnTo>
                    <a:pt x="44" y="45"/>
                  </a:lnTo>
                  <a:close/>
                  <a:moveTo>
                    <a:pt x="310" y="312"/>
                  </a:moveTo>
                  <a:lnTo>
                    <a:pt x="44" y="312"/>
                  </a:lnTo>
                  <a:lnTo>
                    <a:pt x="44" y="89"/>
                  </a:lnTo>
                  <a:lnTo>
                    <a:pt x="310" y="89"/>
                  </a:lnTo>
                  <a:lnTo>
                    <a:pt x="310" y="3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09" name="Freeform 6">
              <a:extLst>
                <a:ext uri="{FF2B5EF4-FFF2-40B4-BE49-F238E27FC236}">
                  <a16:creationId xmlns:a16="http://schemas.microsoft.com/office/drawing/2014/main" id="{A0092D69-22A6-4867-90B3-03F97287C4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8863" y="2817813"/>
              <a:ext cx="282575" cy="247650"/>
            </a:xfrm>
            <a:custGeom>
              <a:avLst/>
              <a:gdLst>
                <a:gd name="T0" fmla="*/ 45 w 178"/>
                <a:gd name="T1" fmla="*/ 156 h 156"/>
                <a:gd name="T2" fmla="*/ 133 w 178"/>
                <a:gd name="T3" fmla="*/ 156 h 156"/>
                <a:gd name="T4" fmla="*/ 133 w 178"/>
                <a:gd name="T5" fmla="*/ 89 h 156"/>
                <a:gd name="T6" fmla="*/ 178 w 178"/>
                <a:gd name="T7" fmla="*/ 89 h 156"/>
                <a:gd name="T8" fmla="*/ 89 w 178"/>
                <a:gd name="T9" fmla="*/ 0 h 156"/>
                <a:gd name="T10" fmla="*/ 0 w 178"/>
                <a:gd name="T11" fmla="*/ 89 h 156"/>
                <a:gd name="T12" fmla="*/ 45 w 178"/>
                <a:gd name="T13" fmla="*/ 89 h 156"/>
                <a:gd name="T14" fmla="*/ 45 w 178"/>
                <a:gd name="T15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8" h="156">
                  <a:moveTo>
                    <a:pt x="45" y="156"/>
                  </a:moveTo>
                  <a:lnTo>
                    <a:pt x="133" y="156"/>
                  </a:lnTo>
                  <a:lnTo>
                    <a:pt x="133" y="89"/>
                  </a:lnTo>
                  <a:lnTo>
                    <a:pt x="178" y="89"/>
                  </a:lnTo>
                  <a:lnTo>
                    <a:pt x="89" y="0"/>
                  </a:lnTo>
                  <a:lnTo>
                    <a:pt x="0" y="89"/>
                  </a:lnTo>
                  <a:lnTo>
                    <a:pt x="45" y="89"/>
                  </a:lnTo>
                  <a:lnTo>
                    <a:pt x="45" y="1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510" name="Group 509">
            <a:extLst>
              <a:ext uri="{FF2B5EF4-FFF2-40B4-BE49-F238E27FC236}">
                <a16:creationId xmlns:a16="http://schemas.microsoft.com/office/drawing/2014/main" id="{FB5265C2-28BC-44AF-BE44-96CA22345087}"/>
              </a:ext>
            </a:extLst>
          </p:cNvPr>
          <p:cNvGrpSpPr/>
          <p:nvPr/>
        </p:nvGrpSpPr>
        <p:grpSpPr>
          <a:xfrm rot="21545399">
            <a:off x="2256470" y="3688550"/>
            <a:ext cx="318841" cy="481269"/>
            <a:chOff x="2289175" y="1751013"/>
            <a:chExt cx="168275" cy="254001"/>
          </a:xfrm>
          <a:solidFill>
            <a:schemeClr val="tx1"/>
          </a:solidFill>
        </p:grpSpPr>
        <p:sp>
          <p:nvSpPr>
            <p:cNvPr id="511" name="Freeform 110">
              <a:extLst>
                <a:ext uri="{FF2B5EF4-FFF2-40B4-BE49-F238E27FC236}">
                  <a16:creationId xmlns:a16="http://schemas.microsoft.com/office/drawing/2014/main" id="{2C336DE1-8048-4686-94F9-B33883738D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89175" y="1812926"/>
              <a:ext cx="168275" cy="192088"/>
            </a:xfrm>
            <a:custGeom>
              <a:avLst/>
              <a:gdLst>
                <a:gd name="T0" fmla="*/ 32 w 63"/>
                <a:gd name="T1" fmla="*/ 56 h 72"/>
                <a:gd name="T2" fmla="*/ 48 w 63"/>
                <a:gd name="T3" fmla="*/ 72 h 72"/>
                <a:gd name="T4" fmla="*/ 63 w 63"/>
                <a:gd name="T5" fmla="*/ 72 h 72"/>
                <a:gd name="T6" fmla="*/ 33 w 63"/>
                <a:gd name="T7" fmla="*/ 15 h 72"/>
                <a:gd name="T8" fmla="*/ 39 w 63"/>
                <a:gd name="T9" fmla="*/ 7 h 72"/>
                <a:gd name="T10" fmla="*/ 32 w 63"/>
                <a:gd name="T11" fmla="*/ 0 h 72"/>
                <a:gd name="T12" fmla="*/ 24 w 63"/>
                <a:gd name="T13" fmla="*/ 7 h 72"/>
                <a:gd name="T14" fmla="*/ 31 w 63"/>
                <a:gd name="T15" fmla="*/ 15 h 72"/>
                <a:gd name="T16" fmla="*/ 0 w 63"/>
                <a:gd name="T17" fmla="*/ 72 h 72"/>
                <a:gd name="T18" fmla="*/ 16 w 63"/>
                <a:gd name="T19" fmla="*/ 72 h 72"/>
                <a:gd name="T20" fmla="*/ 32 w 63"/>
                <a:gd name="T21" fmla="*/ 56 h 72"/>
                <a:gd name="T22" fmla="*/ 32 w 63"/>
                <a:gd name="T23" fmla="*/ 33 h 72"/>
                <a:gd name="T24" fmla="*/ 32 w 63"/>
                <a:gd name="T25" fmla="*/ 32 h 72"/>
                <a:gd name="T26" fmla="*/ 32 w 63"/>
                <a:gd name="T27" fmla="*/ 33 h 72"/>
                <a:gd name="T28" fmla="*/ 41 w 63"/>
                <a:gd name="T29" fmla="*/ 52 h 72"/>
                <a:gd name="T30" fmla="*/ 32 w 63"/>
                <a:gd name="T31" fmla="*/ 50 h 72"/>
                <a:gd name="T32" fmla="*/ 23 w 63"/>
                <a:gd name="T33" fmla="*/ 52 h 72"/>
                <a:gd name="T34" fmla="*/ 32 w 63"/>
                <a:gd name="T35" fmla="*/ 3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3" h="72">
                  <a:moveTo>
                    <a:pt x="32" y="56"/>
                  </a:moveTo>
                  <a:cubicBezTo>
                    <a:pt x="41" y="56"/>
                    <a:pt x="48" y="63"/>
                    <a:pt x="48" y="72"/>
                  </a:cubicBezTo>
                  <a:cubicBezTo>
                    <a:pt x="63" y="72"/>
                    <a:pt x="63" y="72"/>
                    <a:pt x="63" y="72"/>
                  </a:cubicBezTo>
                  <a:cubicBezTo>
                    <a:pt x="44" y="51"/>
                    <a:pt x="36" y="26"/>
                    <a:pt x="33" y="15"/>
                  </a:cubicBezTo>
                  <a:cubicBezTo>
                    <a:pt x="37" y="14"/>
                    <a:pt x="39" y="11"/>
                    <a:pt x="39" y="7"/>
                  </a:cubicBezTo>
                  <a:cubicBezTo>
                    <a:pt x="39" y="3"/>
                    <a:pt x="36" y="0"/>
                    <a:pt x="32" y="0"/>
                  </a:cubicBezTo>
                  <a:cubicBezTo>
                    <a:pt x="28" y="0"/>
                    <a:pt x="24" y="3"/>
                    <a:pt x="24" y="7"/>
                  </a:cubicBezTo>
                  <a:cubicBezTo>
                    <a:pt x="24" y="11"/>
                    <a:pt x="27" y="14"/>
                    <a:pt x="31" y="15"/>
                  </a:cubicBezTo>
                  <a:cubicBezTo>
                    <a:pt x="28" y="26"/>
                    <a:pt x="20" y="51"/>
                    <a:pt x="0" y="72"/>
                  </a:cubicBezTo>
                  <a:cubicBezTo>
                    <a:pt x="16" y="72"/>
                    <a:pt x="16" y="72"/>
                    <a:pt x="16" y="72"/>
                  </a:cubicBezTo>
                  <a:cubicBezTo>
                    <a:pt x="16" y="63"/>
                    <a:pt x="23" y="56"/>
                    <a:pt x="32" y="56"/>
                  </a:cubicBezTo>
                  <a:close/>
                  <a:moveTo>
                    <a:pt x="32" y="33"/>
                  </a:moveTo>
                  <a:cubicBezTo>
                    <a:pt x="32" y="32"/>
                    <a:pt x="32" y="32"/>
                    <a:pt x="32" y="32"/>
                  </a:cubicBezTo>
                  <a:cubicBezTo>
                    <a:pt x="32" y="32"/>
                    <a:pt x="32" y="32"/>
                    <a:pt x="32" y="33"/>
                  </a:cubicBezTo>
                  <a:cubicBezTo>
                    <a:pt x="35" y="39"/>
                    <a:pt x="38" y="46"/>
                    <a:pt x="41" y="52"/>
                  </a:cubicBezTo>
                  <a:cubicBezTo>
                    <a:pt x="38" y="50"/>
                    <a:pt x="35" y="50"/>
                    <a:pt x="32" y="50"/>
                  </a:cubicBezTo>
                  <a:cubicBezTo>
                    <a:pt x="29" y="50"/>
                    <a:pt x="26" y="50"/>
                    <a:pt x="23" y="52"/>
                  </a:cubicBezTo>
                  <a:cubicBezTo>
                    <a:pt x="26" y="46"/>
                    <a:pt x="29" y="39"/>
                    <a:pt x="32" y="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12" name="Freeform 111">
              <a:extLst>
                <a:ext uri="{FF2B5EF4-FFF2-40B4-BE49-F238E27FC236}">
                  <a16:creationId xmlns:a16="http://schemas.microsoft.com/office/drawing/2014/main" id="{FE89A384-20E7-4510-A3C1-CF8FFA33AC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0763" y="1751013"/>
              <a:ext cx="166687" cy="155575"/>
            </a:xfrm>
            <a:custGeom>
              <a:avLst/>
              <a:gdLst>
                <a:gd name="T0" fmla="*/ 15 w 62"/>
                <a:gd name="T1" fmla="*/ 57 h 58"/>
                <a:gd name="T2" fmla="*/ 18 w 62"/>
                <a:gd name="T3" fmla="*/ 57 h 58"/>
                <a:gd name="T4" fmla="*/ 17 w 62"/>
                <a:gd name="T5" fmla="*/ 54 h 58"/>
                <a:gd name="T6" fmla="*/ 3 w 62"/>
                <a:gd name="T7" fmla="*/ 30 h 58"/>
                <a:gd name="T8" fmla="*/ 31 w 62"/>
                <a:gd name="T9" fmla="*/ 3 h 58"/>
                <a:gd name="T10" fmla="*/ 59 w 62"/>
                <a:gd name="T11" fmla="*/ 30 h 58"/>
                <a:gd name="T12" fmla="*/ 45 w 62"/>
                <a:gd name="T13" fmla="*/ 54 h 58"/>
                <a:gd name="T14" fmla="*/ 44 w 62"/>
                <a:gd name="T15" fmla="*/ 57 h 58"/>
                <a:gd name="T16" fmla="*/ 45 w 62"/>
                <a:gd name="T17" fmla="*/ 57 h 58"/>
                <a:gd name="T18" fmla="*/ 46 w 62"/>
                <a:gd name="T19" fmla="*/ 57 h 58"/>
                <a:gd name="T20" fmla="*/ 57 w 62"/>
                <a:gd name="T21" fmla="*/ 46 h 58"/>
                <a:gd name="T22" fmla="*/ 62 w 62"/>
                <a:gd name="T23" fmla="*/ 30 h 58"/>
                <a:gd name="T24" fmla="*/ 31 w 62"/>
                <a:gd name="T25" fmla="*/ 0 h 58"/>
                <a:gd name="T26" fmla="*/ 0 w 62"/>
                <a:gd name="T27" fmla="*/ 30 h 58"/>
                <a:gd name="T28" fmla="*/ 4 w 62"/>
                <a:gd name="T29" fmla="*/ 46 h 58"/>
                <a:gd name="T30" fmla="*/ 15 w 62"/>
                <a:gd name="T31" fmla="*/ 5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" h="58">
                  <a:moveTo>
                    <a:pt x="15" y="57"/>
                  </a:moveTo>
                  <a:cubicBezTo>
                    <a:pt x="16" y="58"/>
                    <a:pt x="17" y="57"/>
                    <a:pt x="18" y="57"/>
                  </a:cubicBezTo>
                  <a:cubicBezTo>
                    <a:pt x="18" y="56"/>
                    <a:pt x="18" y="55"/>
                    <a:pt x="17" y="54"/>
                  </a:cubicBezTo>
                  <a:cubicBezTo>
                    <a:pt x="8" y="50"/>
                    <a:pt x="3" y="40"/>
                    <a:pt x="3" y="30"/>
                  </a:cubicBezTo>
                  <a:cubicBezTo>
                    <a:pt x="3" y="15"/>
                    <a:pt x="16" y="3"/>
                    <a:pt x="31" y="3"/>
                  </a:cubicBezTo>
                  <a:cubicBezTo>
                    <a:pt x="46" y="3"/>
                    <a:pt x="59" y="15"/>
                    <a:pt x="59" y="30"/>
                  </a:cubicBezTo>
                  <a:cubicBezTo>
                    <a:pt x="59" y="40"/>
                    <a:pt x="53" y="50"/>
                    <a:pt x="45" y="54"/>
                  </a:cubicBezTo>
                  <a:cubicBezTo>
                    <a:pt x="44" y="55"/>
                    <a:pt x="44" y="56"/>
                    <a:pt x="44" y="57"/>
                  </a:cubicBezTo>
                  <a:cubicBezTo>
                    <a:pt x="44" y="57"/>
                    <a:pt x="45" y="57"/>
                    <a:pt x="45" y="57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51" y="54"/>
                    <a:pt x="55" y="51"/>
                    <a:pt x="57" y="46"/>
                  </a:cubicBezTo>
                  <a:cubicBezTo>
                    <a:pt x="60" y="41"/>
                    <a:pt x="62" y="36"/>
                    <a:pt x="62" y="30"/>
                  </a:cubicBezTo>
                  <a:cubicBezTo>
                    <a:pt x="62" y="14"/>
                    <a:pt x="48" y="0"/>
                    <a:pt x="31" y="0"/>
                  </a:cubicBezTo>
                  <a:cubicBezTo>
                    <a:pt x="14" y="0"/>
                    <a:pt x="0" y="14"/>
                    <a:pt x="0" y="30"/>
                  </a:cubicBezTo>
                  <a:cubicBezTo>
                    <a:pt x="0" y="36"/>
                    <a:pt x="2" y="41"/>
                    <a:pt x="4" y="46"/>
                  </a:cubicBezTo>
                  <a:cubicBezTo>
                    <a:pt x="7" y="51"/>
                    <a:pt x="11" y="54"/>
                    <a:pt x="15" y="5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13" name="Freeform 112">
              <a:extLst>
                <a:ext uri="{FF2B5EF4-FFF2-40B4-BE49-F238E27FC236}">
                  <a16:creationId xmlns:a16="http://schemas.microsoft.com/office/drawing/2014/main" id="{E86B87DE-0BB6-49CF-81B5-7BC2D5F267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9813" y="1770063"/>
              <a:ext cx="125412" cy="117475"/>
            </a:xfrm>
            <a:custGeom>
              <a:avLst/>
              <a:gdLst>
                <a:gd name="T0" fmla="*/ 36 w 47"/>
                <a:gd name="T1" fmla="*/ 44 h 44"/>
                <a:gd name="T2" fmla="*/ 44 w 47"/>
                <a:gd name="T3" fmla="*/ 35 h 44"/>
                <a:gd name="T4" fmla="*/ 47 w 47"/>
                <a:gd name="T5" fmla="*/ 23 h 44"/>
                <a:gd name="T6" fmla="*/ 24 w 47"/>
                <a:gd name="T7" fmla="*/ 0 h 44"/>
                <a:gd name="T8" fmla="*/ 0 w 47"/>
                <a:gd name="T9" fmla="*/ 23 h 44"/>
                <a:gd name="T10" fmla="*/ 3 w 47"/>
                <a:gd name="T11" fmla="*/ 35 h 44"/>
                <a:gd name="T12" fmla="*/ 11 w 47"/>
                <a:gd name="T13" fmla="*/ 44 h 44"/>
                <a:gd name="T14" fmla="*/ 12 w 47"/>
                <a:gd name="T15" fmla="*/ 44 h 44"/>
                <a:gd name="T16" fmla="*/ 14 w 47"/>
                <a:gd name="T17" fmla="*/ 43 h 44"/>
                <a:gd name="T18" fmla="*/ 13 w 47"/>
                <a:gd name="T19" fmla="*/ 41 h 44"/>
                <a:gd name="T20" fmla="*/ 3 w 47"/>
                <a:gd name="T21" fmla="*/ 23 h 44"/>
                <a:gd name="T22" fmla="*/ 24 w 47"/>
                <a:gd name="T23" fmla="*/ 3 h 44"/>
                <a:gd name="T24" fmla="*/ 44 w 47"/>
                <a:gd name="T25" fmla="*/ 23 h 44"/>
                <a:gd name="T26" fmla="*/ 35 w 47"/>
                <a:gd name="T27" fmla="*/ 41 h 44"/>
                <a:gd name="T28" fmla="*/ 34 w 47"/>
                <a:gd name="T29" fmla="*/ 43 h 44"/>
                <a:gd name="T30" fmla="*/ 36 w 47"/>
                <a:gd name="T31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44">
                  <a:moveTo>
                    <a:pt x="36" y="44"/>
                  </a:moveTo>
                  <a:cubicBezTo>
                    <a:pt x="40" y="41"/>
                    <a:pt x="42" y="39"/>
                    <a:pt x="44" y="35"/>
                  </a:cubicBezTo>
                  <a:cubicBezTo>
                    <a:pt x="46" y="32"/>
                    <a:pt x="47" y="28"/>
                    <a:pt x="47" y="23"/>
                  </a:cubicBezTo>
                  <a:cubicBezTo>
                    <a:pt x="47" y="11"/>
                    <a:pt x="37" y="0"/>
                    <a:pt x="24" y="0"/>
                  </a:cubicBezTo>
                  <a:cubicBezTo>
                    <a:pt x="11" y="0"/>
                    <a:pt x="0" y="11"/>
                    <a:pt x="0" y="23"/>
                  </a:cubicBezTo>
                  <a:cubicBezTo>
                    <a:pt x="0" y="28"/>
                    <a:pt x="1" y="32"/>
                    <a:pt x="3" y="35"/>
                  </a:cubicBezTo>
                  <a:cubicBezTo>
                    <a:pt x="5" y="39"/>
                    <a:pt x="8" y="41"/>
                    <a:pt x="11" y="44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3" y="44"/>
                    <a:pt x="13" y="43"/>
                    <a:pt x="14" y="43"/>
                  </a:cubicBezTo>
                  <a:cubicBezTo>
                    <a:pt x="14" y="42"/>
                    <a:pt x="14" y="41"/>
                    <a:pt x="13" y="41"/>
                  </a:cubicBezTo>
                  <a:cubicBezTo>
                    <a:pt x="7" y="37"/>
                    <a:pt x="3" y="31"/>
                    <a:pt x="3" y="23"/>
                  </a:cubicBezTo>
                  <a:cubicBezTo>
                    <a:pt x="3" y="12"/>
                    <a:pt x="13" y="3"/>
                    <a:pt x="24" y="3"/>
                  </a:cubicBezTo>
                  <a:cubicBezTo>
                    <a:pt x="35" y="3"/>
                    <a:pt x="44" y="12"/>
                    <a:pt x="44" y="23"/>
                  </a:cubicBezTo>
                  <a:cubicBezTo>
                    <a:pt x="44" y="31"/>
                    <a:pt x="41" y="37"/>
                    <a:pt x="35" y="41"/>
                  </a:cubicBezTo>
                  <a:cubicBezTo>
                    <a:pt x="34" y="41"/>
                    <a:pt x="34" y="42"/>
                    <a:pt x="34" y="43"/>
                  </a:cubicBezTo>
                  <a:cubicBezTo>
                    <a:pt x="35" y="44"/>
                    <a:pt x="35" y="44"/>
                    <a:pt x="36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14" name="Freeform 113">
              <a:extLst>
                <a:ext uri="{FF2B5EF4-FFF2-40B4-BE49-F238E27FC236}">
                  <a16:creationId xmlns:a16="http://schemas.microsoft.com/office/drawing/2014/main" id="{F9548383-321F-4ADB-B813-E68FBE27AA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2038" y="1789113"/>
              <a:ext cx="85725" cy="79375"/>
            </a:xfrm>
            <a:custGeom>
              <a:avLst/>
              <a:gdLst>
                <a:gd name="T0" fmla="*/ 24 w 32"/>
                <a:gd name="T1" fmla="*/ 27 h 30"/>
                <a:gd name="T2" fmla="*/ 23 w 32"/>
                <a:gd name="T3" fmla="*/ 29 h 30"/>
                <a:gd name="T4" fmla="*/ 25 w 32"/>
                <a:gd name="T5" fmla="*/ 30 h 30"/>
                <a:gd name="T6" fmla="*/ 25 w 32"/>
                <a:gd name="T7" fmla="*/ 30 h 30"/>
                <a:gd name="T8" fmla="*/ 32 w 32"/>
                <a:gd name="T9" fmla="*/ 16 h 30"/>
                <a:gd name="T10" fmla="*/ 16 w 32"/>
                <a:gd name="T11" fmla="*/ 0 h 30"/>
                <a:gd name="T12" fmla="*/ 0 w 32"/>
                <a:gd name="T13" fmla="*/ 16 h 30"/>
                <a:gd name="T14" fmla="*/ 6 w 32"/>
                <a:gd name="T15" fmla="*/ 30 h 30"/>
                <a:gd name="T16" fmla="*/ 8 w 32"/>
                <a:gd name="T17" fmla="*/ 29 h 30"/>
                <a:gd name="T18" fmla="*/ 8 w 32"/>
                <a:gd name="T19" fmla="*/ 27 h 30"/>
                <a:gd name="T20" fmla="*/ 3 w 32"/>
                <a:gd name="T21" fmla="*/ 16 h 30"/>
                <a:gd name="T22" fmla="*/ 16 w 32"/>
                <a:gd name="T23" fmla="*/ 3 h 30"/>
                <a:gd name="T24" fmla="*/ 29 w 32"/>
                <a:gd name="T25" fmla="*/ 16 h 30"/>
                <a:gd name="T26" fmla="*/ 24 w 32"/>
                <a:gd name="T27" fmla="*/ 2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30">
                  <a:moveTo>
                    <a:pt x="24" y="27"/>
                  </a:moveTo>
                  <a:cubicBezTo>
                    <a:pt x="23" y="28"/>
                    <a:pt x="23" y="29"/>
                    <a:pt x="23" y="29"/>
                  </a:cubicBezTo>
                  <a:cubicBezTo>
                    <a:pt x="24" y="30"/>
                    <a:pt x="24" y="30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30" y="27"/>
                    <a:pt x="32" y="22"/>
                    <a:pt x="32" y="16"/>
                  </a:cubicBezTo>
                  <a:cubicBezTo>
                    <a:pt x="32" y="7"/>
                    <a:pt x="25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2"/>
                    <a:pt x="2" y="27"/>
                    <a:pt x="6" y="30"/>
                  </a:cubicBezTo>
                  <a:cubicBezTo>
                    <a:pt x="7" y="30"/>
                    <a:pt x="8" y="30"/>
                    <a:pt x="8" y="29"/>
                  </a:cubicBezTo>
                  <a:cubicBezTo>
                    <a:pt x="9" y="29"/>
                    <a:pt x="9" y="28"/>
                    <a:pt x="8" y="27"/>
                  </a:cubicBezTo>
                  <a:cubicBezTo>
                    <a:pt x="5" y="25"/>
                    <a:pt x="3" y="21"/>
                    <a:pt x="3" y="16"/>
                  </a:cubicBezTo>
                  <a:cubicBezTo>
                    <a:pt x="3" y="9"/>
                    <a:pt x="9" y="3"/>
                    <a:pt x="16" y="3"/>
                  </a:cubicBezTo>
                  <a:cubicBezTo>
                    <a:pt x="23" y="3"/>
                    <a:pt x="29" y="9"/>
                    <a:pt x="29" y="16"/>
                  </a:cubicBezTo>
                  <a:cubicBezTo>
                    <a:pt x="29" y="21"/>
                    <a:pt x="27" y="25"/>
                    <a:pt x="24" y="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515" name="Group 514">
            <a:extLst>
              <a:ext uri="{FF2B5EF4-FFF2-40B4-BE49-F238E27FC236}">
                <a16:creationId xmlns:a16="http://schemas.microsoft.com/office/drawing/2014/main" id="{FC2DEF97-EE87-4B0A-B631-8149A1ADBEC7}"/>
              </a:ext>
            </a:extLst>
          </p:cNvPr>
          <p:cNvGrpSpPr/>
          <p:nvPr/>
        </p:nvGrpSpPr>
        <p:grpSpPr>
          <a:xfrm flipH="1">
            <a:off x="1318282" y="3741394"/>
            <a:ext cx="281491" cy="375581"/>
            <a:chOff x="8474216" y="3760624"/>
            <a:chExt cx="348911" cy="465536"/>
          </a:xfrm>
          <a:solidFill>
            <a:schemeClr val="tx1"/>
          </a:solidFill>
        </p:grpSpPr>
        <p:sp>
          <p:nvSpPr>
            <p:cNvPr id="516" name="Freeform 379">
              <a:extLst>
                <a:ext uri="{FF2B5EF4-FFF2-40B4-BE49-F238E27FC236}">
                  <a16:creationId xmlns:a16="http://schemas.microsoft.com/office/drawing/2014/main" id="{78CE6A47-9570-4C5C-8717-D52005732A0A}"/>
                </a:ext>
              </a:extLst>
            </p:cNvPr>
            <p:cNvSpPr>
              <a:spLocks/>
            </p:cNvSpPr>
            <p:nvPr/>
          </p:nvSpPr>
          <p:spPr bwMode="auto">
            <a:xfrm>
              <a:off x="8629395" y="4034356"/>
              <a:ext cx="38554" cy="121444"/>
            </a:xfrm>
            <a:custGeom>
              <a:avLst/>
              <a:gdLst>
                <a:gd name="T0" fmla="*/ 17 w 17"/>
                <a:gd name="T1" fmla="*/ 53 h 53"/>
                <a:gd name="T2" fmla="*/ 17 w 17"/>
                <a:gd name="T3" fmla="*/ 0 h 53"/>
                <a:gd name="T4" fmla="*/ 9 w 17"/>
                <a:gd name="T5" fmla="*/ 0 h 53"/>
                <a:gd name="T6" fmla="*/ 0 w 17"/>
                <a:gd name="T7" fmla="*/ 0 h 53"/>
                <a:gd name="T8" fmla="*/ 0 w 17"/>
                <a:gd name="T9" fmla="*/ 53 h 53"/>
                <a:gd name="T10" fmla="*/ 9 w 17"/>
                <a:gd name="T11" fmla="*/ 52 h 53"/>
                <a:gd name="T12" fmla="*/ 17 w 17"/>
                <a:gd name="T1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3">
                  <a:moveTo>
                    <a:pt x="17" y="53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14" y="0"/>
                    <a:pt x="11" y="0"/>
                    <a:pt x="9" y="0"/>
                  </a:cubicBezTo>
                  <a:cubicBezTo>
                    <a:pt x="6" y="0"/>
                    <a:pt x="3" y="0"/>
                    <a:pt x="0" y="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3" y="52"/>
                    <a:pt x="6" y="52"/>
                    <a:pt x="9" y="52"/>
                  </a:cubicBezTo>
                  <a:cubicBezTo>
                    <a:pt x="11" y="52"/>
                    <a:pt x="14" y="52"/>
                    <a:pt x="17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17" name="Freeform 380">
              <a:extLst>
                <a:ext uri="{FF2B5EF4-FFF2-40B4-BE49-F238E27FC236}">
                  <a16:creationId xmlns:a16="http://schemas.microsoft.com/office/drawing/2014/main" id="{AA8D3DB0-14C5-47DF-B2AB-B8C4C74AD37F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4216" y="3760624"/>
              <a:ext cx="348911" cy="262165"/>
            </a:xfrm>
            <a:custGeom>
              <a:avLst/>
              <a:gdLst>
                <a:gd name="T0" fmla="*/ 153 w 153"/>
                <a:gd name="T1" fmla="*/ 38 h 115"/>
                <a:gd name="T2" fmla="*/ 143 w 153"/>
                <a:gd name="T3" fmla="*/ 0 h 115"/>
                <a:gd name="T4" fmla="*/ 110 w 153"/>
                <a:gd name="T5" fmla="*/ 18 h 115"/>
                <a:gd name="T6" fmla="*/ 77 w 153"/>
                <a:gd name="T7" fmla="*/ 0 h 115"/>
                <a:gd name="T8" fmla="*/ 43 w 153"/>
                <a:gd name="T9" fmla="*/ 18 h 115"/>
                <a:gd name="T10" fmla="*/ 10 w 153"/>
                <a:gd name="T11" fmla="*/ 0 h 115"/>
                <a:gd name="T12" fmla="*/ 0 w 153"/>
                <a:gd name="T13" fmla="*/ 38 h 115"/>
                <a:gd name="T14" fmla="*/ 68 w 153"/>
                <a:gd name="T15" fmla="*/ 114 h 115"/>
                <a:gd name="T16" fmla="*/ 77 w 153"/>
                <a:gd name="T17" fmla="*/ 115 h 115"/>
                <a:gd name="T18" fmla="*/ 85 w 153"/>
                <a:gd name="T19" fmla="*/ 114 h 115"/>
                <a:gd name="T20" fmla="*/ 153 w 153"/>
                <a:gd name="T21" fmla="*/ 38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3" h="115">
                  <a:moveTo>
                    <a:pt x="153" y="38"/>
                  </a:moveTo>
                  <a:cubicBezTo>
                    <a:pt x="153" y="24"/>
                    <a:pt x="150" y="11"/>
                    <a:pt x="143" y="0"/>
                  </a:cubicBezTo>
                  <a:cubicBezTo>
                    <a:pt x="110" y="18"/>
                    <a:pt x="110" y="18"/>
                    <a:pt x="110" y="18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43" y="18"/>
                    <a:pt x="43" y="18"/>
                    <a:pt x="43" y="18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3" y="11"/>
                    <a:pt x="0" y="24"/>
                    <a:pt x="0" y="38"/>
                  </a:cubicBezTo>
                  <a:cubicBezTo>
                    <a:pt x="0" y="77"/>
                    <a:pt x="30" y="110"/>
                    <a:pt x="68" y="114"/>
                  </a:cubicBezTo>
                  <a:cubicBezTo>
                    <a:pt x="71" y="114"/>
                    <a:pt x="74" y="115"/>
                    <a:pt x="77" y="115"/>
                  </a:cubicBezTo>
                  <a:cubicBezTo>
                    <a:pt x="79" y="115"/>
                    <a:pt x="82" y="114"/>
                    <a:pt x="85" y="114"/>
                  </a:cubicBezTo>
                  <a:cubicBezTo>
                    <a:pt x="123" y="110"/>
                    <a:pt x="153" y="77"/>
                    <a:pt x="153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18" name="Freeform 381">
              <a:extLst>
                <a:ext uri="{FF2B5EF4-FFF2-40B4-BE49-F238E27FC236}">
                  <a16:creationId xmlns:a16="http://schemas.microsoft.com/office/drawing/2014/main" id="{28B228F0-47A7-44A3-92B0-08D68453B773}"/>
                </a:ext>
              </a:extLst>
            </p:cNvPr>
            <p:cNvSpPr>
              <a:spLocks/>
            </p:cNvSpPr>
            <p:nvPr/>
          </p:nvSpPr>
          <p:spPr bwMode="auto">
            <a:xfrm>
              <a:off x="8547469" y="4037247"/>
              <a:ext cx="72289" cy="72289"/>
            </a:xfrm>
            <a:custGeom>
              <a:avLst/>
              <a:gdLst>
                <a:gd name="T0" fmla="*/ 31 w 32"/>
                <a:gd name="T1" fmla="*/ 31 h 32"/>
                <a:gd name="T2" fmla="*/ 24 w 32"/>
                <a:gd name="T3" fmla="*/ 9 h 32"/>
                <a:gd name="T4" fmla="*/ 1 w 32"/>
                <a:gd name="T5" fmla="*/ 2 h 32"/>
                <a:gd name="T6" fmla="*/ 8 w 32"/>
                <a:gd name="T7" fmla="*/ 24 h 32"/>
                <a:gd name="T8" fmla="*/ 31 w 32"/>
                <a:gd name="T9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31" y="31"/>
                  </a:moveTo>
                  <a:cubicBezTo>
                    <a:pt x="32" y="23"/>
                    <a:pt x="30" y="15"/>
                    <a:pt x="24" y="9"/>
                  </a:cubicBezTo>
                  <a:cubicBezTo>
                    <a:pt x="18" y="3"/>
                    <a:pt x="9" y="0"/>
                    <a:pt x="1" y="2"/>
                  </a:cubicBezTo>
                  <a:cubicBezTo>
                    <a:pt x="0" y="10"/>
                    <a:pt x="2" y="18"/>
                    <a:pt x="8" y="24"/>
                  </a:cubicBezTo>
                  <a:cubicBezTo>
                    <a:pt x="14" y="30"/>
                    <a:pt x="23" y="32"/>
                    <a:pt x="31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19" name="Freeform 382">
              <a:extLst>
                <a:ext uri="{FF2B5EF4-FFF2-40B4-BE49-F238E27FC236}">
                  <a16:creationId xmlns:a16="http://schemas.microsoft.com/office/drawing/2014/main" id="{BADAB246-7E68-4AFA-BC7D-64A0FD2805F6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6624" y="4037247"/>
              <a:ext cx="73252" cy="72289"/>
            </a:xfrm>
            <a:custGeom>
              <a:avLst/>
              <a:gdLst>
                <a:gd name="T0" fmla="*/ 24 w 32"/>
                <a:gd name="T1" fmla="*/ 24 h 32"/>
                <a:gd name="T2" fmla="*/ 31 w 32"/>
                <a:gd name="T3" fmla="*/ 2 h 32"/>
                <a:gd name="T4" fmla="*/ 8 w 32"/>
                <a:gd name="T5" fmla="*/ 9 h 32"/>
                <a:gd name="T6" fmla="*/ 2 w 32"/>
                <a:gd name="T7" fmla="*/ 31 h 32"/>
                <a:gd name="T8" fmla="*/ 24 w 32"/>
                <a:gd name="T9" fmla="*/ 2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24" y="24"/>
                  </a:moveTo>
                  <a:cubicBezTo>
                    <a:pt x="30" y="18"/>
                    <a:pt x="32" y="10"/>
                    <a:pt x="31" y="2"/>
                  </a:cubicBezTo>
                  <a:cubicBezTo>
                    <a:pt x="23" y="0"/>
                    <a:pt x="14" y="3"/>
                    <a:pt x="8" y="9"/>
                  </a:cubicBezTo>
                  <a:cubicBezTo>
                    <a:pt x="2" y="15"/>
                    <a:pt x="0" y="23"/>
                    <a:pt x="2" y="31"/>
                  </a:cubicBezTo>
                  <a:cubicBezTo>
                    <a:pt x="9" y="32"/>
                    <a:pt x="18" y="30"/>
                    <a:pt x="24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20" name="Freeform 383">
              <a:extLst>
                <a:ext uri="{FF2B5EF4-FFF2-40B4-BE49-F238E27FC236}">
                  <a16:creationId xmlns:a16="http://schemas.microsoft.com/office/drawing/2014/main" id="{D9814EB8-0F93-42D1-A113-30F95CEFA212}"/>
                </a:ext>
              </a:extLst>
            </p:cNvPr>
            <p:cNvSpPr>
              <a:spLocks/>
            </p:cNvSpPr>
            <p:nvPr/>
          </p:nvSpPr>
          <p:spPr bwMode="auto">
            <a:xfrm>
              <a:off x="8547469" y="4166402"/>
              <a:ext cx="204335" cy="59758"/>
            </a:xfrm>
            <a:custGeom>
              <a:avLst/>
              <a:gdLst>
                <a:gd name="T0" fmla="*/ 53 w 90"/>
                <a:gd name="T1" fmla="*/ 0 h 26"/>
                <a:gd name="T2" fmla="*/ 45 w 90"/>
                <a:gd name="T3" fmla="*/ 0 h 26"/>
                <a:gd name="T4" fmla="*/ 36 w 90"/>
                <a:gd name="T5" fmla="*/ 0 h 26"/>
                <a:gd name="T6" fmla="*/ 0 w 90"/>
                <a:gd name="T7" fmla="*/ 26 h 26"/>
                <a:gd name="T8" fmla="*/ 90 w 90"/>
                <a:gd name="T9" fmla="*/ 26 h 26"/>
                <a:gd name="T10" fmla="*/ 53 w 90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26">
                  <a:moveTo>
                    <a:pt x="53" y="0"/>
                  </a:moveTo>
                  <a:cubicBezTo>
                    <a:pt x="50" y="0"/>
                    <a:pt x="47" y="0"/>
                    <a:pt x="45" y="0"/>
                  </a:cubicBezTo>
                  <a:cubicBezTo>
                    <a:pt x="42" y="0"/>
                    <a:pt x="39" y="0"/>
                    <a:pt x="36" y="0"/>
                  </a:cubicBezTo>
                  <a:cubicBezTo>
                    <a:pt x="15" y="2"/>
                    <a:pt x="0" y="13"/>
                    <a:pt x="0" y="26"/>
                  </a:cubicBezTo>
                  <a:cubicBezTo>
                    <a:pt x="90" y="26"/>
                    <a:pt x="90" y="26"/>
                    <a:pt x="90" y="26"/>
                  </a:cubicBezTo>
                  <a:cubicBezTo>
                    <a:pt x="90" y="13"/>
                    <a:pt x="74" y="2"/>
                    <a:pt x="5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521" name="Freeform 190">
            <a:extLst>
              <a:ext uri="{FF2B5EF4-FFF2-40B4-BE49-F238E27FC236}">
                <a16:creationId xmlns:a16="http://schemas.microsoft.com/office/drawing/2014/main" id="{D7C302E1-48EA-4781-BAD4-7D7B19D101FE}"/>
              </a:ext>
            </a:extLst>
          </p:cNvPr>
          <p:cNvSpPr>
            <a:spLocks/>
          </p:cNvSpPr>
          <p:nvPr/>
        </p:nvSpPr>
        <p:spPr bwMode="auto">
          <a:xfrm rot="21545399">
            <a:off x="11203812" y="2906556"/>
            <a:ext cx="333146" cy="328846"/>
          </a:xfrm>
          <a:custGeom>
            <a:avLst/>
            <a:gdLst>
              <a:gd name="T0" fmla="*/ 144 w 184"/>
              <a:gd name="T1" fmla="*/ 20 h 181"/>
              <a:gd name="T2" fmla="*/ 80 w 184"/>
              <a:gd name="T3" fmla="*/ 17 h 181"/>
              <a:gd name="T4" fmla="*/ 14 w 184"/>
              <a:gd name="T5" fmla="*/ 19 h 181"/>
              <a:gd name="T6" fmla="*/ 6 w 184"/>
              <a:gd name="T7" fmla="*/ 18 h 181"/>
              <a:gd name="T8" fmla="*/ 2 w 184"/>
              <a:gd name="T9" fmla="*/ 29 h 181"/>
              <a:gd name="T10" fmla="*/ 69 w 184"/>
              <a:gd name="T11" fmla="*/ 176 h 181"/>
              <a:gd name="T12" fmla="*/ 75 w 184"/>
              <a:gd name="T13" fmla="*/ 181 h 181"/>
              <a:gd name="T14" fmla="*/ 80 w 184"/>
              <a:gd name="T15" fmla="*/ 180 h 181"/>
              <a:gd name="T16" fmla="*/ 84 w 184"/>
              <a:gd name="T17" fmla="*/ 169 h 181"/>
              <a:gd name="T18" fmla="*/ 54 w 184"/>
              <a:gd name="T19" fmla="*/ 104 h 181"/>
              <a:gd name="T20" fmla="*/ 120 w 184"/>
              <a:gd name="T21" fmla="*/ 101 h 181"/>
              <a:gd name="T22" fmla="*/ 184 w 184"/>
              <a:gd name="T23" fmla="*/ 105 h 181"/>
              <a:gd name="T24" fmla="*/ 144 w 184"/>
              <a:gd name="T25" fmla="*/ 20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84" h="181">
                <a:moveTo>
                  <a:pt x="144" y="20"/>
                </a:moveTo>
                <a:cubicBezTo>
                  <a:pt x="144" y="20"/>
                  <a:pt x="111" y="32"/>
                  <a:pt x="80" y="17"/>
                </a:cubicBezTo>
                <a:cubicBezTo>
                  <a:pt x="47" y="0"/>
                  <a:pt x="31" y="3"/>
                  <a:pt x="14" y="19"/>
                </a:cubicBezTo>
                <a:cubicBezTo>
                  <a:pt x="12" y="18"/>
                  <a:pt x="9" y="17"/>
                  <a:pt x="6" y="18"/>
                </a:cubicBezTo>
                <a:cubicBezTo>
                  <a:pt x="2" y="20"/>
                  <a:pt x="0" y="25"/>
                  <a:pt x="2" y="29"/>
                </a:cubicBezTo>
                <a:cubicBezTo>
                  <a:pt x="69" y="176"/>
                  <a:pt x="69" y="176"/>
                  <a:pt x="69" y="176"/>
                </a:cubicBezTo>
                <a:cubicBezTo>
                  <a:pt x="70" y="179"/>
                  <a:pt x="73" y="180"/>
                  <a:pt x="75" y="181"/>
                </a:cubicBezTo>
                <a:cubicBezTo>
                  <a:pt x="77" y="181"/>
                  <a:pt x="78" y="181"/>
                  <a:pt x="80" y="180"/>
                </a:cubicBezTo>
                <a:cubicBezTo>
                  <a:pt x="84" y="178"/>
                  <a:pt x="86" y="173"/>
                  <a:pt x="84" y="169"/>
                </a:cubicBezTo>
                <a:cubicBezTo>
                  <a:pt x="54" y="104"/>
                  <a:pt x="54" y="104"/>
                  <a:pt x="54" y="104"/>
                </a:cubicBezTo>
                <a:cubicBezTo>
                  <a:pt x="71" y="88"/>
                  <a:pt x="87" y="85"/>
                  <a:pt x="120" y="101"/>
                </a:cubicBezTo>
                <a:cubicBezTo>
                  <a:pt x="150" y="116"/>
                  <a:pt x="184" y="105"/>
                  <a:pt x="184" y="105"/>
                </a:cubicBezTo>
                <a:lnTo>
                  <a:pt x="144" y="2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522" name="Group 521">
            <a:extLst>
              <a:ext uri="{FF2B5EF4-FFF2-40B4-BE49-F238E27FC236}">
                <a16:creationId xmlns:a16="http://schemas.microsoft.com/office/drawing/2014/main" id="{EA01766A-9416-4B48-A921-66F0E1FD5DB9}"/>
              </a:ext>
            </a:extLst>
          </p:cNvPr>
          <p:cNvGrpSpPr/>
          <p:nvPr/>
        </p:nvGrpSpPr>
        <p:grpSpPr>
          <a:xfrm rot="21545399">
            <a:off x="7314794" y="3691166"/>
            <a:ext cx="298409" cy="476037"/>
            <a:chOff x="3286125" y="3303588"/>
            <a:chExt cx="266700" cy="425451"/>
          </a:xfrm>
          <a:solidFill>
            <a:schemeClr val="tx1"/>
          </a:solidFill>
        </p:grpSpPr>
        <p:sp>
          <p:nvSpPr>
            <p:cNvPr id="523" name="Freeform 47">
              <a:extLst>
                <a:ext uri="{FF2B5EF4-FFF2-40B4-BE49-F238E27FC236}">
                  <a16:creationId xmlns:a16="http://schemas.microsoft.com/office/drawing/2014/main" id="{C8446237-FEA3-4090-8CB3-39EB353195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86125" y="3384551"/>
              <a:ext cx="266700" cy="265113"/>
            </a:xfrm>
            <a:custGeom>
              <a:avLst/>
              <a:gdLst>
                <a:gd name="T0" fmla="*/ 50 w 100"/>
                <a:gd name="T1" fmla="*/ 0 h 99"/>
                <a:gd name="T2" fmla="*/ 0 w 100"/>
                <a:gd name="T3" fmla="*/ 50 h 99"/>
                <a:gd name="T4" fmla="*/ 50 w 100"/>
                <a:gd name="T5" fmla="*/ 99 h 99"/>
                <a:gd name="T6" fmla="*/ 100 w 100"/>
                <a:gd name="T7" fmla="*/ 50 h 99"/>
                <a:gd name="T8" fmla="*/ 50 w 100"/>
                <a:gd name="T9" fmla="*/ 0 h 99"/>
                <a:gd name="T10" fmla="*/ 50 w 100"/>
                <a:gd name="T11" fmla="*/ 90 h 99"/>
                <a:gd name="T12" fmla="*/ 10 w 100"/>
                <a:gd name="T13" fmla="*/ 50 h 99"/>
                <a:gd name="T14" fmla="*/ 50 w 100"/>
                <a:gd name="T15" fmla="*/ 10 h 99"/>
                <a:gd name="T16" fmla="*/ 90 w 100"/>
                <a:gd name="T17" fmla="*/ 50 h 99"/>
                <a:gd name="T18" fmla="*/ 50 w 100"/>
                <a:gd name="T19" fmla="*/ 9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0" h="99">
                  <a:moveTo>
                    <a:pt x="50" y="0"/>
                  </a:moveTo>
                  <a:cubicBezTo>
                    <a:pt x="23" y="0"/>
                    <a:pt x="0" y="22"/>
                    <a:pt x="0" y="50"/>
                  </a:cubicBezTo>
                  <a:cubicBezTo>
                    <a:pt x="0" y="77"/>
                    <a:pt x="23" y="99"/>
                    <a:pt x="50" y="99"/>
                  </a:cubicBezTo>
                  <a:cubicBezTo>
                    <a:pt x="78" y="99"/>
                    <a:pt x="100" y="77"/>
                    <a:pt x="100" y="50"/>
                  </a:cubicBezTo>
                  <a:cubicBezTo>
                    <a:pt x="100" y="22"/>
                    <a:pt x="78" y="0"/>
                    <a:pt x="50" y="0"/>
                  </a:cubicBezTo>
                  <a:close/>
                  <a:moveTo>
                    <a:pt x="50" y="90"/>
                  </a:moveTo>
                  <a:cubicBezTo>
                    <a:pt x="28" y="90"/>
                    <a:pt x="10" y="72"/>
                    <a:pt x="10" y="50"/>
                  </a:cubicBezTo>
                  <a:cubicBezTo>
                    <a:pt x="10" y="28"/>
                    <a:pt x="28" y="10"/>
                    <a:pt x="50" y="10"/>
                  </a:cubicBezTo>
                  <a:cubicBezTo>
                    <a:pt x="72" y="10"/>
                    <a:pt x="90" y="28"/>
                    <a:pt x="90" y="50"/>
                  </a:cubicBezTo>
                  <a:cubicBezTo>
                    <a:pt x="90" y="72"/>
                    <a:pt x="72" y="90"/>
                    <a:pt x="50" y="9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24" name="Freeform 48">
              <a:extLst>
                <a:ext uri="{FF2B5EF4-FFF2-40B4-BE49-F238E27FC236}">
                  <a16:creationId xmlns:a16="http://schemas.microsoft.com/office/drawing/2014/main" id="{6C499E17-6851-44B5-8C7B-F71D139948F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8513" y="3303588"/>
              <a:ext cx="161925" cy="74613"/>
            </a:xfrm>
            <a:custGeom>
              <a:avLst/>
              <a:gdLst>
                <a:gd name="T0" fmla="*/ 30 w 60"/>
                <a:gd name="T1" fmla="*/ 20 h 28"/>
                <a:gd name="T2" fmla="*/ 59 w 60"/>
                <a:gd name="T3" fmla="*/ 28 h 28"/>
                <a:gd name="T4" fmla="*/ 60 w 60"/>
                <a:gd name="T5" fmla="*/ 25 h 28"/>
                <a:gd name="T6" fmla="*/ 60 w 60"/>
                <a:gd name="T7" fmla="*/ 10 h 28"/>
                <a:gd name="T8" fmla="*/ 50 w 60"/>
                <a:gd name="T9" fmla="*/ 0 h 28"/>
                <a:gd name="T10" fmla="*/ 10 w 60"/>
                <a:gd name="T11" fmla="*/ 0 h 28"/>
                <a:gd name="T12" fmla="*/ 0 w 60"/>
                <a:gd name="T13" fmla="*/ 10 h 28"/>
                <a:gd name="T14" fmla="*/ 0 w 60"/>
                <a:gd name="T15" fmla="*/ 25 h 28"/>
                <a:gd name="T16" fmla="*/ 1 w 60"/>
                <a:gd name="T17" fmla="*/ 28 h 28"/>
                <a:gd name="T18" fmla="*/ 30 w 60"/>
                <a:gd name="T19" fmla="*/ 2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28">
                  <a:moveTo>
                    <a:pt x="30" y="20"/>
                  </a:moveTo>
                  <a:cubicBezTo>
                    <a:pt x="41" y="20"/>
                    <a:pt x="51" y="23"/>
                    <a:pt x="59" y="28"/>
                  </a:cubicBezTo>
                  <a:cubicBezTo>
                    <a:pt x="60" y="27"/>
                    <a:pt x="60" y="26"/>
                    <a:pt x="60" y="25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5"/>
                    <a:pt x="55" y="0"/>
                    <a:pt x="5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5"/>
                    <a:pt x="0" y="1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6"/>
                    <a:pt x="0" y="27"/>
                    <a:pt x="1" y="28"/>
                  </a:cubicBezTo>
                  <a:cubicBezTo>
                    <a:pt x="9" y="23"/>
                    <a:pt x="19" y="20"/>
                    <a:pt x="30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25" name="Freeform 49">
              <a:extLst>
                <a:ext uri="{FF2B5EF4-FFF2-40B4-BE49-F238E27FC236}">
                  <a16:creationId xmlns:a16="http://schemas.microsoft.com/office/drawing/2014/main" id="{1F962138-57B3-4E57-9AE6-4E533519D7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8513" y="3657601"/>
              <a:ext cx="161925" cy="71438"/>
            </a:xfrm>
            <a:custGeom>
              <a:avLst/>
              <a:gdLst>
                <a:gd name="T0" fmla="*/ 30 w 60"/>
                <a:gd name="T1" fmla="*/ 7 h 27"/>
                <a:gd name="T2" fmla="*/ 1 w 60"/>
                <a:gd name="T3" fmla="*/ 0 h 27"/>
                <a:gd name="T4" fmla="*/ 0 w 60"/>
                <a:gd name="T5" fmla="*/ 2 h 27"/>
                <a:gd name="T6" fmla="*/ 0 w 60"/>
                <a:gd name="T7" fmla="*/ 17 h 27"/>
                <a:gd name="T8" fmla="*/ 10 w 60"/>
                <a:gd name="T9" fmla="*/ 27 h 27"/>
                <a:gd name="T10" fmla="*/ 50 w 60"/>
                <a:gd name="T11" fmla="*/ 27 h 27"/>
                <a:gd name="T12" fmla="*/ 60 w 60"/>
                <a:gd name="T13" fmla="*/ 17 h 27"/>
                <a:gd name="T14" fmla="*/ 60 w 60"/>
                <a:gd name="T15" fmla="*/ 2 h 27"/>
                <a:gd name="T16" fmla="*/ 59 w 60"/>
                <a:gd name="T17" fmla="*/ 0 h 27"/>
                <a:gd name="T18" fmla="*/ 30 w 60"/>
                <a:gd name="T19" fmla="*/ 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27">
                  <a:moveTo>
                    <a:pt x="30" y="7"/>
                  </a:moveTo>
                  <a:cubicBezTo>
                    <a:pt x="19" y="7"/>
                    <a:pt x="9" y="5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23"/>
                    <a:pt x="5" y="27"/>
                    <a:pt x="10" y="27"/>
                  </a:cubicBezTo>
                  <a:cubicBezTo>
                    <a:pt x="50" y="27"/>
                    <a:pt x="50" y="27"/>
                    <a:pt x="50" y="27"/>
                  </a:cubicBezTo>
                  <a:cubicBezTo>
                    <a:pt x="55" y="27"/>
                    <a:pt x="60" y="23"/>
                    <a:pt x="60" y="17"/>
                  </a:cubicBezTo>
                  <a:cubicBezTo>
                    <a:pt x="60" y="2"/>
                    <a:pt x="60" y="2"/>
                    <a:pt x="60" y="2"/>
                  </a:cubicBezTo>
                  <a:cubicBezTo>
                    <a:pt x="60" y="1"/>
                    <a:pt x="60" y="1"/>
                    <a:pt x="59" y="0"/>
                  </a:cubicBezTo>
                  <a:cubicBezTo>
                    <a:pt x="51" y="5"/>
                    <a:pt x="41" y="7"/>
                    <a:pt x="30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26" name="Freeform 50">
              <a:extLst>
                <a:ext uri="{FF2B5EF4-FFF2-40B4-BE49-F238E27FC236}">
                  <a16:creationId xmlns:a16="http://schemas.microsoft.com/office/drawing/2014/main" id="{5AF88732-DA26-41F2-921D-4F5ECC2670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8363" y="3440113"/>
              <a:ext cx="68262" cy="93663"/>
            </a:xfrm>
            <a:custGeom>
              <a:avLst/>
              <a:gdLst>
                <a:gd name="T0" fmla="*/ 20 w 25"/>
                <a:gd name="T1" fmla="*/ 25 h 35"/>
                <a:gd name="T2" fmla="*/ 10 w 25"/>
                <a:gd name="T3" fmla="*/ 25 h 35"/>
                <a:gd name="T4" fmla="*/ 10 w 25"/>
                <a:gd name="T5" fmla="*/ 5 h 35"/>
                <a:gd name="T6" fmla="*/ 5 w 25"/>
                <a:gd name="T7" fmla="*/ 0 h 35"/>
                <a:gd name="T8" fmla="*/ 0 w 25"/>
                <a:gd name="T9" fmla="*/ 5 h 35"/>
                <a:gd name="T10" fmla="*/ 0 w 25"/>
                <a:gd name="T11" fmla="*/ 30 h 35"/>
                <a:gd name="T12" fmla="*/ 5 w 25"/>
                <a:gd name="T13" fmla="*/ 35 h 35"/>
                <a:gd name="T14" fmla="*/ 20 w 25"/>
                <a:gd name="T15" fmla="*/ 35 h 35"/>
                <a:gd name="T16" fmla="*/ 25 w 25"/>
                <a:gd name="T17" fmla="*/ 30 h 35"/>
                <a:gd name="T18" fmla="*/ 20 w 25"/>
                <a:gd name="T19" fmla="*/ 2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35">
                  <a:moveTo>
                    <a:pt x="20" y="25"/>
                  </a:moveTo>
                  <a:cubicBezTo>
                    <a:pt x="10" y="25"/>
                    <a:pt x="10" y="25"/>
                    <a:pt x="10" y="2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2"/>
                    <a:pt x="8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2"/>
                    <a:pt x="2" y="35"/>
                    <a:pt x="5" y="35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23" y="35"/>
                    <a:pt x="25" y="32"/>
                    <a:pt x="25" y="30"/>
                  </a:cubicBezTo>
                  <a:cubicBezTo>
                    <a:pt x="25" y="27"/>
                    <a:pt x="23" y="25"/>
                    <a:pt x="20" y="2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527" name="Freeform 9">
            <a:extLst>
              <a:ext uri="{FF2B5EF4-FFF2-40B4-BE49-F238E27FC236}">
                <a16:creationId xmlns:a16="http://schemas.microsoft.com/office/drawing/2014/main" id="{E7C3914D-CEA9-4CBD-AF2A-4FE18104A007}"/>
              </a:ext>
            </a:extLst>
          </p:cNvPr>
          <p:cNvSpPr>
            <a:spLocks noEditPoints="1"/>
          </p:cNvSpPr>
          <p:nvPr/>
        </p:nvSpPr>
        <p:spPr bwMode="auto">
          <a:xfrm>
            <a:off x="7271030" y="2898818"/>
            <a:ext cx="385936" cy="344323"/>
          </a:xfrm>
          <a:custGeom>
            <a:avLst/>
            <a:gdLst>
              <a:gd name="T0" fmla="*/ 1561 w 1737"/>
              <a:gd name="T1" fmla="*/ 277 h 1548"/>
              <a:gd name="T2" fmla="*/ 1197 w 1737"/>
              <a:gd name="T3" fmla="*/ 277 h 1548"/>
              <a:gd name="T4" fmla="*/ 1197 w 1737"/>
              <a:gd name="T5" fmla="*/ 170 h 1548"/>
              <a:gd name="T6" fmla="*/ 1027 w 1737"/>
              <a:gd name="T7" fmla="*/ 0 h 1548"/>
              <a:gd name="T8" fmla="*/ 710 w 1737"/>
              <a:gd name="T9" fmla="*/ 0 h 1548"/>
              <a:gd name="T10" fmla="*/ 540 w 1737"/>
              <a:gd name="T11" fmla="*/ 170 h 1548"/>
              <a:gd name="T12" fmla="*/ 540 w 1737"/>
              <a:gd name="T13" fmla="*/ 277 h 1548"/>
              <a:gd name="T14" fmla="*/ 175 w 1737"/>
              <a:gd name="T15" fmla="*/ 277 h 1548"/>
              <a:gd name="T16" fmla="*/ 0 w 1737"/>
              <a:gd name="T17" fmla="*/ 452 h 1548"/>
              <a:gd name="T18" fmla="*/ 0 w 1737"/>
              <a:gd name="T19" fmla="*/ 1372 h 1548"/>
              <a:gd name="T20" fmla="*/ 175 w 1737"/>
              <a:gd name="T21" fmla="*/ 1548 h 1548"/>
              <a:gd name="T22" fmla="*/ 1561 w 1737"/>
              <a:gd name="T23" fmla="*/ 1548 h 1548"/>
              <a:gd name="T24" fmla="*/ 1737 w 1737"/>
              <a:gd name="T25" fmla="*/ 1372 h 1548"/>
              <a:gd name="T26" fmla="*/ 1737 w 1737"/>
              <a:gd name="T27" fmla="*/ 452 h 1548"/>
              <a:gd name="T28" fmla="*/ 1561 w 1737"/>
              <a:gd name="T29" fmla="*/ 277 h 1548"/>
              <a:gd name="T30" fmla="*/ 684 w 1737"/>
              <a:gd name="T31" fmla="*/ 170 h 1548"/>
              <a:gd name="T32" fmla="*/ 710 w 1737"/>
              <a:gd name="T33" fmla="*/ 145 h 1548"/>
              <a:gd name="T34" fmla="*/ 1027 w 1737"/>
              <a:gd name="T35" fmla="*/ 145 h 1548"/>
              <a:gd name="T36" fmla="*/ 1052 w 1737"/>
              <a:gd name="T37" fmla="*/ 170 h 1548"/>
              <a:gd name="T38" fmla="*/ 1052 w 1737"/>
              <a:gd name="T39" fmla="*/ 277 h 1548"/>
              <a:gd name="T40" fmla="*/ 684 w 1737"/>
              <a:gd name="T41" fmla="*/ 277 h 1548"/>
              <a:gd name="T42" fmla="*/ 684 w 1737"/>
              <a:gd name="T43" fmla="*/ 170 h 1548"/>
              <a:gd name="T44" fmla="*/ 175 w 1737"/>
              <a:gd name="T45" fmla="*/ 380 h 1548"/>
              <a:gd name="T46" fmla="*/ 1561 w 1737"/>
              <a:gd name="T47" fmla="*/ 380 h 1548"/>
              <a:gd name="T48" fmla="*/ 1633 w 1737"/>
              <a:gd name="T49" fmla="*/ 452 h 1548"/>
              <a:gd name="T50" fmla="*/ 1633 w 1737"/>
              <a:gd name="T51" fmla="*/ 852 h 1548"/>
              <a:gd name="T52" fmla="*/ 999 w 1737"/>
              <a:gd name="T53" fmla="*/ 852 h 1548"/>
              <a:gd name="T54" fmla="*/ 999 w 1737"/>
              <a:gd name="T55" fmla="*/ 819 h 1548"/>
              <a:gd name="T56" fmla="*/ 938 w 1737"/>
              <a:gd name="T57" fmla="*/ 757 h 1548"/>
              <a:gd name="T58" fmla="*/ 799 w 1737"/>
              <a:gd name="T59" fmla="*/ 757 h 1548"/>
              <a:gd name="T60" fmla="*/ 737 w 1737"/>
              <a:gd name="T61" fmla="*/ 819 h 1548"/>
              <a:gd name="T62" fmla="*/ 737 w 1737"/>
              <a:gd name="T63" fmla="*/ 852 h 1548"/>
              <a:gd name="T64" fmla="*/ 103 w 1737"/>
              <a:gd name="T65" fmla="*/ 852 h 1548"/>
              <a:gd name="T66" fmla="*/ 103 w 1737"/>
              <a:gd name="T67" fmla="*/ 452 h 1548"/>
              <a:gd name="T68" fmla="*/ 175 w 1737"/>
              <a:gd name="T69" fmla="*/ 380 h 1548"/>
              <a:gd name="T70" fmla="*/ 789 w 1737"/>
              <a:gd name="T71" fmla="*/ 819 h 1548"/>
              <a:gd name="T72" fmla="*/ 799 w 1737"/>
              <a:gd name="T73" fmla="*/ 809 h 1548"/>
              <a:gd name="T74" fmla="*/ 938 w 1737"/>
              <a:gd name="T75" fmla="*/ 809 h 1548"/>
              <a:gd name="T76" fmla="*/ 948 w 1737"/>
              <a:gd name="T77" fmla="*/ 819 h 1548"/>
              <a:gd name="T78" fmla="*/ 948 w 1737"/>
              <a:gd name="T79" fmla="*/ 958 h 1548"/>
              <a:gd name="T80" fmla="*/ 938 w 1737"/>
              <a:gd name="T81" fmla="*/ 968 h 1548"/>
              <a:gd name="T82" fmla="*/ 799 w 1737"/>
              <a:gd name="T83" fmla="*/ 968 h 1548"/>
              <a:gd name="T84" fmla="*/ 789 w 1737"/>
              <a:gd name="T85" fmla="*/ 958 h 1548"/>
              <a:gd name="T86" fmla="*/ 789 w 1737"/>
              <a:gd name="T87" fmla="*/ 819 h 1548"/>
              <a:gd name="T88" fmla="*/ 1561 w 1737"/>
              <a:gd name="T89" fmla="*/ 1444 h 1548"/>
              <a:gd name="T90" fmla="*/ 175 w 1737"/>
              <a:gd name="T91" fmla="*/ 1444 h 1548"/>
              <a:gd name="T92" fmla="*/ 103 w 1737"/>
              <a:gd name="T93" fmla="*/ 1372 h 1548"/>
              <a:gd name="T94" fmla="*/ 103 w 1737"/>
              <a:gd name="T95" fmla="*/ 904 h 1548"/>
              <a:gd name="T96" fmla="*/ 737 w 1737"/>
              <a:gd name="T97" fmla="*/ 904 h 1548"/>
              <a:gd name="T98" fmla="*/ 737 w 1737"/>
              <a:gd name="T99" fmla="*/ 958 h 1548"/>
              <a:gd name="T100" fmla="*/ 799 w 1737"/>
              <a:gd name="T101" fmla="*/ 1019 h 1548"/>
              <a:gd name="T102" fmla="*/ 938 w 1737"/>
              <a:gd name="T103" fmla="*/ 1019 h 1548"/>
              <a:gd name="T104" fmla="*/ 999 w 1737"/>
              <a:gd name="T105" fmla="*/ 958 h 1548"/>
              <a:gd name="T106" fmla="*/ 999 w 1737"/>
              <a:gd name="T107" fmla="*/ 904 h 1548"/>
              <a:gd name="T108" fmla="*/ 1633 w 1737"/>
              <a:gd name="T109" fmla="*/ 904 h 1548"/>
              <a:gd name="T110" fmla="*/ 1633 w 1737"/>
              <a:gd name="T111" fmla="*/ 1372 h 1548"/>
              <a:gd name="T112" fmla="*/ 1561 w 1737"/>
              <a:gd name="T113" fmla="*/ 1444 h 15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737" h="1548">
                <a:moveTo>
                  <a:pt x="1561" y="277"/>
                </a:moveTo>
                <a:cubicBezTo>
                  <a:pt x="1197" y="277"/>
                  <a:pt x="1197" y="277"/>
                  <a:pt x="1197" y="277"/>
                </a:cubicBezTo>
                <a:cubicBezTo>
                  <a:pt x="1197" y="170"/>
                  <a:pt x="1197" y="170"/>
                  <a:pt x="1197" y="170"/>
                </a:cubicBezTo>
                <a:cubicBezTo>
                  <a:pt x="1197" y="77"/>
                  <a:pt x="1120" y="0"/>
                  <a:pt x="1027" y="0"/>
                </a:cubicBezTo>
                <a:cubicBezTo>
                  <a:pt x="710" y="0"/>
                  <a:pt x="710" y="0"/>
                  <a:pt x="710" y="0"/>
                </a:cubicBezTo>
                <a:cubicBezTo>
                  <a:pt x="616" y="0"/>
                  <a:pt x="540" y="77"/>
                  <a:pt x="540" y="170"/>
                </a:cubicBezTo>
                <a:cubicBezTo>
                  <a:pt x="540" y="277"/>
                  <a:pt x="540" y="277"/>
                  <a:pt x="540" y="277"/>
                </a:cubicBezTo>
                <a:cubicBezTo>
                  <a:pt x="175" y="277"/>
                  <a:pt x="175" y="277"/>
                  <a:pt x="175" y="277"/>
                </a:cubicBezTo>
                <a:cubicBezTo>
                  <a:pt x="78" y="277"/>
                  <a:pt x="0" y="356"/>
                  <a:pt x="0" y="452"/>
                </a:cubicBezTo>
                <a:cubicBezTo>
                  <a:pt x="0" y="1372"/>
                  <a:pt x="0" y="1372"/>
                  <a:pt x="0" y="1372"/>
                </a:cubicBezTo>
                <a:cubicBezTo>
                  <a:pt x="0" y="1469"/>
                  <a:pt x="78" y="1548"/>
                  <a:pt x="175" y="1548"/>
                </a:cubicBezTo>
                <a:cubicBezTo>
                  <a:pt x="1561" y="1548"/>
                  <a:pt x="1561" y="1548"/>
                  <a:pt x="1561" y="1548"/>
                </a:cubicBezTo>
                <a:cubicBezTo>
                  <a:pt x="1658" y="1548"/>
                  <a:pt x="1737" y="1469"/>
                  <a:pt x="1737" y="1372"/>
                </a:cubicBezTo>
                <a:cubicBezTo>
                  <a:pt x="1737" y="452"/>
                  <a:pt x="1737" y="452"/>
                  <a:pt x="1737" y="452"/>
                </a:cubicBezTo>
                <a:cubicBezTo>
                  <a:pt x="1737" y="356"/>
                  <a:pt x="1658" y="277"/>
                  <a:pt x="1561" y="277"/>
                </a:cubicBezTo>
                <a:close/>
                <a:moveTo>
                  <a:pt x="684" y="170"/>
                </a:moveTo>
                <a:cubicBezTo>
                  <a:pt x="684" y="156"/>
                  <a:pt x="696" y="145"/>
                  <a:pt x="710" y="145"/>
                </a:cubicBezTo>
                <a:cubicBezTo>
                  <a:pt x="1027" y="145"/>
                  <a:pt x="1027" y="145"/>
                  <a:pt x="1027" y="145"/>
                </a:cubicBezTo>
                <a:cubicBezTo>
                  <a:pt x="1041" y="145"/>
                  <a:pt x="1052" y="156"/>
                  <a:pt x="1052" y="170"/>
                </a:cubicBezTo>
                <a:cubicBezTo>
                  <a:pt x="1052" y="277"/>
                  <a:pt x="1052" y="277"/>
                  <a:pt x="1052" y="277"/>
                </a:cubicBezTo>
                <a:cubicBezTo>
                  <a:pt x="684" y="277"/>
                  <a:pt x="684" y="277"/>
                  <a:pt x="684" y="277"/>
                </a:cubicBezTo>
                <a:lnTo>
                  <a:pt x="684" y="170"/>
                </a:lnTo>
                <a:close/>
                <a:moveTo>
                  <a:pt x="175" y="380"/>
                </a:moveTo>
                <a:cubicBezTo>
                  <a:pt x="1561" y="380"/>
                  <a:pt x="1561" y="380"/>
                  <a:pt x="1561" y="380"/>
                </a:cubicBezTo>
                <a:cubicBezTo>
                  <a:pt x="1601" y="380"/>
                  <a:pt x="1633" y="413"/>
                  <a:pt x="1633" y="452"/>
                </a:cubicBezTo>
                <a:cubicBezTo>
                  <a:pt x="1633" y="852"/>
                  <a:pt x="1633" y="852"/>
                  <a:pt x="1633" y="852"/>
                </a:cubicBezTo>
                <a:cubicBezTo>
                  <a:pt x="999" y="852"/>
                  <a:pt x="999" y="852"/>
                  <a:pt x="999" y="852"/>
                </a:cubicBezTo>
                <a:cubicBezTo>
                  <a:pt x="999" y="819"/>
                  <a:pt x="999" y="819"/>
                  <a:pt x="999" y="819"/>
                </a:cubicBezTo>
                <a:cubicBezTo>
                  <a:pt x="999" y="785"/>
                  <a:pt x="972" y="757"/>
                  <a:pt x="938" y="757"/>
                </a:cubicBezTo>
                <a:cubicBezTo>
                  <a:pt x="799" y="757"/>
                  <a:pt x="799" y="757"/>
                  <a:pt x="799" y="757"/>
                </a:cubicBezTo>
                <a:cubicBezTo>
                  <a:pt x="765" y="757"/>
                  <a:pt x="737" y="785"/>
                  <a:pt x="737" y="819"/>
                </a:cubicBezTo>
                <a:cubicBezTo>
                  <a:pt x="737" y="852"/>
                  <a:pt x="737" y="852"/>
                  <a:pt x="737" y="852"/>
                </a:cubicBezTo>
                <a:cubicBezTo>
                  <a:pt x="103" y="852"/>
                  <a:pt x="103" y="852"/>
                  <a:pt x="103" y="852"/>
                </a:cubicBezTo>
                <a:cubicBezTo>
                  <a:pt x="103" y="452"/>
                  <a:pt x="103" y="452"/>
                  <a:pt x="103" y="452"/>
                </a:cubicBezTo>
                <a:cubicBezTo>
                  <a:pt x="103" y="413"/>
                  <a:pt x="135" y="380"/>
                  <a:pt x="175" y="380"/>
                </a:cubicBezTo>
                <a:close/>
                <a:moveTo>
                  <a:pt x="789" y="819"/>
                </a:moveTo>
                <a:cubicBezTo>
                  <a:pt x="789" y="813"/>
                  <a:pt x="793" y="809"/>
                  <a:pt x="799" y="809"/>
                </a:cubicBezTo>
                <a:cubicBezTo>
                  <a:pt x="938" y="809"/>
                  <a:pt x="938" y="809"/>
                  <a:pt x="938" y="809"/>
                </a:cubicBezTo>
                <a:cubicBezTo>
                  <a:pt x="943" y="809"/>
                  <a:pt x="948" y="813"/>
                  <a:pt x="948" y="819"/>
                </a:cubicBezTo>
                <a:cubicBezTo>
                  <a:pt x="948" y="958"/>
                  <a:pt x="948" y="958"/>
                  <a:pt x="948" y="958"/>
                </a:cubicBezTo>
                <a:cubicBezTo>
                  <a:pt x="948" y="963"/>
                  <a:pt x="943" y="968"/>
                  <a:pt x="938" y="968"/>
                </a:cubicBezTo>
                <a:cubicBezTo>
                  <a:pt x="799" y="968"/>
                  <a:pt x="799" y="968"/>
                  <a:pt x="799" y="968"/>
                </a:cubicBezTo>
                <a:cubicBezTo>
                  <a:pt x="793" y="968"/>
                  <a:pt x="789" y="963"/>
                  <a:pt x="789" y="958"/>
                </a:cubicBezTo>
                <a:lnTo>
                  <a:pt x="789" y="819"/>
                </a:lnTo>
                <a:close/>
                <a:moveTo>
                  <a:pt x="1561" y="1444"/>
                </a:moveTo>
                <a:cubicBezTo>
                  <a:pt x="175" y="1444"/>
                  <a:pt x="175" y="1444"/>
                  <a:pt x="175" y="1444"/>
                </a:cubicBezTo>
                <a:cubicBezTo>
                  <a:pt x="135" y="1444"/>
                  <a:pt x="103" y="1412"/>
                  <a:pt x="103" y="1372"/>
                </a:cubicBezTo>
                <a:cubicBezTo>
                  <a:pt x="103" y="904"/>
                  <a:pt x="103" y="904"/>
                  <a:pt x="103" y="904"/>
                </a:cubicBezTo>
                <a:cubicBezTo>
                  <a:pt x="737" y="904"/>
                  <a:pt x="737" y="904"/>
                  <a:pt x="737" y="904"/>
                </a:cubicBezTo>
                <a:cubicBezTo>
                  <a:pt x="737" y="958"/>
                  <a:pt x="737" y="958"/>
                  <a:pt x="737" y="958"/>
                </a:cubicBezTo>
                <a:cubicBezTo>
                  <a:pt x="737" y="992"/>
                  <a:pt x="765" y="1019"/>
                  <a:pt x="799" y="1019"/>
                </a:cubicBezTo>
                <a:cubicBezTo>
                  <a:pt x="938" y="1019"/>
                  <a:pt x="938" y="1019"/>
                  <a:pt x="938" y="1019"/>
                </a:cubicBezTo>
                <a:cubicBezTo>
                  <a:pt x="972" y="1019"/>
                  <a:pt x="999" y="992"/>
                  <a:pt x="999" y="958"/>
                </a:cubicBezTo>
                <a:cubicBezTo>
                  <a:pt x="999" y="904"/>
                  <a:pt x="999" y="904"/>
                  <a:pt x="999" y="904"/>
                </a:cubicBezTo>
                <a:cubicBezTo>
                  <a:pt x="1633" y="904"/>
                  <a:pt x="1633" y="904"/>
                  <a:pt x="1633" y="904"/>
                </a:cubicBezTo>
                <a:cubicBezTo>
                  <a:pt x="1633" y="1372"/>
                  <a:pt x="1633" y="1372"/>
                  <a:pt x="1633" y="1372"/>
                </a:cubicBezTo>
                <a:cubicBezTo>
                  <a:pt x="1633" y="1412"/>
                  <a:pt x="1601" y="1444"/>
                  <a:pt x="1561" y="144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528" name="Group 527">
            <a:extLst>
              <a:ext uri="{FF2B5EF4-FFF2-40B4-BE49-F238E27FC236}">
                <a16:creationId xmlns:a16="http://schemas.microsoft.com/office/drawing/2014/main" id="{D33DBD27-F1D2-4822-80A3-B36DB6792C77}"/>
              </a:ext>
            </a:extLst>
          </p:cNvPr>
          <p:cNvGrpSpPr/>
          <p:nvPr/>
        </p:nvGrpSpPr>
        <p:grpSpPr>
          <a:xfrm>
            <a:off x="1230340" y="4567480"/>
            <a:ext cx="457375" cy="438390"/>
            <a:chOff x="5151438" y="2524125"/>
            <a:chExt cx="1262063" cy="1209676"/>
          </a:xfrm>
          <a:solidFill>
            <a:schemeClr val="tx1"/>
          </a:solidFill>
        </p:grpSpPr>
        <p:sp>
          <p:nvSpPr>
            <p:cNvPr id="529" name="Freeform 11">
              <a:extLst>
                <a:ext uri="{FF2B5EF4-FFF2-40B4-BE49-F238E27FC236}">
                  <a16:creationId xmlns:a16="http://schemas.microsoft.com/office/drawing/2014/main" id="{4455A322-FC78-493E-904C-165F1FA2780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5138" y="2524125"/>
              <a:ext cx="482600" cy="457200"/>
            </a:xfrm>
            <a:custGeom>
              <a:avLst/>
              <a:gdLst>
                <a:gd name="T0" fmla="*/ 100 w 192"/>
                <a:gd name="T1" fmla="*/ 150 h 182"/>
                <a:gd name="T2" fmla="*/ 93 w 192"/>
                <a:gd name="T3" fmla="*/ 150 h 182"/>
                <a:gd name="T4" fmla="*/ 40 w 192"/>
                <a:gd name="T5" fmla="*/ 181 h 182"/>
                <a:gd name="T6" fmla="*/ 37 w 192"/>
                <a:gd name="T7" fmla="*/ 179 h 182"/>
                <a:gd name="T8" fmla="*/ 51 w 192"/>
                <a:gd name="T9" fmla="*/ 119 h 182"/>
                <a:gd name="T10" fmla="*/ 48 w 192"/>
                <a:gd name="T11" fmla="*/ 113 h 182"/>
                <a:gd name="T12" fmla="*/ 2 w 192"/>
                <a:gd name="T13" fmla="*/ 72 h 182"/>
                <a:gd name="T14" fmla="*/ 3 w 192"/>
                <a:gd name="T15" fmla="*/ 69 h 182"/>
                <a:gd name="T16" fmla="*/ 64 w 192"/>
                <a:gd name="T17" fmla="*/ 63 h 182"/>
                <a:gd name="T18" fmla="*/ 70 w 192"/>
                <a:gd name="T19" fmla="*/ 59 h 182"/>
                <a:gd name="T20" fmla="*/ 95 w 192"/>
                <a:gd name="T21" fmla="*/ 2 h 182"/>
                <a:gd name="T22" fmla="*/ 98 w 192"/>
                <a:gd name="T23" fmla="*/ 2 h 182"/>
                <a:gd name="T24" fmla="*/ 122 w 192"/>
                <a:gd name="T25" fmla="*/ 59 h 182"/>
                <a:gd name="T26" fmla="*/ 128 w 192"/>
                <a:gd name="T27" fmla="*/ 63 h 182"/>
                <a:gd name="T28" fmla="*/ 189 w 192"/>
                <a:gd name="T29" fmla="*/ 69 h 182"/>
                <a:gd name="T30" fmla="*/ 190 w 192"/>
                <a:gd name="T31" fmla="*/ 72 h 182"/>
                <a:gd name="T32" fmla="*/ 144 w 192"/>
                <a:gd name="T33" fmla="*/ 113 h 182"/>
                <a:gd name="T34" fmla="*/ 142 w 192"/>
                <a:gd name="T35" fmla="*/ 119 h 182"/>
                <a:gd name="T36" fmla="*/ 155 w 192"/>
                <a:gd name="T37" fmla="*/ 179 h 182"/>
                <a:gd name="T38" fmla="*/ 153 w 192"/>
                <a:gd name="T39" fmla="*/ 181 h 182"/>
                <a:gd name="T40" fmla="*/ 100 w 192"/>
                <a:gd name="T41" fmla="*/ 15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2" h="182">
                  <a:moveTo>
                    <a:pt x="100" y="150"/>
                  </a:moveTo>
                  <a:cubicBezTo>
                    <a:pt x="98" y="149"/>
                    <a:pt x="95" y="149"/>
                    <a:pt x="93" y="150"/>
                  </a:cubicBezTo>
                  <a:cubicBezTo>
                    <a:pt x="40" y="181"/>
                    <a:pt x="40" y="181"/>
                    <a:pt x="40" y="181"/>
                  </a:cubicBezTo>
                  <a:cubicBezTo>
                    <a:pt x="38" y="182"/>
                    <a:pt x="37" y="182"/>
                    <a:pt x="37" y="179"/>
                  </a:cubicBezTo>
                  <a:cubicBezTo>
                    <a:pt x="51" y="119"/>
                    <a:pt x="51" y="119"/>
                    <a:pt x="51" y="119"/>
                  </a:cubicBezTo>
                  <a:cubicBezTo>
                    <a:pt x="51" y="117"/>
                    <a:pt x="50" y="114"/>
                    <a:pt x="48" y="113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0" y="70"/>
                    <a:pt x="1" y="69"/>
                    <a:pt x="3" y="69"/>
                  </a:cubicBezTo>
                  <a:cubicBezTo>
                    <a:pt x="64" y="63"/>
                    <a:pt x="64" y="63"/>
                    <a:pt x="64" y="63"/>
                  </a:cubicBezTo>
                  <a:cubicBezTo>
                    <a:pt x="67" y="63"/>
                    <a:pt x="69" y="61"/>
                    <a:pt x="70" y="59"/>
                  </a:cubicBezTo>
                  <a:cubicBezTo>
                    <a:pt x="95" y="2"/>
                    <a:pt x="95" y="2"/>
                    <a:pt x="95" y="2"/>
                  </a:cubicBezTo>
                  <a:cubicBezTo>
                    <a:pt x="95" y="0"/>
                    <a:pt x="97" y="0"/>
                    <a:pt x="98" y="2"/>
                  </a:cubicBezTo>
                  <a:cubicBezTo>
                    <a:pt x="122" y="59"/>
                    <a:pt x="122" y="59"/>
                    <a:pt x="122" y="59"/>
                  </a:cubicBezTo>
                  <a:cubicBezTo>
                    <a:pt x="123" y="61"/>
                    <a:pt x="126" y="63"/>
                    <a:pt x="128" y="63"/>
                  </a:cubicBezTo>
                  <a:cubicBezTo>
                    <a:pt x="189" y="69"/>
                    <a:pt x="189" y="69"/>
                    <a:pt x="189" y="69"/>
                  </a:cubicBezTo>
                  <a:cubicBezTo>
                    <a:pt x="192" y="69"/>
                    <a:pt x="192" y="70"/>
                    <a:pt x="190" y="72"/>
                  </a:cubicBezTo>
                  <a:cubicBezTo>
                    <a:pt x="144" y="113"/>
                    <a:pt x="144" y="113"/>
                    <a:pt x="144" y="113"/>
                  </a:cubicBezTo>
                  <a:cubicBezTo>
                    <a:pt x="142" y="114"/>
                    <a:pt x="141" y="117"/>
                    <a:pt x="142" y="119"/>
                  </a:cubicBezTo>
                  <a:cubicBezTo>
                    <a:pt x="155" y="179"/>
                    <a:pt x="155" y="179"/>
                    <a:pt x="155" y="179"/>
                  </a:cubicBezTo>
                  <a:cubicBezTo>
                    <a:pt x="156" y="182"/>
                    <a:pt x="155" y="182"/>
                    <a:pt x="153" y="181"/>
                  </a:cubicBezTo>
                  <a:lnTo>
                    <a:pt x="100" y="1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30" name="Freeform 12">
              <a:extLst>
                <a:ext uri="{FF2B5EF4-FFF2-40B4-BE49-F238E27FC236}">
                  <a16:creationId xmlns:a16="http://schemas.microsoft.com/office/drawing/2014/main" id="{F59BFE45-DD17-40A7-8079-623F3259915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2488" y="2805113"/>
              <a:ext cx="481013" cy="457200"/>
            </a:xfrm>
            <a:custGeom>
              <a:avLst/>
              <a:gdLst>
                <a:gd name="T0" fmla="*/ 100 w 192"/>
                <a:gd name="T1" fmla="*/ 150 h 182"/>
                <a:gd name="T2" fmla="*/ 93 w 192"/>
                <a:gd name="T3" fmla="*/ 150 h 182"/>
                <a:gd name="T4" fmla="*/ 40 w 192"/>
                <a:gd name="T5" fmla="*/ 181 h 182"/>
                <a:gd name="T6" fmla="*/ 37 w 192"/>
                <a:gd name="T7" fmla="*/ 179 h 182"/>
                <a:gd name="T8" fmla="*/ 51 w 192"/>
                <a:gd name="T9" fmla="*/ 119 h 182"/>
                <a:gd name="T10" fmla="*/ 48 w 192"/>
                <a:gd name="T11" fmla="*/ 112 h 182"/>
                <a:gd name="T12" fmla="*/ 2 w 192"/>
                <a:gd name="T13" fmla="*/ 72 h 182"/>
                <a:gd name="T14" fmla="*/ 3 w 192"/>
                <a:gd name="T15" fmla="*/ 69 h 182"/>
                <a:gd name="T16" fmla="*/ 65 w 192"/>
                <a:gd name="T17" fmla="*/ 63 h 182"/>
                <a:gd name="T18" fmla="*/ 70 w 192"/>
                <a:gd name="T19" fmla="*/ 59 h 182"/>
                <a:gd name="T20" fmla="*/ 95 w 192"/>
                <a:gd name="T21" fmla="*/ 2 h 182"/>
                <a:gd name="T22" fmla="*/ 98 w 192"/>
                <a:gd name="T23" fmla="*/ 2 h 182"/>
                <a:gd name="T24" fmla="*/ 122 w 192"/>
                <a:gd name="T25" fmla="*/ 59 h 182"/>
                <a:gd name="T26" fmla="*/ 128 w 192"/>
                <a:gd name="T27" fmla="*/ 63 h 182"/>
                <a:gd name="T28" fmla="*/ 189 w 192"/>
                <a:gd name="T29" fmla="*/ 69 h 182"/>
                <a:gd name="T30" fmla="*/ 190 w 192"/>
                <a:gd name="T31" fmla="*/ 72 h 182"/>
                <a:gd name="T32" fmla="*/ 144 w 192"/>
                <a:gd name="T33" fmla="*/ 112 h 182"/>
                <a:gd name="T34" fmla="*/ 142 w 192"/>
                <a:gd name="T35" fmla="*/ 119 h 182"/>
                <a:gd name="T36" fmla="*/ 155 w 192"/>
                <a:gd name="T37" fmla="*/ 179 h 182"/>
                <a:gd name="T38" fmla="*/ 153 w 192"/>
                <a:gd name="T39" fmla="*/ 181 h 182"/>
                <a:gd name="T40" fmla="*/ 100 w 192"/>
                <a:gd name="T41" fmla="*/ 15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2" h="182">
                  <a:moveTo>
                    <a:pt x="100" y="150"/>
                  </a:moveTo>
                  <a:cubicBezTo>
                    <a:pt x="98" y="148"/>
                    <a:pt x="95" y="148"/>
                    <a:pt x="93" y="150"/>
                  </a:cubicBezTo>
                  <a:cubicBezTo>
                    <a:pt x="40" y="181"/>
                    <a:pt x="40" y="181"/>
                    <a:pt x="40" y="181"/>
                  </a:cubicBezTo>
                  <a:cubicBezTo>
                    <a:pt x="38" y="182"/>
                    <a:pt x="37" y="181"/>
                    <a:pt x="37" y="179"/>
                  </a:cubicBezTo>
                  <a:cubicBezTo>
                    <a:pt x="51" y="119"/>
                    <a:pt x="51" y="119"/>
                    <a:pt x="51" y="119"/>
                  </a:cubicBezTo>
                  <a:cubicBezTo>
                    <a:pt x="51" y="117"/>
                    <a:pt x="50" y="114"/>
                    <a:pt x="48" y="11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0" y="70"/>
                    <a:pt x="1" y="69"/>
                    <a:pt x="3" y="69"/>
                  </a:cubicBezTo>
                  <a:cubicBezTo>
                    <a:pt x="65" y="63"/>
                    <a:pt x="65" y="63"/>
                    <a:pt x="65" y="63"/>
                  </a:cubicBezTo>
                  <a:cubicBezTo>
                    <a:pt x="67" y="63"/>
                    <a:pt x="69" y="61"/>
                    <a:pt x="70" y="59"/>
                  </a:cubicBezTo>
                  <a:cubicBezTo>
                    <a:pt x="95" y="2"/>
                    <a:pt x="95" y="2"/>
                    <a:pt x="95" y="2"/>
                  </a:cubicBezTo>
                  <a:cubicBezTo>
                    <a:pt x="96" y="0"/>
                    <a:pt x="97" y="0"/>
                    <a:pt x="98" y="2"/>
                  </a:cubicBezTo>
                  <a:cubicBezTo>
                    <a:pt x="122" y="59"/>
                    <a:pt x="122" y="59"/>
                    <a:pt x="122" y="59"/>
                  </a:cubicBezTo>
                  <a:cubicBezTo>
                    <a:pt x="123" y="61"/>
                    <a:pt x="126" y="63"/>
                    <a:pt x="128" y="63"/>
                  </a:cubicBezTo>
                  <a:cubicBezTo>
                    <a:pt x="189" y="69"/>
                    <a:pt x="189" y="69"/>
                    <a:pt x="189" y="69"/>
                  </a:cubicBezTo>
                  <a:cubicBezTo>
                    <a:pt x="192" y="69"/>
                    <a:pt x="192" y="70"/>
                    <a:pt x="190" y="72"/>
                  </a:cubicBezTo>
                  <a:cubicBezTo>
                    <a:pt x="144" y="112"/>
                    <a:pt x="144" y="112"/>
                    <a:pt x="144" y="112"/>
                  </a:cubicBezTo>
                  <a:cubicBezTo>
                    <a:pt x="142" y="114"/>
                    <a:pt x="141" y="117"/>
                    <a:pt x="142" y="119"/>
                  </a:cubicBezTo>
                  <a:cubicBezTo>
                    <a:pt x="155" y="179"/>
                    <a:pt x="155" y="179"/>
                    <a:pt x="155" y="179"/>
                  </a:cubicBezTo>
                  <a:cubicBezTo>
                    <a:pt x="156" y="181"/>
                    <a:pt x="155" y="182"/>
                    <a:pt x="153" y="181"/>
                  </a:cubicBezTo>
                  <a:lnTo>
                    <a:pt x="100" y="1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31" name="Freeform 13">
              <a:extLst>
                <a:ext uri="{FF2B5EF4-FFF2-40B4-BE49-F238E27FC236}">
                  <a16:creationId xmlns:a16="http://schemas.microsoft.com/office/drawing/2014/main" id="{BB478FE3-0D8F-42A5-85B3-9AE2BC431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1438" y="2805113"/>
              <a:ext cx="481013" cy="457200"/>
            </a:xfrm>
            <a:custGeom>
              <a:avLst/>
              <a:gdLst>
                <a:gd name="T0" fmla="*/ 100 w 192"/>
                <a:gd name="T1" fmla="*/ 150 h 182"/>
                <a:gd name="T2" fmla="*/ 93 w 192"/>
                <a:gd name="T3" fmla="*/ 150 h 182"/>
                <a:gd name="T4" fmla="*/ 40 w 192"/>
                <a:gd name="T5" fmla="*/ 181 h 182"/>
                <a:gd name="T6" fmla="*/ 37 w 192"/>
                <a:gd name="T7" fmla="*/ 179 h 182"/>
                <a:gd name="T8" fmla="*/ 51 w 192"/>
                <a:gd name="T9" fmla="*/ 119 h 182"/>
                <a:gd name="T10" fmla="*/ 48 w 192"/>
                <a:gd name="T11" fmla="*/ 112 h 182"/>
                <a:gd name="T12" fmla="*/ 2 w 192"/>
                <a:gd name="T13" fmla="*/ 72 h 182"/>
                <a:gd name="T14" fmla="*/ 3 w 192"/>
                <a:gd name="T15" fmla="*/ 69 h 182"/>
                <a:gd name="T16" fmla="*/ 64 w 192"/>
                <a:gd name="T17" fmla="*/ 63 h 182"/>
                <a:gd name="T18" fmla="*/ 70 w 192"/>
                <a:gd name="T19" fmla="*/ 59 h 182"/>
                <a:gd name="T20" fmla="*/ 95 w 192"/>
                <a:gd name="T21" fmla="*/ 2 h 182"/>
                <a:gd name="T22" fmla="*/ 98 w 192"/>
                <a:gd name="T23" fmla="*/ 2 h 182"/>
                <a:gd name="T24" fmla="*/ 122 w 192"/>
                <a:gd name="T25" fmla="*/ 59 h 182"/>
                <a:gd name="T26" fmla="*/ 128 w 192"/>
                <a:gd name="T27" fmla="*/ 63 h 182"/>
                <a:gd name="T28" fmla="*/ 189 w 192"/>
                <a:gd name="T29" fmla="*/ 69 h 182"/>
                <a:gd name="T30" fmla="*/ 190 w 192"/>
                <a:gd name="T31" fmla="*/ 72 h 182"/>
                <a:gd name="T32" fmla="*/ 144 w 192"/>
                <a:gd name="T33" fmla="*/ 112 h 182"/>
                <a:gd name="T34" fmla="*/ 142 w 192"/>
                <a:gd name="T35" fmla="*/ 119 h 182"/>
                <a:gd name="T36" fmla="*/ 155 w 192"/>
                <a:gd name="T37" fmla="*/ 179 h 182"/>
                <a:gd name="T38" fmla="*/ 153 w 192"/>
                <a:gd name="T39" fmla="*/ 181 h 182"/>
                <a:gd name="T40" fmla="*/ 100 w 192"/>
                <a:gd name="T41" fmla="*/ 15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2" h="182">
                  <a:moveTo>
                    <a:pt x="100" y="150"/>
                  </a:moveTo>
                  <a:cubicBezTo>
                    <a:pt x="98" y="148"/>
                    <a:pt x="95" y="148"/>
                    <a:pt x="93" y="150"/>
                  </a:cubicBezTo>
                  <a:cubicBezTo>
                    <a:pt x="40" y="181"/>
                    <a:pt x="40" y="181"/>
                    <a:pt x="40" y="181"/>
                  </a:cubicBezTo>
                  <a:cubicBezTo>
                    <a:pt x="38" y="182"/>
                    <a:pt x="36" y="181"/>
                    <a:pt x="37" y="179"/>
                  </a:cubicBezTo>
                  <a:cubicBezTo>
                    <a:pt x="51" y="119"/>
                    <a:pt x="51" y="119"/>
                    <a:pt x="51" y="119"/>
                  </a:cubicBezTo>
                  <a:cubicBezTo>
                    <a:pt x="51" y="117"/>
                    <a:pt x="50" y="114"/>
                    <a:pt x="48" y="11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0" y="70"/>
                    <a:pt x="1" y="69"/>
                    <a:pt x="3" y="69"/>
                  </a:cubicBezTo>
                  <a:cubicBezTo>
                    <a:pt x="64" y="63"/>
                    <a:pt x="64" y="63"/>
                    <a:pt x="64" y="63"/>
                  </a:cubicBezTo>
                  <a:cubicBezTo>
                    <a:pt x="67" y="63"/>
                    <a:pt x="69" y="61"/>
                    <a:pt x="70" y="59"/>
                  </a:cubicBezTo>
                  <a:cubicBezTo>
                    <a:pt x="95" y="2"/>
                    <a:pt x="95" y="2"/>
                    <a:pt x="95" y="2"/>
                  </a:cubicBezTo>
                  <a:cubicBezTo>
                    <a:pt x="95" y="0"/>
                    <a:pt x="97" y="0"/>
                    <a:pt x="98" y="2"/>
                  </a:cubicBezTo>
                  <a:cubicBezTo>
                    <a:pt x="122" y="59"/>
                    <a:pt x="122" y="59"/>
                    <a:pt x="122" y="59"/>
                  </a:cubicBezTo>
                  <a:cubicBezTo>
                    <a:pt x="123" y="61"/>
                    <a:pt x="126" y="63"/>
                    <a:pt x="128" y="63"/>
                  </a:cubicBezTo>
                  <a:cubicBezTo>
                    <a:pt x="189" y="69"/>
                    <a:pt x="189" y="69"/>
                    <a:pt x="189" y="69"/>
                  </a:cubicBezTo>
                  <a:cubicBezTo>
                    <a:pt x="192" y="69"/>
                    <a:pt x="192" y="70"/>
                    <a:pt x="190" y="72"/>
                  </a:cubicBezTo>
                  <a:cubicBezTo>
                    <a:pt x="144" y="112"/>
                    <a:pt x="144" y="112"/>
                    <a:pt x="144" y="112"/>
                  </a:cubicBezTo>
                  <a:cubicBezTo>
                    <a:pt x="142" y="114"/>
                    <a:pt x="141" y="117"/>
                    <a:pt x="142" y="119"/>
                  </a:cubicBezTo>
                  <a:cubicBezTo>
                    <a:pt x="155" y="179"/>
                    <a:pt x="155" y="179"/>
                    <a:pt x="155" y="179"/>
                  </a:cubicBezTo>
                  <a:cubicBezTo>
                    <a:pt x="156" y="181"/>
                    <a:pt x="155" y="182"/>
                    <a:pt x="153" y="181"/>
                  </a:cubicBezTo>
                  <a:lnTo>
                    <a:pt x="100" y="1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32" name="Freeform 14">
              <a:extLst>
                <a:ext uri="{FF2B5EF4-FFF2-40B4-BE49-F238E27FC236}">
                  <a16:creationId xmlns:a16="http://schemas.microsoft.com/office/drawing/2014/main" id="{66F4A35C-748F-4275-B540-EE218BA7C2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8026" y="3275013"/>
              <a:ext cx="482600" cy="458788"/>
            </a:xfrm>
            <a:custGeom>
              <a:avLst/>
              <a:gdLst>
                <a:gd name="T0" fmla="*/ 99 w 192"/>
                <a:gd name="T1" fmla="*/ 150 h 183"/>
                <a:gd name="T2" fmla="*/ 92 w 192"/>
                <a:gd name="T3" fmla="*/ 150 h 183"/>
                <a:gd name="T4" fmla="*/ 39 w 192"/>
                <a:gd name="T5" fmla="*/ 181 h 183"/>
                <a:gd name="T6" fmla="*/ 37 w 192"/>
                <a:gd name="T7" fmla="*/ 179 h 183"/>
                <a:gd name="T8" fmla="*/ 50 w 192"/>
                <a:gd name="T9" fmla="*/ 119 h 183"/>
                <a:gd name="T10" fmla="*/ 48 w 192"/>
                <a:gd name="T11" fmla="*/ 113 h 183"/>
                <a:gd name="T12" fmla="*/ 2 w 192"/>
                <a:gd name="T13" fmla="*/ 72 h 183"/>
                <a:gd name="T14" fmla="*/ 3 w 192"/>
                <a:gd name="T15" fmla="*/ 69 h 183"/>
                <a:gd name="T16" fmla="*/ 64 w 192"/>
                <a:gd name="T17" fmla="*/ 63 h 183"/>
                <a:gd name="T18" fmla="*/ 70 w 192"/>
                <a:gd name="T19" fmla="*/ 59 h 183"/>
                <a:gd name="T20" fmla="*/ 94 w 192"/>
                <a:gd name="T21" fmla="*/ 2 h 183"/>
                <a:gd name="T22" fmla="*/ 97 w 192"/>
                <a:gd name="T23" fmla="*/ 2 h 183"/>
                <a:gd name="T24" fmla="*/ 122 w 192"/>
                <a:gd name="T25" fmla="*/ 59 h 183"/>
                <a:gd name="T26" fmla="*/ 128 w 192"/>
                <a:gd name="T27" fmla="*/ 63 h 183"/>
                <a:gd name="T28" fmla="*/ 189 w 192"/>
                <a:gd name="T29" fmla="*/ 69 h 183"/>
                <a:gd name="T30" fmla="*/ 190 w 192"/>
                <a:gd name="T31" fmla="*/ 72 h 183"/>
                <a:gd name="T32" fmla="*/ 144 w 192"/>
                <a:gd name="T33" fmla="*/ 113 h 183"/>
                <a:gd name="T34" fmla="*/ 141 w 192"/>
                <a:gd name="T35" fmla="*/ 119 h 183"/>
                <a:gd name="T36" fmla="*/ 155 w 192"/>
                <a:gd name="T37" fmla="*/ 179 h 183"/>
                <a:gd name="T38" fmla="*/ 152 w 192"/>
                <a:gd name="T39" fmla="*/ 181 h 183"/>
                <a:gd name="T40" fmla="*/ 99 w 192"/>
                <a:gd name="T41" fmla="*/ 15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2" h="183">
                  <a:moveTo>
                    <a:pt x="99" y="150"/>
                  </a:moveTo>
                  <a:cubicBezTo>
                    <a:pt x="97" y="149"/>
                    <a:pt x="94" y="149"/>
                    <a:pt x="92" y="150"/>
                  </a:cubicBezTo>
                  <a:cubicBezTo>
                    <a:pt x="39" y="181"/>
                    <a:pt x="39" y="181"/>
                    <a:pt x="39" y="181"/>
                  </a:cubicBezTo>
                  <a:cubicBezTo>
                    <a:pt x="37" y="183"/>
                    <a:pt x="36" y="182"/>
                    <a:pt x="37" y="179"/>
                  </a:cubicBezTo>
                  <a:cubicBezTo>
                    <a:pt x="50" y="119"/>
                    <a:pt x="50" y="119"/>
                    <a:pt x="50" y="119"/>
                  </a:cubicBezTo>
                  <a:cubicBezTo>
                    <a:pt x="51" y="117"/>
                    <a:pt x="50" y="114"/>
                    <a:pt x="48" y="113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0" y="70"/>
                    <a:pt x="0" y="69"/>
                    <a:pt x="3" y="69"/>
                  </a:cubicBezTo>
                  <a:cubicBezTo>
                    <a:pt x="64" y="63"/>
                    <a:pt x="64" y="63"/>
                    <a:pt x="64" y="63"/>
                  </a:cubicBezTo>
                  <a:cubicBezTo>
                    <a:pt x="66" y="63"/>
                    <a:pt x="69" y="61"/>
                    <a:pt x="70" y="59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5" y="0"/>
                    <a:pt x="97" y="0"/>
                    <a:pt x="97" y="2"/>
                  </a:cubicBezTo>
                  <a:cubicBezTo>
                    <a:pt x="122" y="59"/>
                    <a:pt x="122" y="59"/>
                    <a:pt x="122" y="59"/>
                  </a:cubicBezTo>
                  <a:cubicBezTo>
                    <a:pt x="123" y="61"/>
                    <a:pt x="125" y="63"/>
                    <a:pt x="128" y="63"/>
                  </a:cubicBezTo>
                  <a:cubicBezTo>
                    <a:pt x="189" y="69"/>
                    <a:pt x="189" y="69"/>
                    <a:pt x="189" y="69"/>
                  </a:cubicBezTo>
                  <a:cubicBezTo>
                    <a:pt x="191" y="69"/>
                    <a:pt x="192" y="70"/>
                    <a:pt x="190" y="72"/>
                  </a:cubicBezTo>
                  <a:cubicBezTo>
                    <a:pt x="144" y="113"/>
                    <a:pt x="144" y="113"/>
                    <a:pt x="144" y="113"/>
                  </a:cubicBezTo>
                  <a:cubicBezTo>
                    <a:pt x="142" y="114"/>
                    <a:pt x="141" y="117"/>
                    <a:pt x="141" y="119"/>
                  </a:cubicBezTo>
                  <a:cubicBezTo>
                    <a:pt x="155" y="179"/>
                    <a:pt x="155" y="179"/>
                    <a:pt x="155" y="179"/>
                  </a:cubicBezTo>
                  <a:cubicBezTo>
                    <a:pt x="156" y="182"/>
                    <a:pt x="154" y="183"/>
                    <a:pt x="152" y="181"/>
                  </a:cubicBezTo>
                  <a:lnTo>
                    <a:pt x="99" y="1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33" name="Freeform 15">
              <a:extLst>
                <a:ext uri="{FF2B5EF4-FFF2-40B4-BE49-F238E27FC236}">
                  <a16:creationId xmlns:a16="http://schemas.microsoft.com/office/drawing/2014/main" id="{275EB378-C4C4-43C8-921D-3262B47727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3838" y="3275013"/>
              <a:ext cx="479425" cy="458788"/>
            </a:xfrm>
            <a:custGeom>
              <a:avLst/>
              <a:gdLst>
                <a:gd name="T0" fmla="*/ 99 w 191"/>
                <a:gd name="T1" fmla="*/ 150 h 183"/>
                <a:gd name="T2" fmla="*/ 92 w 191"/>
                <a:gd name="T3" fmla="*/ 150 h 183"/>
                <a:gd name="T4" fmla="*/ 39 w 191"/>
                <a:gd name="T5" fmla="*/ 181 h 183"/>
                <a:gd name="T6" fmla="*/ 36 w 191"/>
                <a:gd name="T7" fmla="*/ 179 h 183"/>
                <a:gd name="T8" fmla="*/ 50 w 191"/>
                <a:gd name="T9" fmla="*/ 119 h 183"/>
                <a:gd name="T10" fmla="*/ 48 w 191"/>
                <a:gd name="T11" fmla="*/ 113 h 183"/>
                <a:gd name="T12" fmla="*/ 1 w 191"/>
                <a:gd name="T13" fmla="*/ 72 h 183"/>
                <a:gd name="T14" fmla="*/ 2 w 191"/>
                <a:gd name="T15" fmla="*/ 69 h 183"/>
                <a:gd name="T16" fmla="*/ 64 w 191"/>
                <a:gd name="T17" fmla="*/ 63 h 183"/>
                <a:gd name="T18" fmla="*/ 70 w 191"/>
                <a:gd name="T19" fmla="*/ 59 h 183"/>
                <a:gd name="T20" fmla="*/ 94 w 191"/>
                <a:gd name="T21" fmla="*/ 2 h 183"/>
                <a:gd name="T22" fmla="*/ 97 w 191"/>
                <a:gd name="T23" fmla="*/ 2 h 183"/>
                <a:gd name="T24" fmla="*/ 122 w 191"/>
                <a:gd name="T25" fmla="*/ 59 h 183"/>
                <a:gd name="T26" fmla="*/ 127 w 191"/>
                <a:gd name="T27" fmla="*/ 63 h 183"/>
                <a:gd name="T28" fmla="*/ 189 w 191"/>
                <a:gd name="T29" fmla="*/ 69 h 183"/>
                <a:gd name="T30" fmla="*/ 190 w 191"/>
                <a:gd name="T31" fmla="*/ 72 h 183"/>
                <a:gd name="T32" fmla="*/ 143 w 191"/>
                <a:gd name="T33" fmla="*/ 113 h 183"/>
                <a:gd name="T34" fmla="*/ 141 w 191"/>
                <a:gd name="T35" fmla="*/ 119 h 183"/>
                <a:gd name="T36" fmla="*/ 155 w 191"/>
                <a:gd name="T37" fmla="*/ 179 h 183"/>
                <a:gd name="T38" fmla="*/ 152 w 191"/>
                <a:gd name="T39" fmla="*/ 181 h 183"/>
                <a:gd name="T40" fmla="*/ 99 w 191"/>
                <a:gd name="T41" fmla="*/ 15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1" h="183">
                  <a:moveTo>
                    <a:pt x="99" y="150"/>
                  </a:moveTo>
                  <a:cubicBezTo>
                    <a:pt x="97" y="149"/>
                    <a:pt x="94" y="149"/>
                    <a:pt x="92" y="150"/>
                  </a:cubicBezTo>
                  <a:cubicBezTo>
                    <a:pt x="39" y="181"/>
                    <a:pt x="39" y="181"/>
                    <a:pt x="39" y="181"/>
                  </a:cubicBezTo>
                  <a:cubicBezTo>
                    <a:pt x="37" y="183"/>
                    <a:pt x="36" y="182"/>
                    <a:pt x="36" y="179"/>
                  </a:cubicBezTo>
                  <a:cubicBezTo>
                    <a:pt x="50" y="119"/>
                    <a:pt x="50" y="119"/>
                    <a:pt x="50" y="119"/>
                  </a:cubicBezTo>
                  <a:cubicBezTo>
                    <a:pt x="50" y="117"/>
                    <a:pt x="49" y="114"/>
                    <a:pt x="48" y="113"/>
                  </a:cubicBezTo>
                  <a:cubicBezTo>
                    <a:pt x="1" y="72"/>
                    <a:pt x="1" y="72"/>
                    <a:pt x="1" y="72"/>
                  </a:cubicBezTo>
                  <a:cubicBezTo>
                    <a:pt x="0" y="70"/>
                    <a:pt x="0" y="69"/>
                    <a:pt x="2" y="69"/>
                  </a:cubicBezTo>
                  <a:cubicBezTo>
                    <a:pt x="64" y="63"/>
                    <a:pt x="64" y="63"/>
                    <a:pt x="64" y="63"/>
                  </a:cubicBezTo>
                  <a:cubicBezTo>
                    <a:pt x="66" y="63"/>
                    <a:pt x="69" y="61"/>
                    <a:pt x="70" y="59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5" y="0"/>
                    <a:pt x="96" y="0"/>
                    <a:pt x="97" y="2"/>
                  </a:cubicBezTo>
                  <a:cubicBezTo>
                    <a:pt x="122" y="59"/>
                    <a:pt x="122" y="59"/>
                    <a:pt x="122" y="59"/>
                  </a:cubicBezTo>
                  <a:cubicBezTo>
                    <a:pt x="122" y="61"/>
                    <a:pt x="125" y="63"/>
                    <a:pt x="127" y="63"/>
                  </a:cubicBezTo>
                  <a:cubicBezTo>
                    <a:pt x="189" y="69"/>
                    <a:pt x="189" y="69"/>
                    <a:pt x="189" y="69"/>
                  </a:cubicBezTo>
                  <a:cubicBezTo>
                    <a:pt x="191" y="69"/>
                    <a:pt x="191" y="70"/>
                    <a:pt x="190" y="72"/>
                  </a:cubicBezTo>
                  <a:cubicBezTo>
                    <a:pt x="143" y="113"/>
                    <a:pt x="143" y="113"/>
                    <a:pt x="143" y="113"/>
                  </a:cubicBezTo>
                  <a:cubicBezTo>
                    <a:pt x="142" y="114"/>
                    <a:pt x="141" y="117"/>
                    <a:pt x="141" y="119"/>
                  </a:cubicBezTo>
                  <a:cubicBezTo>
                    <a:pt x="155" y="179"/>
                    <a:pt x="155" y="179"/>
                    <a:pt x="155" y="179"/>
                  </a:cubicBezTo>
                  <a:cubicBezTo>
                    <a:pt x="155" y="182"/>
                    <a:pt x="154" y="183"/>
                    <a:pt x="152" y="181"/>
                  </a:cubicBezTo>
                  <a:lnTo>
                    <a:pt x="99" y="1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534" name="Freeform 13">
            <a:extLst>
              <a:ext uri="{FF2B5EF4-FFF2-40B4-BE49-F238E27FC236}">
                <a16:creationId xmlns:a16="http://schemas.microsoft.com/office/drawing/2014/main" id="{9F80DABB-5C6D-4CFF-BD97-EADDF8D8B0E4}"/>
              </a:ext>
            </a:extLst>
          </p:cNvPr>
          <p:cNvSpPr>
            <a:spLocks noEditPoints="1"/>
          </p:cNvSpPr>
          <p:nvPr/>
        </p:nvSpPr>
        <p:spPr bwMode="auto">
          <a:xfrm>
            <a:off x="9136244" y="1171809"/>
            <a:ext cx="411247" cy="411246"/>
          </a:xfrm>
          <a:custGeom>
            <a:avLst/>
            <a:gdLst>
              <a:gd name="T0" fmla="*/ 341 w 2328"/>
              <a:gd name="T1" fmla="*/ 341 h 2328"/>
              <a:gd name="T2" fmla="*/ 341 w 2328"/>
              <a:gd name="T3" fmla="*/ 1987 h 2328"/>
              <a:gd name="T4" fmla="*/ 1987 w 2328"/>
              <a:gd name="T5" fmla="*/ 1987 h 2328"/>
              <a:gd name="T6" fmla="*/ 1987 w 2328"/>
              <a:gd name="T7" fmla="*/ 341 h 2328"/>
              <a:gd name="T8" fmla="*/ 2040 w 2328"/>
              <a:gd name="T9" fmla="*/ 637 h 2328"/>
              <a:gd name="T10" fmla="*/ 1640 w 2328"/>
              <a:gd name="T11" fmla="*/ 423 h 2328"/>
              <a:gd name="T12" fmla="*/ 1341 w 2328"/>
              <a:gd name="T13" fmla="*/ 157 h 2328"/>
              <a:gd name="T14" fmla="*/ 2040 w 2328"/>
              <a:gd name="T15" fmla="*/ 637 h 2328"/>
              <a:gd name="T16" fmla="*/ 1700 w 2328"/>
              <a:gd name="T17" fmla="*/ 1672 h 2328"/>
              <a:gd name="T18" fmla="*/ 2185 w 2328"/>
              <a:gd name="T19" fmla="*/ 1199 h 2328"/>
              <a:gd name="T20" fmla="*/ 1204 w 2328"/>
              <a:gd name="T21" fmla="*/ 2185 h 2328"/>
              <a:gd name="T22" fmla="*/ 1200 w 2328"/>
              <a:gd name="T23" fmla="*/ 1935 h 2328"/>
              <a:gd name="T24" fmla="*/ 1552 w 2328"/>
              <a:gd name="T25" fmla="*/ 1787 h 2328"/>
              <a:gd name="T26" fmla="*/ 775 w 2328"/>
              <a:gd name="T27" fmla="*/ 1787 h 2328"/>
              <a:gd name="T28" fmla="*/ 1128 w 2328"/>
              <a:gd name="T29" fmla="*/ 1935 h 2328"/>
              <a:gd name="T30" fmla="*/ 1124 w 2328"/>
              <a:gd name="T31" fmla="*/ 2185 h 2328"/>
              <a:gd name="T32" fmla="*/ 229 w 2328"/>
              <a:gd name="T33" fmla="*/ 751 h 2328"/>
              <a:gd name="T34" fmla="*/ 532 w 2328"/>
              <a:gd name="T35" fmla="*/ 991 h 2328"/>
              <a:gd name="T36" fmla="*/ 143 w 2328"/>
              <a:gd name="T37" fmla="*/ 1129 h 2328"/>
              <a:gd name="T38" fmla="*/ 1124 w 2328"/>
              <a:gd name="T39" fmla="*/ 143 h 2328"/>
              <a:gd name="T40" fmla="*/ 1128 w 2328"/>
              <a:gd name="T41" fmla="*/ 518 h 2328"/>
              <a:gd name="T42" fmla="*/ 1124 w 2328"/>
              <a:gd name="T43" fmla="*/ 143 h 2328"/>
              <a:gd name="T44" fmla="*/ 1478 w 2328"/>
              <a:gd name="T45" fmla="*/ 533 h 2328"/>
              <a:gd name="T46" fmla="*/ 1200 w 2328"/>
              <a:gd name="T47" fmla="*/ 143 h 2328"/>
              <a:gd name="T48" fmla="*/ 1513 w 2328"/>
              <a:gd name="T49" fmla="*/ 478 h 2328"/>
              <a:gd name="T50" fmla="*/ 1467 w 2328"/>
              <a:gd name="T51" fmla="*/ 624 h 2328"/>
              <a:gd name="T52" fmla="*/ 1661 w 2328"/>
              <a:gd name="T53" fmla="*/ 772 h 2328"/>
              <a:gd name="T54" fmla="*/ 1200 w 2328"/>
              <a:gd name="T55" fmla="*/ 1129 h 2328"/>
              <a:gd name="T56" fmla="*/ 1720 w 2328"/>
              <a:gd name="T57" fmla="*/ 598 h 2328"/>
              <a:gd name="T58" fmla="*/ 1560 w 2328"/>
              <a:gd name="T59" fmla="*/ 598 h 2328"/>
              <a:gd name="T60" fmla="*/ 1720 w 2328"/>
              <a:gd name="T61" fmla="*/ 598 h 2328"/>
              <a:gd name="T62" fmla="*/ 1128 w 2328"/>
              <a:gd name="T63" fmla="*/ 1129 h 2328"/>
              <a:gd name="T64" fmla="*/ 611 w 2328"/>
              <a:gd name="T65" fmla="*/ 997 h 2328"/>
              <a:gd name="T66" fmla="*/ 1128 w 2328"/>
              <a:gd name="T67" fmla="*/ 610 h 2328"/>
              <a:gd name="T68" fmla="*/ 560 w 2328"/>
              <a:gd name="T69" fmla="*/ 1244 h 2328"/>
              <a:gd name="T70" fmla="*/ 560 w 2328"/>
              <a:gd name="T71" fmla="*/ 1084 h 2328"/>
              <a:gd name="T72" fmla="*/ 143 w 2328"/>
              <a:gd name="T73" fmla="*/ 1199 h 2328"/>
              <a:gd name="T74" fmla="*/ 532 w 2328"/>
              <a:gd name="T75" fmla="*/ 1337 h 2328"/>
              <a:gd name="T76" fmla="*/ 229 w 2328"/>
              <a:gd name="T77" fmla="*/ 1577 h 2328"/>
              <a:gd name="T78" fmla="*/ 611 w 2328"/>
              <a:gd name="T79" fmla="*/ 1331 h 2328"/>
              <a:gd name="T80" fmla="*/ 1128 w 2328"/>
              <a:gd name="T81" fmla="*/ 1199 h 2328"/>
              <a:gd name="T82" fmla="*/ 996 w 2328"/>
              <a:gd name="T83" fmla="*/ 1713 h 2328"/>
              <a:gd name="T84" fmla="*/ 611 w 2328"/>
              <a:gd name="T85" fmla="*/ 1331 h 2328"/>
              <a:gd name="T86" fmla="*/ 1164 w 2328"/>
              <a:gd name="T87" fmla="*/ 1844 h 2328"/>
              <a:gd name="T88" fmla="*/ 1164 w 2328"/>
              <a:gd name="T89" fmla="*/ 1684 h 2328"/>
              <a:gd name="T90" fmla="*/ 1331 w 2328"/>
              <a:gd name="T91" fmla="*/ 1713 h 2328"/>
              <a:gd name="T92" fmla="*/ 1200 w 2328"/>
              <a:gd name="T93" fmla="*/ 1199 h 2328"/>
              <a:gd name="T94" fmla="*/ 1606 w 2328"/>
              <a:gd name="T95" fmla="*/ 1687 h 2328"/>
              <a:gd name="T96" fmla="*/ 1807 w 2328"/>
              <a:gd name="T97" fmla="*/ 1129 h 2328"/>
              <a:gd name="T98" fmla="*/ 1798 w 2328"/>
              <a:gd name="T99" fmla="*/ 674 h 2328"/>
              <a:gd name="T100" fmla="*/ 2185 w 2328"/>
              <a:gd name="T101" fmla="*/ 1129 h 2328"/>
              <a:gd name="T102" fmla="*/ 441 w 2328"/>
              <a:gd name="T103" fmla="*/ 441 h 2328"/>
              <a:gd name="T104" fmla="*/ 688 w 2328"/>
              <a:gd name="T105" fmla="*/ 534 h 2328"/>
              <a:gd name="T106" fmla="*/ 288 w 2328"/>
              <a:gd name="T107" fmla="*/ 637 h 2328"/>
              <a:gd name="T108" fmla="*/ 288 w 2328"/>
              <a:gd name="T109" fmla="*/ 1690 h 2328"/>
              <a:gd name="T110" fmla="*/ 688 w 2328"/>
              <a:gd name="T111" fmla="*/ 1794 h 2328"/>
              <a:gd name="T112" fmla="*/ 441 w 2328"/>
              <a:gd name="T113" fmla="*/ 1886 h 2328"/>
              <a:gd name="T114" fmla="*/ 1886 w 2328"/>
              <a:gd name="T115" fmla="*/ 1886 h 2328"/>
              <a:gd name="T116" fmla="*/ 1640 w 2328"/>
              <a:gd name="T117" fmla="*/ 1794 h 2328"/>
              <a:gd name="T118" fmla="*/ 2040 w 2328"/>
              <a:gd name="T119" fmla="*/ 1690 h 2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328" h="2328">
                <a:moveTo>
                  <a:pt x="1164" y="0"/>
                </a:moveTo>
                <a:cubicBezTo>
                  <a:pt x="853" y="0"/>
                  <a:pt x="561" y="121"/>
                  <a:pt x="341" y="341"/>
                </a:cubicBezTo>
                <a:cubicBezTo>
                  <a:pt x="121" y="560"/>
                  <a:pt x="0" y="853"/>
                  <a:pt x="0" y="1164"/>
                </a:cubicBezTo>
                <a:cubicBezTo>
                  <a:pt x="0" y="1475"/>
                  <a:pt x="121" y="1767"/>
                  <a:pt x="341" y="1987"/>
                </a:cubicBezTo>
                <a:cubicBezTo>
                  <a:pt x="561" y="2207"/>
                  <a:pt x="853" y="2328"/>
                  <a:pt x="1164" y="2328"/>
                </a:cubicBezTo>
                <a:cubicBezTo>
                  <a:pt x="1475" y="2328"/>
                  <a:pt x="1767" y="2207"/>
                  <a:pt x="1987" y="1987"/>
                </a:cubicBezTo>
                <a:cubicBezTo>
                  <a:pt x="2207" y="1767"/>
                  <a:pt x="2328" y="1475"/>
                  <a:pt x="2328" y="1164"/>
                </a:cubicBezTo>
                <a:cubicBezTo>
                  <a:pt x="2328" y="853"/>
                  <a:pt x="2207" y="560"/>
                  <a:pt x="1987" y="341"/>
                </a:cubicBezTo>
                <a:cubicBezTo>
                  <a:pt x="1767" y="121"/>
                  <a:pt x="1475" y="0"/>
                  <a:pt x="1164" y="0"/>
                </a:cubicBezTo>
                <a:close/>
                <a:moveTo>
                  <a:pt x="2040" y="637"/>
                </a:moveTo>
                <a:cubicBezTo>
                  <a:pt x="1966" y="617"/>
                  <a:pt x="1890" y="598"/>
                  <a:pt x="1815" y="583"/>
                </a:cubicBezTo>
                <a:cubicBezTo>
                  <a:pt x="1807" y="493"/>
                  <a:pt x="1732" y="423"/>
                  <a:pt x="1640" y="423"/>
                </a:cubicBezTo>
                <a:cubicBezTo>
                  <a:pt x="1619" y="423"/>
                  <a:pt x="1598" y="427"/>
                  <a:pt x="1579" y="434"/>
                </a:cubicBezTo>
                <a:cubicBezTo>
                  <a:pt x="1512" y="335"/>
                  <a:pt x="1433" y="243"/>
                  <a:pt x="1341" y="157"/>
                </a:cubicBezTo>
                <a:cubicBezTo>
                  <a:pt x="1547" y="193"/>
                  <a:pt x="1736" y="291"/>
                  <a:pt x="1886" y="441"/>
                </a:cubicBezTo>
                <a:cubicBezTo>
                  <a:pt x="1946" y="501"/>
                  <a:pt x="1998" y="567"/>
                  <a:pt x="2040" y="637"/>
                </a:cubicBezTo>
                <a:close/>
                <a:moveTo>
                  <a:pt x="2099" y="1577"/>
                </a:moveTo>
                <a:cubicBezTo>
                  <a:pt x="1968" y="1617"/>
                  <a:pt x="1835" y="1649"/>
                  <a:pt x="1700" y="1672"/>
                </a:cubicBezTo>
                <a:cubicBezTo>
                  <a:pt x="1767" y="1520"/>
                  <a:pt x="1802" y="1362"/>
                  <a:pt x="1807" y="1199"/>
                </a:cubicBezTo>
                <a:cubicBezTo>
                  <a:pt x="2185" y="1199"/>
                  <a:pt x="2185" y="1199"/>
                  <a:pt x="2185" y="1199"/>
                </a:cubicBezTo>
                <a:cubicBezTo>
                  <a:pt x="2181" y="1331"/>
                  <a:pt x="2151" y="1459"/>
                  <a:pt x="2099" y="1577"/>
                </a:cubicBezTo>
                <a:close/>
                <a:moveTo>
                  <a:pt x="1204" y="2185"/>
                </a:moveTo>
                <a:cubicBezTo>
                  <a:pt x="1202" y="2185"/>
                  <a:pt x="1201" y="2185"/>
                  <a:pt x="1200" y="2185"/>
                </a:cubicBezTo>
                <a:cubicBezTo>
                  <a:pt x="1200" y="1935"/>
                  <a:pt x="1200" y="1935"/>
                  <a:pt x="1200" y="1935"/>
                </a:cubicBezTo>
                <a:cubicBezTo>
                  <a:pt x="1265" y="1921"/>
                  <a:pt x="1318" y="1870"/>
                  <a:pt x="1334" y="1805"/>
                </a:cubicBezTo>
                <a:cubicBezTo>
                  <a:pt x="1407" y="1802"/>
                  <a:pt x="1480" y="1795"/>
                  <a:pt x="1552" y="1787"/>
                </a:cubicBezTo>
                <a:cubicBezTo>
                  <a:pt x="1465" y="1934"/>
                  <a:pt x="1348" y="2067"/>
                  <a:pt x="1204" y="2185"/>
                </a:cubicBezTo>
                <a:close/>
                <a:moveTo>
                  <a:pt x="775" y="1787"/>
                </a:moveTo>
                <a:cubicBezTo>
                  <a:pt x="848" y="1795"/>
                  <a:pt x="921" y="1802"/>
                  <a:pt x="994" y="1805"/>
                </a:cubicBezTo>
                <a:cubicBezTo>
                  <a:pt x="1010" y="1870"/>
                  <a:pt x="1062" y="1921"/>
                  <a:pt x="1128" y="1935"/>
                </a:cubicBezTo>
                <a:cubicBezTo>
                  <a:pt x="1128" y="2185"/>
                  <a:pt x="1128" y="2185"/>
                  <a:pt x="1128" y="2185"/>
                </a:cubicBezTo>
                <a:cubicBezTo>
                  <a:pt x="1127" y="2185"/>
                  <a:pt x="1125" y="2185"/>
                  <a:pt x="1124" y="2185"/>
                </a:cubicBezTo>
                <a:cubicBezTo>
                  <a:pt x="980" y="2067"/>
                  <a:pt x="863" y="1934"/>
                  <a:pt x="775" y="1787"/>
                </a:cubicBezTo>
                <a:close/>
                <a:moveTo>
                  <a:pt x="229" y="751"/>
                </a:moveTo>
                <a:cubicBezTo>
                  <a:pt x="360" y="710"/>
                  <a:pt x="493" y="678"/>
                  <a:pt x="627" y="655"/>
                </a:cubicBezTo>
                <a:cubicBezTo>
                  <a:pt x="580" y="764"/>
                  <a:pt x="548" y="876"/>
                  <a:pt x="532" y="991"/>
                </a:cubicBezTo>
                <a:cubicBezTo>
                  <a:pt x="460" y="1002"/>
                  <a:pt x="403" y="1058"/>
                  <a:pt x="388" y="1129"/>
                </a:cubicBezTo>
                <a:cubicBezTo>
                  <a:pt x="143" y="1129"/>
                  <a:pt x="143" y="1129"/>
                  <a:pt x="143" y="1129"/>
                </a:cubicBezTo>
                <a:cubicBezTo>
                  <a:pt x="147" y="996"/>
                  <a:pt x="177" y="869"/>
                  <a:pt x="229" y="751"/>
                </a:cubicBezTo>
                <a:close/>
                <a:moveTo>
                  <a:pt x="1124" y="143"/>
                </a:moveTo>
                <a:cubicBezTo>
                  <a:pt x="1125" y="143"/>
                  <a:pt x="1127" y="143"/>
                  <a:pt x="1128" y="143"/>
                </a:cubicBezTo>
                <a:cubicBezTo>
                  <a:pt x="1128" y="518"/>
                  <a:pt x="1128" y="518"/>
                  <a:pt x="1128" y="518"/>
                </a:cubicBezTo>
                <a:cubicBezTo>
                  <a:pt x="1010" y="519"/>
                  <a:pt x="892" y="527"/>
                  <a:pt x="775" y="541"/>
                </a:cubicBezTo>
                <a:cubicBezTo>
                  <a:pt x="863" y="394"/>
                  <a:pt x="980" y="260"/>
                  <a:pt x="1124" y="143"/>
                </a:cubicBezTo>
                <a:close/>
                <a:moveTo>
                  <a:pt x="1513" y="478"/>
                </a:moveTo>
                <a:cubicBezTo>
                  <a:pt x="1498" y="494"/>
                  <a:pt x="1486" y="512"/>
                  <a:pt x="1478" y="533"/>
                </a:cubicBezTo>
                <a:cubicBezTo>
                  <a:pt x="1386" y="524"/>
                  <a:pt x="1293" y="519"/>
                  <a:pt x="1200" y="518"/>
                </a:cubicBezTo>
                <a:cubicBezTo>
                  <a:pt x="1200" y="143"/>
                  <a:pt x="1200" y="143"/>
                  <a:pt x="1200" y="143"/>
                </a:cubicBezTo>
                <a:cubicBezTo>
                  <a:pt x="1201" y="143"/>
                  <a:pt x="1202" y="143"/>
                  <a:pt x="1204" y="143"/>
                </a:cubicBezTo>
                <a:cubicBezTo>
                  <a:pt x="1327" y="243"/>
                  <a:pt x="1431" y="356"/>
                  <a:pt x="1513" y="478"/>
                </a:cubicBezTo>
                <a:close/>
                <a:moveTo>
                  <a:pt x="1200" y="610"/>
                </a:moveTo>
                <a:cubicBezTo>
                  <a:pt x="1289" y="611"/>
                  <a:pt x="1379" y="616"/>
                  <a:pt x="1467" y="624"/>
                </a:cubicBezTo>
                <a:cubicBezTo>
                  <a:pt x="1480" y="708"/>
                  <a:pt x="1553" y="773"/>
                  <a:pt x="1640" y="773"/>
                </a:cubicBezTo>
                <a:cubicBezTo>
                  <a:pt x="1647" y="773"/>
                  <a:pt x="1654" y="772"/>
                  <a:pt x="1661" y="772"/>
                </a:cubicBezTo>
                <a:cubicBezTo>
                  <a:pt x="1702" y="887"/>
                  <a:pt x="1724" y="1007"/>
                  <a:pt x="1728" y="1129"/>
                </a:cubicBezTo>
                <a:cubicBezTo>
                  <a:pt x="1200" y="1129"/>
                  <a:pt x="1200" y="1129"/>
                  <a:pt x="1200" y="1129"/>
                </a:cubicBezTo>
                <a:lnTo>
                  <a:pt x="1200" y="610"/>
                </a:lnTo>
                <a:close/>
                <a:moveTo>
                  <a:pt x="1720" y="598"/>
                </a:moveTo>
                <a:cubicBezTo>
                  <a:pt x="1720" y="642"/>
                  <a:pt x="1684" y="678"/>
                  <a:pt x="1640" y="678"/>
                </a:cubicBezTo>
                <a:cubicBezTo>
                  <a:pt x="1596" y="678"/>
                  <a:pt x="1560" y="642"/>
                  <a:pt x="1560" y="598"/>
                </a:cubicBezTo>
                <a:cubicBezTo>
                  <a:pt x="1560" y="554"/>
                  <a:pt x="1596" y="518"/>
                  <a:pt x="1640" y="518"/>
                </a:cubicBezTo>
                <a:cubicBezTo>
                  <a:pt x="1684" y="518"/>
                  <a:pt x="1720" y="554"/>
                  <a:pt x="1720" y="598"/>
                </a:cubicBezTo>
                <a:close/>
                <a:moveTo>
                  <a:pt x="1128" y="610"/>
                </a:moveTo>
                <a:cubicBezTo>
                  <a:pt x="1128" y="1129"/>
                  <a:pt x="1128" y="1129"/>
                  <a:pt x="1128" y="1129"/>
                </a:cubicBezTo>
                <a:cubicBezTo>
                  <a:pt x="731" y="1129"/>
                  <a:pt x="731" y="1129"/>
                  <a:pt x="731" y="1129"/>
                </a:cubicBezTo>
                <a:cubicBezTo>
                  <a:pt x="719" y="1066"/>
                  <a:pt x="672" y="1015"/>
                  <a:pt x="611" y="997"/>
                </a:cubicBezTo>
                <a:cubicBezTo>
                  <a:pt x="629" y="874"/>
                  <a:pt x="666" y="755"/>
                  <a:pt x="722" y="641"/>
                </a:cubicBezTo>
                <a:cubicBezTo>
                  <a:pt x="856" y="622"/>
                  <a:pt x="992" y="612"/>
                  <a:pt x="1128" y="610"/>
                </a:cubicBezTo>
                <a:close/>
                <a:moveTo>
                  <a:pt x="640" y="1164"/>
                </a:moveTo>
                <a:cubicBezTo>
                  <a:pt x="640" y="1208"/>
                  <a:pt x="604" y="1244"/>
                  <a:pt x="560" y="1244"/>
                </a:cubicBezTo>
                <a:cubicBezTo>
                  <a:pt x="516" y="1244"/>
                  <a:pt x="480" y="1208"/>
                  <a:pt x="480" y="1164"/>
                </a:cubicBezTo>
                <a:cubicBezTo>
                  <a:pt x="480" y="1120"/>
                  <a:pt x="516" y="1084"/>
                  <a:pt x="560" y="1084"/>
                </a:cubicBezTo>
                <a:cubicBezTo>
                  <a:pt x="604" y="1084"/>
                  <a:pt x="640" y="1120"/>
                  <a:pt x="640" y="1164"/>
                </a:cubicBezTo>
                <a:close/>
                <a:moveTo>
                  <a:pt x="143" y="1199"/>
                </a:moveTo>
                <a:cubicBezTo>
                  <a:pt x="388" y="1199"/>
                  <a:pt x="388" y="1199"/>
                  <a:pt x="388" y="1199"/>
                </a:cubicBezTo>
                <a:cubicBezTo>
                  <a:pt x="403" y="1270"/>
                  <a:pt x="460" y="1325"/>
                  <a:pt x="532" y="1337"/>
                </a:cubicBezTo>
                <a:cubicBezTo>
                  <a:pt x="548" y="1451"/>
                  <a:pt x="580" y="1563"/>
                  <a:pt x="627" y="1672"/>
                </a:cubicBezTo>
                <a:cubicBezTo>
                  <a:pt x="493" y="1649"/>
                  <a:pt x="360" y="1617"/>
                  <a:pt x="229" y="1577"/>
                </a:cubicBezTo>
                <a:cubicBezTo>
                  <a:pt x="177" y="1459"/>
                  <a:pt x="147" y="1331"/>
                  <a:pt x="143" y="1199"/>
                </a:cubicBezTo>
                <a:close/>
                <a:moveTo>
                  <a:pt x="611" y="1331"/>
                </a:moveTo>
                <a:cubicBezTo>
                  <a:pt x="672" y="1312"/>
                  <a:pt x="719" y="1262"/>
                  <a:pt x="731" y="1199"/>
                </a:cubicBezTo>
                <a:cubicBezTo>
                  <a:pt x="1128" y="1199"/>
                  <a:pt x="1128" y="1199"/>
                  <a:pt x="1128" y="1199"/>
                </a:cubicBezTo>
                <a:cubicBezTo>
                  <a:pt x="1128" y="1592"/>
                  <a:pt x="1128" y="1592"/>
                  <a:pt x="1128" y="1592"/>
                </a:cubicBezTo>
                <a:cubicBezTo>
                  <a:pt x="1065" y="1605"/>
                  <a:pt x="1015" y="1652"/>
                  <a:pt x="996" y="1713"/>
                </a:cubicBezTo>
                <a:cubicBezTo>
                  <a:pt x="904" y="1708"/>
                  <a:pt x="813" y="1700"/>
                  <a:pt x="722" y="1687"/>
                </a:cubicBezTo>
                <a:cubicBezTo>
                  <a:pt x="666" y="1572"/>
                  <a:pt x="629" y="1453"/>
                  <a:pt x="611" y="1331"/>
                </a:cubicBezTo>
                <a:close/>
                <a:moveTo>
                  <a:pt x="1244" y="1764"/>
                </a:moveTo>
                <a:cubicBezTo>
                  <a:pt x="1244" y="1808"/>
                  <a:pt x="1208" y="1844"/>
                  <a:pt x="1164" y="1844"/>
                </a:cubicBezTo>
                <a:cubicBezTo>
                  <a:pt x="1120" y="1844"/>
                  <a:pt x="1084" y="1808"/>
                  <a:pt x="1084" y="1764"/>
                </a:cubicBezTo>
                <a:cubicBezTo>
                  <a:pt x="1084" y="1720"/>
                  <a:pt x="1120" y="1684"/>
                  <a:pt x="1164" y="1684"/>
                </a:cubicBezTo>
                <a:cubicBezTo>
                  <a:pt x="1208" y="1684"/>
                  <a:pt x="1244" y="1720"/>
                  <a:pt x="1244" y="1764"/>
                </a:cubicBezTo>
                <a:close/>
                <a:moveTo>
                  <a:pt x="1331" y="1713"/>
                </a:moveTo>
                <a:cubicBezTo>
                  <a:pt x="1313" y="1652"/>
                  <a:pt x="1262" y="1605"/>
                  <a:pt x="1200" y="1592"/>
                </a:cubicBezTo>
                <a:cubicBezTo>
                  <a:pt x="1200" y="1199"/>
                  <a:pt x="1200" y="1199"/>
                  <a:pt x="1200" y="1199"/>
                </a:cubicBezTo>
                <a:cubicBezTo>
                  <a:pt x="1728" y="1199"/>
                  <a:pt x="1728" y="1199"/>
                  <a:pt x="1728" y="1199"/>
                </a:cubicBezTo>
                <a:cubicBezTo>
                  <a:pt x="1723" y="1367"/>
                  <a:pt x="1682" y="1531"/>
                  <a:pt x="1606" y="1687"/>
                </a:cubicBezTo>
                <a:cubicBezTo>
                  <a:pt x="1515" y="1700"/>
                  <a:pt x="1424" y="1708"/>
                  <a:pt x="1331" y="1713"/>
                </a:cubicBezTo>
                <a:close/>
                <a:moveTo>
                  <a:pt x="1807" y="1129"/>
                </a:moveTo>
                <a:cubicBezTo>
                  <a:pt x="1803" y="997"/>
                  <a:pt x="1779" y="869"/>
                  <a:pt x="1736" y="745"/>
                </a:cubicBezTo>
                <a:cubicBezTo>
                  <a:pt x="1762" y="727"/>
                  <a:pt x="1784" y="703"/>
                  <a:pt x="1798" y="674"/>
                </a:cubicBezTo>
                <a:cubicBezTo>
                  <a:pt x="1900" y="694"/>
                  <a:pt x="2000" y="720"/>
                  <a:pt x="2099" y="751"/>
                </a:cubicBezTo>
                <a:cubicBezTo>
                  <a:pt x="2151" y="869"/>
                  <a:pt x="2181" y="996"/>
                  <a:pt x="2185" y="1129"/>
                </a:cubicBezTo>
                <a:lnTo>
                  <a:pt x="1807" y="1129"/>
                </a:lnTo>
                <a:close/>
                <a:moveTo>
                  <a:pt x="441" y="441"/>
                </a:moveTo>
                <a:cubicBezTo>
                  <a:pt x="592" y="291"/>
                  <a:pt x="781" y="193"/>
                  <a:pt x="987" y="157"/>
                </a:cubicBezTo>
                <a:cubicBezTo>
                  <a:pt x="865" y="271"/>
                  <a:pt x="765" y="397"/>
                  <a:pt x="688" y="534"/>
                </a:cubicBezTo>
                <a:cubicBezTo>
                  <a:pt x="684" y="541"/>
                  <a:pt x="680" y="547"/>
                  <a:pt x="677" y="554"/>
                </a:cubicBezTo>
                <a:cubicBezTo>
                  <a:pt x="546" y="574"/>
                  <a:pt x="416" y="602"/>
                  <a:pt x="288" y="637"/>
                </a:cubicBezTo>
                <a:cubicBezTo>
                  <a:pt x="330" y="567"/>
                  <a:pt x="382" y="501"/>
                  <a:pt x="441" y="441"/>
                </a:cubicBezTo>
                <a:close/>
                <a:moveTo>
                  <a:pt x="288" y="1690"/>
                </a:moveTo>
                <a:cubicBezTo>
                  <a:pt x="416" y="1726"/>
                  <a:pt x="546" y="1754"/>
                  <a:pt x="677" y="1773"/>
                </a:cubicBezTo>
                <a:cubicBezTo>
                  <a:pt x="680" y="1780"/>
                  <a:pt x="684" y="1787"/>
                  <a:pt x="688" y="1794"/>
                </a:cubicBezTo>
                <a:cubicBezTo>
                  <a:pt x="765" y="1931"/>
                  <a:pt x="865" y="2057"/>
                  <a:pt x="987" y="2170"/>
                </a:cubicBezTo>
                <a:cubicBezTo>
                  <a:pt x="781" y="2134"/>
                  <a:pt x="592" y="2037"/>
                  <a:pt x="441" y="1886"/>
                </a:cubicBezTo>
                <a:cubicBezTo>
                  <a:pt x="382" y="1827"/>
                  <a:pt x="330" y="1761"/>
                  <a:pt x="288" y="1690"/>
                </a:cubicBezTo>
                <a:close/>
                <a:moveTo>
                  <a:pt x="1886" y="1886"/>
                </a:moveTo>
                <a:cubicBezTo>
                  <a:pt x="1736" y="2037"/>
                  <a:pt x="1547" y="2135"/>
                  <a:pt x="1341" y="2170"/>
                </a:cubicBezTo>
                <a:cubicBezTo>
                  <a:pt x="1463" y="2057"/>
                  <a:pt x="1563" y="1931"/>
                  <a:pt x="1640" y="1794"/>
                </a:cubicBezTo>
                <a:cubicBezTo>
                  <a:pt x="1644" y="1787"/>
                  <a:pt x="1647" y="1780"/>
                  <a:pt x="1651" y="1773"/>
                </a:cubicBezTo>
                <a:cubicBezTo>
                  <a:pt x="1782" y="1754"/>
                  <a:pt x="1912" y="1726"/>
                  <a:pt x="2040" y="1690"/>
                </a:cubicBezTo>
                <a:cubicBezTo>
                  <a:pt x="1998" y="1761"/>
                  <a:pt x="1946" y="1827"/>
                  <a:pt x="1886" y="188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535" name="Freeform 5">
            <a:extLst>
              <a:ext uri="{FF2B5EF4-FFF2-40B4-BE49-F238E27FC236}">
                <a16:creationId xmlns:a16="http://schemas.microsoft.com/office/drawing/2014/main" id="{0760203B-FEF0-4DB8-BBD6-188C5CDE9157}"/>
              </a:ext>
            </a:extLst>
          </p:cNvPr>
          <p:cNvSpPr>
            <a:spLocks noEditPoints="1"/>
          </p:cNvSpPr>
          <p:nvPr/>
        </p:nvSpPr>
        <p:spPr bwMode="auto">
          <a:xfrm>
            <a:off x="10111781" y="2872645"/>
            <a:ext cx="440054" cy="396669"/>
          </a:xfrm>
          <a:custGeom>
            <a:avLst/>
            <a:gdLst>
              <a:gd name="T0" fmla="*/ 429 w 568"/>
              <a:gd name="T1" fmla="*/ 0 h 512"/>
              <a:gd name="T2" fmla="*/ 0 w 568"/>
              <a:gd name="T3" fmla="*/ 171 h 512"/>
              <a:gd name="T4" fmla="*/ 568 w 568"/>
              <a:gd name="T5" fmla="*/ 171 h 512"/>
              <a:gd name="T6" fmla="*/ 188 w 568"/>
              <a:gd name="T7" fmla="*/ 213 h 512"/>
              <a:gd name="T8" fmla="*/ 288 w 568"/>
              <a:gd name="T9" fmla="*/ 454 h 512"/>
              <a:gd name="T10" fmla="*/ 182 w 568"/>
              <a:gd name="T11" fmla="*/ 197 h 512"/>
              <a:gd name="T12" fmla="*/ 223 w 568"/>
              <a:gd name="T13" fmla="*/ 127 h 512"/>
              <a:gd name="T14" fmla="*/ 182 w 568"/>
              <a:gd name="T15" fmla="*/ 197 h 512"/>
              <a:gd name="T16" fmla="*/ 348 w 568"/>
              <a:gd name="T17" fmla="*/ 127 h 512"/>
              <a:gd name="T18" fmla="*/ 389 w 568"/>
              <a:gd name="T19" fmla="*/ 197 h 512"/>
              <a:gd name="T20" fmla="*/ 323 w 568"/>
              <a:gd name="T21" fmla="*/ 412 h 512"/>
              <a:gd name="T22" fmla="*/ 510 w 568"/>
              <a:gd name="T23" fmla="*/ 188 h 512"/>
              <a:gd name="T24" fmla="*/ 406 w 568"/>
              <a:gd name="T25" fmla="*/ 194 h 512"/>
              <a:gd name="T26" fmla="*/ 448 w 568"/>
              <a:gd name="T27" fmla="*/ 124 h 512"/>
              <a:gd name="T28" fmla="*/ 406 w 568"/>
              <a:gd name="T29" fmla="*/ 194 h 512"/>
              <a:gd name="T30" fmla="*/ 472 w 568"/>
              <a:gd name="T31" fmla="*/ 179 h 512"/>
              <a:gd name="T32" fmla="*/ 464 w 568"/>
              <a:gd name="T33" fmla="*/ 97 h 512"/>
              <a:gd name="T34" fmla="*/ 460 w 568"/>
              <a:gd name="T35" fmla="*/ 92 h 512"/>
              <a:gd name="T36" fmla="*/ 438 w 568"/>
              <a:gd name="T37" fmla="*/ 66 h 512"/>
              <a:gd name="T38" fmla="*/ 428 w 568"/>
              <a:gd name="T39" fmla="*/ 52 h 512"/>
              <a:gd name="T40" fmla="*/ 409 w 568"/>
              <a:gd name="T41" fmla="*/ 176 h 512"/>
              <a:gd name="T42" fmla="*/ 428 w 568"/>
              <a:gd name="T43" fmla="*/ 52 h 512"/>
              <a:gd name="T44" fmla="*/ 352 w 568"/>
              <a:gd name="T45" fmla="*/ 121 h 512"/>
              <a:gd name="T46" fmla="*/ 391 w 568"/>
              <a:gd name="T47" fmla="*/ 184 h 512"/>
              <a:gd name="T48" fmla="*/ 348 w 568"/>
              <a:gd name="T49" fmla="*/ 114 h 512"/>
              <a:gd name="T50" fmla="*/ 407 w 568"/>
              <a:gd name="T51" fmla="*/ 34 h 512"/>
              <a:gd name="T52" fmla="*/ 344 w 568"/>
              <a:gd name="T53" fmla="*/ 120 h 512"/>
              <a:gd name="T54" fmla="*/ 281 w 568"/>
              <a:gd name="T55" fmla="*/ 197 h 512"/>
              <a:gd name="T56" fmla="*/ 279 w 568"/>
              <a:gd name="T57" fmla="*/ 34 h 512"/>
              <a:gd name="T58" fmla="*/ 271 w 568"/>
              <a:gd name="T59" fmla="*/ 34 h 512"/>
              <a:gd name="T60" fmla="*/ 164 w 568"/>
              <a:gd name="T61" fmla="*/ 34 h 512"/>
              <a:gd name="T62" fmla="*/ 219 w 568"/>
              <a:gd name="T63" fmla="*/ 122 h 512"/>
              <a:gd name="T64" fmla="*/ 162 w 568"/>
              <a:gd name="T65" fmla="*/ 43 h 512"/>
              <a:gd name="T66" fmla="*/ 140 w 568"/>
              <a:gd name="T67" fmla="*/ 52 h 512"/>
              <a:gd name="T68" fmla="*/ 164 w 568"/>
              <a:gd name="T69" fmla="*/ 184 h 512"/>
              <a:gd name="T70" fmla="*/ 140 w 568"/>
              <a:gd name="T71" fmla="*/ 52 h 512"/>
              <a:gd name="T72" fmla="*/ 103 w 568"/>
              <a:gd name="T73" fmla="*/ 181 h 512"/>
              <a:gd name="T74" fmla="*/ 162 w 568"/>
              <a:gd name="T75" fmla="*/ 194 h 512"/>
              <a:gd name="T76" fmla="*/ 117 w 568"/>
              <a:gd name="T77" fmla="*/ 107 h 512"/>
              <a:gd name="T78" fmla="*/ 129 w 568"/>
              <a:gd name="T79" fmla="*/ 66 h 512"/>
              <a:gd name="T80" fmla="*/ 115 w 568"/>
              <a:gd name="T81" fmla="*/ 116 h 512"/>
              <a:gd name="T82" fmla="*/ 46 w 568"/>
              <a:gd name="T83" fmla="*/ 168 h 512"/>
              <a:gd name="T84" fmla="*/ 58 w 568"/>
              <a:gd name="T85" fmla="*/ 188 h 512"/>
              <a:gd name="T86" fmla="*/ 252 w 568"/>
              <a:gd name="T87" fmla="*/ 42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68" h="512">
                <a:moveTo>
                  <a:pt x="568" y="171"/>
                </a:moveTo>
                <a:lnTo>
                  <a:pt x="429" y="0"/>
                </a:lnTo>
                <a:lnTo>
                  <a:pt x="139" y="0"/>
                </a:lnTo>
                <a:lnTo>
                  <a:pt x="0" y="171"/>
                </a:lnTo>
                <a:lnTo>
                  <a:pt x="284" y="512"/>
                </a:lnTo>
                <a:lnTo>
                  <a:pt x="568" y="171"/>
                </a:lnTo>
                <a:close/>
                <a:moveTo>
                  <a:pt x="285" y="458"/>
                </a:moveTo>
                <a:lnTo>
                  <a:pt x="188" y="213"/>
                </a:lnTo>
                <a:lnTo>
                  <a:pt x="384" y="213"/>
                </a:lnTo>
                <a:lnTo>
                  <a:pt x="288" y="454"/>
                </a:lnTo>
                <a:lnTo>
                  <a:pt x="285" y="458"/>
                </a:lnTo>
                <a:close/>
                <a:moveTo>
                  <a:pt x="182" y="197"/>
                </a:moveTo>
                <a:lnTo>
                  <a:pt x="182" y="195"/>
                </a:lnTo>
                <a:lnTo>
                  <a:pt x="223" y="127"/>
                </a:lnTo>
                <a:lnTo>
                  <a:pt x="273" y="197"/>
                </a:lnTo>
                <a:lnTo>
                  <a:pt x="182" y="197"/>
                </a:lnTo>
                <a:close/>
                <a:moveTo>
                  <a:pt x="296" y="197"/>
                </a:moveTo>
                <a:lnTo>
                  <a:pt x="348" y="127"/>
                </a:lnTo>
                <a:lnTo>
                  <a:pt x="389" y="195"/>
                </a:lnTo>
                <a:lnTo>
                  <a:pt x="389" y="197"/>
                </a:lnTo>
                <a:lnTo>
                  <a:pt x="296" y="197"/>
                </a:lnTo>
                <a:close/>
                <a:moveTo>
                  <a:pt x="323" y="412"/>
                </a:moveTo>
                <a:lnTo>
                  <a:pt x="403" y="212"/>
                </a:lnTo>
                <a:lnTo>
                  <a:pt x="510" y="188"/>
                </a:lnTo>
                <a:lnTo>
                  <a:pt x="323" y="412"/>
                </a:lnTo>
                <a:close/>
                <a:moveTo>
                  <a:pt x="406" y="194"/>
                </a:moveTo>
                <a:lnTo>
                  <a:pt x="406" y="193"/>
                </a:lnTo>
                <a:lnTo>
                  <a:pt x="448" y="124"/>
                </a:lnTo>
                <a:lnTo>
                  <a:pt x="465" y="181"/>
                </a:lnTo>
                <a:lnTo>
                  <a:pt x="406" y="194"/>
                </a:lnTo>
                <a:close/>
                <a:moveTo>
                  <a:pt x="522" y="168"/>
                </a:moveTo>
                <a:lnTo>
                  <a:pt x="472" y="179"/>
                </a:lnTo>
                <a:lnTo>
                  <a:pt x="453" y="116"/>
                </a:lnTo>
                <a:lnTo>
                  <a:pt x="464" y="97"/>
                </a:lnTo>
                <a:lnTo>
                  <a:pt x="522" y="168"/>
                </a:lnTo>
                <a:close/>
                <a:moveTo>
                  <a:pt x="460" y="92"/>
                </a:moveTo>
                <a:lnTo>
                  <a:pt x="450" y="107"/>
                </a:lnTo>
                <a:lnTo>
                  <a:pt x="438" y="66"/>
                </a:lnTo>
                <a:lnTo>
                  <a:pt x="460" y="92"/>
                </a:lnTo>
                <a:close/>
                <a:moveTo>
                  <a:pt x="428" y="52"/>
                </a:moveTo>
                <a:lnTo>
                  <a:pt x="446" y="115"/>
                </a:lnTo>
                <a:lnTo>
                  <a:pt x="409" y="176"/>
                </a:lnTo>
                <a:lnTo>
                  <a:pt x="426" y="50"/>
                </a:lnTo>
                <a:lnTo>
                  <a:pt x="428" y="52"/>
                </a:lnTo>
                <a:close/>
                <a:moveTo>
                  <a:pt x="391" y="184"/>
                </a:moveTo>
                <a:lnTo>
                  <a:pt x="352" y="121"/>
                </a:lnTo>
                <a:lnTo>
                  <a:pt x="410" y="43"/>
                </a:lnTo>
                <a:lnTo>
                  <a:pt x="391" y="184"/>
                </a:lnTo>
                <a:close/>
                <a:moveTo>
                  <a:pt x="407" y="34"/>
                </a:moveTo>
                <a:lnTo>
                  <a:pt x="348" y="114"/>
                </a:lnTo>
                <a:lnTo>
                  <a:pt x="299" y="34"/>
                </a:lnTo>
                <a:lnTo>
                  <a:pt x="407" y="34"/>
                </a:lnTo>
                <a:close/>
                <a:moveTo>
                  <a:pt x="291" y="34"/>
                </a:moveTo>
                <a:lnTo>
                  <a:pt x="344" y="120"/>
                </a:lnTo>
                <a:lnTo>
                  <a:pt x="287" y="197"/>
                </a:lnTo>
                <a:lnTo>
                  <a:pt x="281" y="197"/>
                </a:lnTo>
                <a:lnTo>
                  <a:pt x="227" y="121"/>
                </a:lnTo>
                <a:lnTo>
                  <a:pt x="279" y="34"/>
                </a:lnTo>
                <a:lnTo>
                  <a:pt x="291" y="34"/>
                </a:lnTo>
                <a:close/>
                <a:moveTo>
                  <a:pt x="271" y="34"/>
                </a:moveTo>
                <a:lnTo>
                  <a:pt x="222" y="115"/>
                </a:lnTo>
                <a:lnTo>
                  <a:pt x="164" y="34"/>
                </a:lnTo>
                <a:lnTo>
                  <a:pt x="271" y="34"/>
                </a:lnTo>
                <a:close/>
                <a:moveTo>
                  <a:pt x="219" y="122"/>
                </a:moveTo>
                <a:lnTo>
                  <a:pt x="181" y="184"/>
                </a:lnTo>
                <a:lnTo>
                  <a:pt x="162" y="43"/>
                </a:lnTo>
                <a:lnTo>
                  <a:pt x="219" y="122"/>
                </a:lnTo>
                <a:close/>
                <a:moveTo>
                  <a:pt x="140" y="52"/>
                </a:moveTo>
                <a:lnTo>
                  <a:pt x="145" y="46"/>
                </a:lnTo>
                <a:lnTo>
                  <a:pt x="164" y="184"/>
                </a:lnTo>
                <a:lnTo>
                  <a:pt x="122" y="115"/>
                </a:lnTo>
                <a:lnTo>
                  <a:pt x="140" y="52"/>
                </a:lnTo>
                <a:close/>
                <a:moveTo>
                  <a:pt x="162" y="194"/>
                </a:moveTo>
                <a:lnTo>
                  <a:pt x="103" y="181"/>
                </a:lnTo>
                <a:lnTo>
                  <a:pt x="119" y="124"/>
                </a:lnTo>
                <a:lnTo>
                  <a:pt x="162" y="194"/>
                </a:lnTo>
                <a:close/>
                <a:moveTo>
                  <a:pt x="129" y="66"/>
                </a:moveTo>
                <a:lnTo>
                  <a:pt x="117" y="107"/>
                </a:lnTo>
                <a:lnTo>
                  <a:pt x="108" y="92"/>
                </a:lnTo>
                <a:lnTo>
                  <a:pt x="129" y="66"/>
                </a:lnTo>
                <a:close/>
                <a:moveTo>
                  <a:pt x="104" y="98"/>
                </a:moveTo>
                <a:lnTo>
                  <a:pt x="115" y="116"/>
                </a:lnTo>
                <a:lnTo>
                  <a:pt x="96" y="179"/>
                </a:lnTo>
                <a:lnTo>
                  <a:pt x="46" y="168"/>
                </a:lnTo>
                <a:lnTo>
                  <a:pt x="104" y="98"/>
                </a:lnTo>
                <a:close/>
                <a:moveTo>
                  <a:pt x="58" y="188"/>
                </a:moveTo>
                <a:lnTo>
                  <a:pt x="169" y="213"/>
                </a:lnTo>
                <a:lnTo>
                  <a:pt x="252" y="420"/>
                </a:lnTo>
                <a:lnTo>
                  <a:pt x="58" y="18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solidFill>
                <a:schemeClr val="accent1"/>
              </a:solidFill>
            </a:endParaRPr>
          </a:p>
        </p:txBody>
      </p:sp>
      <p:sp>
        <p:nvSpPr>
          <p:cNvPr id="536" name="Freeform 13">
            <a:extLst>
              <a:ext uri="{FF2B5EF4-FFF2-40B4-BE49-F238E27FC236}">
                <a16:creationId xmlns:a16="http://schemas.microsoft.com/office/drawing/2014/main" id="{36819A17-85E2-46B5-BFA2-3381F60328F0}"/>
              </a:ext>
            </a:extLst>
          </p:cNvPr>
          <p:cNvSpPr>
            <a:spLocks noEditPoints="1"/>
          </p:cNvSpPr>
          <p:nvPr/>
        </p:nvSpPr>
        <p:spPr bwMode="auto">
          <a:xfrm>
            <a:off x="5215988" y="347904"/>
            <a:ext cx="428346" cy="428346"/>
          </a:xfrm>
          <a:custGeom>
            <a:avLst/>
            <a:gdLst>
              <a:gd name="T0" fmla="*/ 1372 w 1472"/>
              <a:gd name="T1" fmla="*/ 261 h 1472"/>
              <a:gd name="T2" fmla="*/ 1332 w 1472"/>
              <a:gd name="T3" fmla="*/ 4 h 1472"/>
              <a:gd name="T4" fmla="*/ 694 w 1472"/>
              <a:gd name="T5" fmla="*/ 112 h 1472"/>
              <a:gd name="T6" fmla="*/ 432 w 1472"/>
              <a:gd name="T7" fmla="*/ 132 h 1472"/>
              <a:gd name="T8" fmla="*/ 169 w 1472"/>
              <a:gd name="T9" fmla="*/ 437 h 1472"/>
              <a:gd name="T10" fmla="*/ 0 w 1472"/>
              <a:gd name="T11" fmla="*/ 564 h 1472"/>
              <a:gd name="T12" fmla="*/ 100 w 1472"/>
              <a:gd name="T13" fmla="*/ 1210 h 1472"/>
              <a:gd name="T14" fmla="*/ 140 w 1472"/>
              <a:gd name="T15" fmla="*/ 1468 h 1472"/>
              <a:gd name="T16" fmla="*/ 777 w 1472"/>
              <a:gd name="T17" fmla="*/ 1380 h 1472"/>
              <a:gd name="T18" fmla="*/ 908 w 1472"/>
              <a:gd name="T19" fmla="*/ 1472 h 1472"/>
              <a:gd name="T20" fmla="*/ 1016 w 1472"/>
              <a:gd name="T21" fmla="*/ 1265 h 1472"/>
              <a:gd name="T22" fmla="*/ 1340 w 1472"/>
              <a:gd name="T23" fmla="*/ 1040 h 1472"/>
              <a:gd name="T24" fmla="*/ 1372 w 1472"/>
              <a:gd name="T25" fmla="*/ 780 h 1472"/>
              <a:gd name="T26" fmla="*/ 1208 w 1472"/>
              <a:gd name="T27" fmla="*/ 915 h 1472"/>
              <a:gd name="T28" fmla="*/ 1213 w 1472"/>
              <a:gd name="T29" fmla="*/ 942 h 1472"/>
              <a:gd name="T30" fmla="*/ 965 w 1472"/>
              <a:gd name="T31" fmla="*/ 1221 h 1472"/>
              <a:gd name="T32" fmla="*/ 944 w 1472"/>
              <a:gd name="T33" fmla="*/ 692 h 1472"/>
              <a:gd name="T34" fmla="*/ 1004 w 1472"/>
              <a:gd name="T35" fmla="*/ 486 h 1472"/>
              <a:gd name="T36" fmla="*/ 1288 w 1472"/>
              <a:gd name="T37" fmla="*/ 260 h 1472"/>
              <a:gd name="T38" fmla="*/ 1208 w 1472"/>
              <a:gd name="T39" fmla="*/ 908 h 1472"/>
              <a:gd name="T40" fmla="*/ 564 w 1472"/>
              <a:gd name="T41" fmla="*/ 264 h 1472"/>
              <a:gd name="T42" fmla="*/ 693 w 1472"/>
              <a:gd name="T43" fmla="*/ 172 h 1472"/>
              <a:gd name="T44" fmla="*/ 1214 w 1472"/>
              <a:gd name="T45" fmla="*/ 195 h 1472"/>
              <a:gd name="T46" fmla="*/ 900 w 1472"/>
              <a:gd name="T47" fmla="*/ 436 h 1472"/>
              <a:gd name="T48" fmla="*/ 262 w 1472"/>
              <a:gd name="T49" fmla="*/ 540 h 1472"/>
              <a:gd name="T50" fmla="*/ 478 w 1472"/>
              <a:gd name="T51" fmla="*/ 231 h 1472"/>
              <a:gd name="T52" fmla="*/ 180 w 1472"/>
              <a:gd name="T53" fmla="*/ 1210 h 1472"/>
              <a:gd name="T54" fmla="*/ 256 w 1472"/>
              <a:gd name="T55" fmla="*/ 607 h 1472"/>
              <a:gd name="T56" fmla="*/ 608 w 1472"/>
              <a:gd name="T57" fmla="*/ 608 h 1472"/>
              <a:gd name="T58" fmla="*/ 852 w 1472"/>
              <a:gd name="T59" fmla="*/ 691 h 1472"/>
              <a:gd name="T60" fmla="*/ 794 w 1472"/>
              <a:gd name="T61" fmla="*/ 1274 h 1472"/>
              <a:gd name="T62" fmla="*/ 269 w 1472"/>
              <a:gd name="T63" fmla="*/ 1308 h 1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472" h="1472">
                <a:moveTo>
                  <a:pt x="1372" y="780"/>
                </a:moveTo>
                <a:cubicBezTo>
                  <a:pt x="1372" y="261"/>
                  <a:pt x="1372" y="261"/>
                  <a:pt x="1372" y="261"/>
                </a:cubicBezTo>
                <a:cubicBezTo>
                  <a:pt x="1425" y="244"/>
                  <a:pt x="1464" y="195"/>
                  <a:pt x="1464" y="136"/>
                </a:cubicBezTo>
                <a:cubicBezTo>
                  <a:pt x="1464" y="63"/>
                  <a:pt x="1405" y="4"/>
                  <a:pt x="1332" y="4"/>
                </a:cubicBezTo>
                <a:cubicBezTo>
                  <a:pt x="1267" y="4"/>
                  <a:pt x="1213" y="51"/>
                  <a:pt x="1202" y="112"/>
                </a:cubicBezTo>
                <a:cubicBezTo>
                  <a:pt x="694" y="112"/>
                  <a:pt x="694" y="112"/>
                  <a:pt x="694" y="112"/>
                </a:cubicBezTo>
                <a:cubicBezTo>
                  <a:pt x="685" y="49"/>
                  <a:pt x="630" y="0"/>
                  <a:pt x="564" y="0"/>
                </a:cubicBezTo>
                <a:cubicBezTo>
                  <a:pt x="491" y="0"/>
                  <a:pt x="432" y="59"/>
                  <a:pt x="432" y="132"/>
                </a:cubicBezTo>
                <a:cubicBezTo>
                  <a:pt x="432" y="148"/>
                  <a:pt x="435" y="163"/>
                  <a:pt x="440" y="177"/>
                </a:cubicBezTo>
                <a:cubicBezTo>
                  <a:pt x="169" y="437"/>
                  <a:pt x="169" y="437"/>
                  <a:pt x="169" y="437"/>
                </a:cubicBezTo>
                <a:cubicBezTo>
                  <a:pt x="157" y="434"/>
                  <a:pt x="145" y="432"/>
                  <a:pt x="132" y="432"/>
                </a:cubicBezTo>
                <a:cubicBezTo>
                  <a:pt x="59" y="432"/>
                  <a:pt x="0" y="491"/>
                  <a:pt x="0" y="564"/>
                </a:cubicBezTo>
                <a:cubicBezTo>
                  <a:pt x="0" y="626"/>
                  <a:pt x="43" y="678"/>
                  <a:pt x="100" y="692"/>
                </a:cubicBezTo>
                <a:cubicBezTo>
                  <a:pt x="100" y="1210"/>
                  <a:pt x="100" y="1210"/>
                  <a:pt x="100" y="1210"/>
                </a:cubicBezTo>
                <a:cubicBezTo>
                  <a:pt x="47" y="1227"/>
                  <a:pt x="8" y="1277"/>
                  <a:pt x="8" y="1336"/>
                </a:cubicBezTo>
                <a:cubicBezTo>
                  <a:pt x="8" y="1409"/>
                  <a:pt x="67" y="1468"/>
                  <a:pt x="140" y="1468"/>
                </a:cubicBezTo>
                <a:cubicBezTo>
                  <a:pt x="197" y="1468"/>
                  <a:pt x="246" y="1431"/>
                  <a:pt x="264" y="1380"/>
                </a:cubicBezTo>
                <a:cubicBezTo>
                  <a:pt x="777" y="1380"/>
                  <a:pt x="777" y="1380"/>
                  <a:pt x="777" y="1380"/>
                </a:cubicBezTo>
                <a:cubicBezTo>
                  <a:pt x="780" y="1384"/>
                  <a:pt x="783" y="1387"/>
                  <a:pt x="786" y="1391"/>
                </a:cubicBezTo>
                <a:cubicBezTo>
                  <a:pt x="806" y="1438"/>
                  <a:pt x="853" y="1472"/>
                  <a:pt x="908" y="1472"/>
                </a:cubicBezTo>
                <a:cubicBezTo>
                  <a:pt x="981" y="1472"/>
                  <a:pt x="1040" y="1413"/>
                  <a:pt x="1040" y="1340"/>
                </a:cubicBezTo>
                <a:cubicBezTo>
                  <a:pt x="1040" y="1312"/>
                  <a:pt x="1031" y="1286"/>
                  <a:pt x="1016" y="1265"/>
                </a:cubicBezTo>
                <a:cubicBezTo>
                  <a:pt x="1272" y="1021"/>
                  <a:pt x="1272" y="1021"/>
                  <a:pt x="1272" y="1021"/>
                </a:cubicBezTo>
                <a:cubicBezTo>
                  <a:pt x="1292" y="1033"/>
                  <a:pt x="1315" y="1040"/>
                  <a:pt x="1340" y="1040"/>
                </a:cubicBezTo>
                <a:cubicBezTo>
                  <a:pt x="1413" y="1040"/>
                  <a:pt x="1472" y="981"/>
                  <a:pt x="1472" y="908"/>
                </a:cubicBezTo>
                <a:cubicBezTo>
                  <a:pt x="1472" y="846"/>
                  <a:pt x="1429" y="794"/>
                  <a:pt x="1372" y="780"/>
                </a:cubicBezTo>
                <a:close/>
                <a:moveTo>
                  <a:pt x="1208" y="908"/>
                </a:moveTo>
                <a:cubicBezTo>
                  <a:pt x="1208" y="910"/>
                  <a:pt x="1208" y="913"/>
                  <a:pt x="1208" y="915"/>
                </a:cubicBezTo>
                <a:cubicBezTo>
                  <a:pt x="1206" y="932"/>
                  <a:pt x="1206" y="932"/>
                  <a:pt x="1206" y="932"/>
                </a:cubicBezTo>
                <a:cubicBezTo>
                  <a:pt x="1208" y="935"/>
                  <a:pt x="1210" y="939"/>
                  <a:pt x="1213" y="942"/>
                </a:cubicBezTo>
                <a:cubicBezTo>
                  <a:pt x="1216" y="955"/>
                  <a:pt x="1221" y="967"/>
                  <a:pt x="1228" y="977"/>
                </a:cubicBezTo>
                <a:cubicBezTo>
                  <a:pt x="965" y="1221"/>
                  <a:pt x="965" y="1221"/>
                  <a:pt x="965" y="1221"/>
                </a:cubicBezTo>
                <a:cubicBezTo>
                  <a:pt x="958" y="1218"/>
                  <a:pt x="951" y="1215"/>
                  <a:pt x="944" y="1213"/>
                </a:cubicBezTo>
                <a:cubicBezTo>
                  <a:pt x="944" y="692"/>
                  <a:pt x="944" y="692"/>
                  <a:pt x="944" y="692"/>
                </a:cubicBezTo>
                <a:cubicBezTo>
                  <a:pt x="995" y="674"/>
                  <a:pt x="1032" y="625"/>
                  <a:pt x="1032" y="568"/>
                </a:cubicBezTo>
                <a:cubicBezTo>
                  <a:pt x="1032" y="537"/>
                  <a:pt x="1021" y="509"/>
                  <a:pt x="1004" y="486"/>
                </a:cubicBezTo>
                <a:cubicBezTo>
                  <a:pt x="1256" y="244"/>
                  <a:pt x="1256" y="244"/>
                  <a:pt x="1256" y="244"/>
                </a:cubicBezTo>
                <a:cubicBezTo>
                  <a:pt x="1266" y="251"/>
                  <a:pt x="1277" y="256"/>
                  <a:pt x="1288" y="260"/>
                </a:cubicBezTo>
                <a:cubicBezTo>
                  <a:pt x="1288" y="787"/>
                  <a:pt x="1288" y="787"/>
                  <a:pt x="1288" y="787"/>
                </a:cubicBezTo>
                <a:cubicBezTo>
                  <a:pt x="1241" y="807"/>
                  <a:pt x="1208" y="853"/>
                  <a:pt x="1208" y="908"/>
                </a:cubicBezTo>
                <a:close/>
                <a:moveTo>
                  <a:pt x="478" y="231"/>
                </a:moveTo>
                <a:cubicBezTo>
                  <a:pt x="501" y="251"/>
                  <a:pt x="531" y="264"/>
                  <a:pt x="564" y="264"/>
                </a:cubicBezTo>
                <a:cubicBezTo>
                  <a:pt x="618" y="264"/>
                  <a:pt x="665" y="231"/>
                  <a:pt x="685" y="184"/>
                </a:cubicBezTo>
                <a:cubicBezTo>
                  <a:pt x="688" y="180"/>
                  <a:pt x="691" y="176"/>
                  <a:pt x="693" y="172"/>
                </a:cubicBezTo>
                <a:cubicBezTo>
                  <a:pt x="1205" y="172"/>
                  <a:pt x="1205" y="172"/>
                  <a:pt x="1205" y="172"/>
                </a:cubicBezTo>
                <a:cubicBezTo>
                  <a:pt x="1207" y="180"/>
                  <a:pt x="1210" y="188"/>
                  <a:pt x="1214" y="195"/>
                </a:cubicBezTo>
                <a:cubicBezTo>
                  <a:pt x="945" y="444"/>
                  <a:pt x="945" y="444"/>
                  <a:pt x="945" y="444"/>
                </a:cubicBezTo>
                <a:cubicBezTo>
                  <a:pt x="931" y="439"/>
                  <a:pt x="916" y="436"/>
                  <a:pt x="900" y="436"/>
                </a:cubicBezTo>
                <a:cubicBezTo>
                  <a:pt x="837" y="436"/>
                  <a:pt x="784" y="481"/>
                  <a:pt x="771" y="540"/>
                </a:cubicBezTo>
                <a:cubicBezTo>
                  <a:pt x="262" y="540"/>
                  <a:pt x="262" y="540"/>
                  <a:pt x="262" y="540"/>
                </a:cubicBezTo>
                <a:cubicBezTo>
                  <a:pt x="257" y="513"/>
                  <a:pt x="244" y="489"/>
                  <a:pt x="225" y="470"/>
                </a:cubicBezTo>
                <a:lnTo>
                  <a:pt x="478" y="231"/>
                </a:lnTo>
                <a:close/>
                <a:moveTo>
                  <a:pt x="269" y="1308"/>
                </a:moveTo>
                <a:cubicBezTo>
                  <a:pt x="259" y="1262"/>
                  <a:pt x="225" y="1224"/>
                  <a:pt x="180" y="1210"/>
                </a:cubicBezTo>
                <a:cubicBezTo>
                  <a:pt x="180" y="687"/>
                  <a:pt x="180" y="687"/>
                  <a:pt x="180" y="687"/>
                </a:cubicBezTo>
                <a:cubicBezTo>
                  <a:pt x="216" y="673"/>
                  <a:pt x="244" y="644"/>
                  <a:pt x="256" y="607"/>
                </a:cubicBezTo>
                <a:cubicBezTo>
                  <a:pt x="516" y="610"/>
                  <a:pt x="516" y="610"/>
                  <a:pt x="516" y="610"/>
                </a:cubicBezTo>
                <a:cubicBezTo>
                  <a:pt x="608" y="608"/>
                  <a:pt x="608" y="608"/>
                  <a:pt x="608" y="608"/>
                </a:cubicBezTo>
                <a:cubicBezTo>
                  <a:pt x="774" y="608"/>
                  <a:pt x="774" y="608"/>
                  <a:pt x="774" y="608"/>
                </a:cubicBezTo>
                <a:cubicBezTo>
                  <a:pt x="786" y="646"/>
                  <a:pt x="815" y="676"/>
                  <a:pt x="852" y="691"/>
                </a:cubicBezTo>
                <a:cubicBezTo>
                  <a:pt x="852" y="1220"/>
                  <a:pt x="852" y="1220"/>
                  <a:pt x="852" y="1220"/>
                </a:cubicBezTo>
                <a:cubicBezTo>
                  <a:pt x="828" y="1232"/>
                  <a:pt x="807" y="1250"/>
                  <a:pt x="794" y="1274"/>
                </a:cubicBezTo>
                <a:cubicBezTo>
                  <a:pt x="785" y="1284"/>
                  <a:pt x="778" y="1295"/>
                  <a:pt x="773" y="1308"/>
                </a:cubicBezTo>
                <a:lnTo>
                  <a:pt x="269" y="130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dirty="0"/>
          </a:p>
        </p:txBody>
      </p:sp>
      <p:sp>
        <p:nvSpPr>
          <p:cNvPr id="537" name="Freeform 9">
            <a:extLst>
              <a:ext uri="{FF2B5EF4-FFF2-40B4-BE49-F238E27FC236}">
                <a16:creationId xmlns:a16="http://schemas.microsoft.com/office/drawing/2014/main" id="{EE20302E-C991-4E7B-8218-FE9D3BE3B242}"/>
              </a:ext>
            </a:extLst>
          </p:cNvPr>
          <p:cNvSpPr>
            <a:spLocks noEditPoints="1"/>
          </p:cNvSpPr>
          <p:nvPr/>
        </p:nvSpPr>
        <p:spPr bwMode="auto">
          <a:xfrm>
            <a:off x="398299" y="2074082"/>
            <a:ext cx="339577" cy="281515"/>
          </a:xfrm>
          <a:custGeom>
            <a:avLst/>
            <a:gdLst>
              <a:gd name="T0" fmla="*/ 221 w 242"/>
              <a:gd name="T1" fmla="*/ 0 h 200"/>
              <a:gd name="T2" fmla="*/ 171 w 242"/>
              <a:gd name="T3" fmla="*/ 0 h 200"/>
              <a:gd name="T4" fmla="*/ 135 w 242"/>
              <a:gd name="T5" fmla="*/ 15 h 200"/>
              <a:gd name="T6" fmla="*/ 51 w 242"/>
              <a:gd name="T7" fmla="*/ 99 h 200"/>
              <a:gd name="T8" fmla="*/ 51 w 242"/>
              <a:gd name="T9" fmla="*/ 129 h 200"/>
              <a:gd name="T10" fmla="*/ 113 w 242"/>
              <a:gd name="T11" fmla="*/ 192 h 200"/>
              <a:gd name="T12" fmla="*/ 143 w 242"/>
              <a:gd name="T13" fmla="*/ 192 h 200"/>
              <a:gd name="T14" fmla="*/ 227 w 242"/>
              <a:gd name="T15" fmla="*/ 108 h 200"/>
              <a:gd name="T16" fmla="*/ 242 w 242"/>
              <a:gd name="T17" fmla="*/ 71 h 200"/>
              <a:gd name="T18" fmla="*/ 242 w 242"/>
              <a:gd name="T19" fmla="*/ 22 h 200"/>
              <a:gd name="T20" fmla="*/ 221 w 242"/>
              <a:gd name="T21" fmla="*/ 0 h 200"/>
              <a:gd name="T22" fmla="*/ 192 w 242"/>
              <a:gd name="T23" fmla="*/ 71 h 200"/>
              <a:gd name="T24" fmla="*/ 171 w 242"/>
              <a:gd name="T25" fmla="*/ 50 h 200"/>
              <a:gd name="T26" fmla="*/ 192 w 242"/>
              <a:gd name="T27" fmla="*/ 29 h 200"/>
              <a:gd name="T28" fmla="*/ 214 w 242"/>
              <a:gd name="T29" fmla="*/ 50 h 200"/>
              <a:gd name="T30" fmla="*/ 192 w 242"/>
              <a:gd name="T31" fmla="*/ 71 h 200"/>
              <a:gd name="T32" fmla="*/ 19 w 242"/>
              <a:gd name="T33" fmla="*/ 119 h 200"/>
              <a:gd name="T34" fmla="*/ 95 w 242"/>
              <a:gd name="T35" fmla="*/ 196 h 200"/>
              <a:gd name="T36" fmla="*/ 70 w 242"/>
              <a:gd name="T37" fmla="*/ 192 h 200"/>
              <a:gd name="T38" fmla="*/ 8 w 242"/>
              <a:gd name="T39" fmla="*/ 129 h 200"/>
              <a:gd name="T40" fmla="*/ 8 w 242"/>
              <a:gd name="T41" fmla="*/ 99 h 200"/>
              <a:gd name="T42" fmla="*/ 92 w 242"/>
              <a:gd name="T43" fmla="*/ 15 h 200"/>
              <a:gd name="T44" fmla="*/ 128 w 242"/>
              <a:gd name="T45" fmla="*/ 0 h 200"/>
              <a:gd name="T46" fmla="*/ 19 w 242"/>
              <a:gd name="T47" fmla="*/ 109 h 200"/>
              <a:gd name="T48" fmla="*/ 19 w 242"/>
              <a:gd name="T49" fmla="*/ 119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42" h="200">
                <a:moveTo>
                  <a:pt x="221" y="0"/>
                </a:moveTo>
                <a:cubicBezTo>
                  <a:pt x="171" y="0"/>
                  <a:pt x="171" y="0"/>
                  <a:pt x="171" y="0"/>
                </a:cubicBezTo>
                <a:cubicBezTo>
                  <a:pt x="159" y="0"/>
                  <a:pt x="143" y="7"/>
                  <a:pt x="135" y="15"/>
                </a:cubicBezTo>
                <a:cubicBezTo>
                  <a:pt x="51" y="99"/>
                  <a:pt x="51" y="99"/>
                  <a:pt x="51" y="99"/>
                </a:cubicBezTo>
                <a:cubicBezTo>
                  <a:pt x="42" y="107"/>
                  <a:pt x="42" y="121"/>
                  <a:pt x="51" y="129"/>
                </a:cubicBezTo>
                <a:cubicBezTo>
                  <a:pt x="113" y="192"/>
                  <a:pt x="113" y="192"/>
                  <a:pt x="113" y="192"/>
                </a:cubicBezTo>
                <a:cubicBezTo>
                  <a:pt x="121" y="200"/>
                  <a:pt x="135" y="200"/>
                  <a:pt x="143" y="192"/>
                </a:cubicBezTo>
                <a:cubicBezTo>
                  <a:pt x="227" y="108"/>
                  <a:pt x="227" y="108"/>
                  <a:pt x="227" y="108"/>
                </a:cubicBezTo>
                <a:cubicBezTo>
                  <a:pt x="236" y="100"/>
                  <a:pt x="242" y="83"/>
                  <a:pt x="242" y="71"/>
                </a:cubicBezTo>
                <a:cubicBezTo>
                  <a:pt x="242" y="22"/>
                  <a:pt x="242" y="22"/>
                  <a:pt x="242" y="22"/>
                </a:cubicBezTo>
                <a:cubicBezTo>
                  <a:pt x="242" y="10"/>
                  <a:pt x="233" y="0"/>
                  <a:pt x="221" y="0"/>
                </a:cubicBezTo>
                <a:moveTo>
                  <a:pt x="192" y="71"/>
                </a:moveTo>
                <a:cubicBezTo>
                  <a:pt x="181" y="71"/>
                  <a:pt x="171" y="62"/>
                  <a:pt x="171" y="50"/>
                </a:cubicBezTo>
                <a:cubicBezTo>
                  <a:pt x="171" y="38"/>
                  <a:pt x="181" y="29"/>
                  <a:pt x="192" y="29"/>
                </a:cubicBezTo>
                <a:cubicBezTo>
                  <a:pt x="204" y="29"/>
                  <a:pt x="214" y="38"/>
                  <a:pt x="214" y="50"/>
                </a:cubicBezTo>
                <a:cubicBezTo>
                  <a:pt x="214" y="62"/>
                  <a:pt x="204" y="71"/>
                  <a:pt x="192" y="71"/>
                </a:cubicBezTo>
                <a:moveTo>
                  <a:pt x="19" y="119"/>
                </a:moveTo>
                <a:cubicBezTo>
                  <a:pt x="95" y="196"/>
                  <a:pt x="95" y="196"/>
                  <a:pt x="95" y="196"/>
                </a:cubicBezTo>
                <a:cubicBezTo>
                  <a:pt x="87" y="200"/>
                  <a:pt x="77" y="199"/>
                  <a:pt x="70" y="192"/>
                </a:cubicBezTo>
                <a:cubicBezTo>
                  <a:pt x="8" y="129"/>
                  <a:pt x="8" y="129"/>
                  <a:pt x="8" y="129"/>
                </a:cubicBezTo>
                <a:cubicBezTo>
                  <a:pt x="0" y="121"/>
                  <a:pt x="0" y="107"/>
                  <a:pt x="8" y="99"/>
                </a:cubicBezTo>
                <a:cubicBezTo>
                  <a:pt x="92" y="15"/>
                  <a:pt x="92" y="15"/>
                  <a:pt x="92" y="15"/>
                </a:cubicBezTo>
                <a:cubicBezTo>
                  <a:pt x="100" y="7"/>
                  <a:pt x="116" y="0"/>
                  <a:pt x="128" y="0"/>
                </a:cubicBezTo>
                <a:cubicBezTo>
                  <a:pt x="19" y="109"/>
                  <a:pt x="19" y="109"/>
                  <a:pt x="19" y="109"/>
                </a:cubicBezTo>
                <a:cubicBezTo>
                  <a:pt x="16" y="112"/>
                  <a:pt x="16" y="117"/>
                  <a:pt x="19" y="119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id-ID" sz="2400"/>
          </a:p>
        </p:txBody>
      </p:sp>
      <p:sp>
        <p:nvSpPr>
          <p:cNvPr id="538" name="Freeform 5">
            <a:extLst>
              <a:ext uri="{FF2B5EF4-FFF2-40B4-BE49-F238E27FC236}">
                <a16:creationId xmlns:a16="http://schemas.microsoft.com/office/drawing/2014/main" id="{8E946487-674C-4DA8-9ABC-03D398682475}"/>
              </a:ext>
            </a:extLst>
          </p:cNvPr>
          <p:cNvSpPr>
            <a:spLocks noEditPoints="1"/>
          </p:cNvSpPr>
          <p:nvPr/>
        </p:nvSpPr>
        <p:spPr bwMode="auto">
          <a:xfrm>
            <a:off x="7258132" y="355844"/>
            <a:ext cx="411733" cy="412466"/>
          </a:xfrm>
          <a:custGeom>
            <a:avLst/>
            <a:gdLst>
              <a:gd name="T0" fmla="*/ 1124 w 1124"/>
              <a:gd name="T1" fmla="*/ 369 h 1126"/>
              <a:gd name="T2" fmla="*/ 754 w 1124"/>
              <a:gd name="T3" fmla="*/ 0 h 1126"/>
              <a:gd name="T4" fmla="*/ 108 w 1124"/>
              <a:gd name="T5" fmla="*/ 646 h 1126"/>
              <a:gd name="T6" fmla="*/ 0 w 1124"/>
              <a:gd name="T7" fmla="*/ 1126 h 1126"/>
              <a:gd name="T8" fmla="*/ 477 w 1124"/>
              <a:gd name="T9" fmla="*/ 1015 h 1126"/>
              <a:gd name="T10" fmla="*/ 1124 w 1124"/>
              <a:gd name="T11" fmla="*/ 369 h 1126"/>
              <a:gd name="T12" fmla="*/ 446 w 1124"/>
              <a:gd name="T13" fmla="*/ 944 h 1126"/>
              <a:gd name="T14" fmla="*/ 387 w 1124"/>
              <a:gd name="T15" fmla="*/ 885 h 1126"/>
              <a:gd name="T16" fmla="*/ 962 w 1124"/>
              <a:gd name="T17" fmla="*/ 310 h 1126"/>
              <a:gd name="T18" fmla="*/ 1022 w 1124"/>
              <a:gd name="T19" fmla="*/ 369 h 1126"/>
              <a:gd name="T20" fmla="*/ 446 w 1124"/>
              <a:gd name="T21" fmla="*/ 944 h 1126"/>
              <a:gd name="T22" fmla="*/ 232 w 1124"/>
              <a:gd name="T23" fmla="*/ 997 h 1126"/>
              <a:gd name="T24" fmla="*/ 127 w 1124"/>
              <a:gd name="T25" fmla="*/ 892 h 1126"/>
              <a:gd name="T26" fmla="*/ 167 w 1124"/>
              <a:gd name="T27" fmla="*/ 715 h 1126"/>
              <a:gd name="T28" fmla="*/ 227 w 1124"/>
              <a:gd name="T29" fmla="*/ 775 h 1126"/>
              <a:gd name="T30" fmla="*/ 226 w 1124"/>
              <a:gd name="T31" fmla="*/ 775 h 1126"/>
              <a:gd name="T32" fmla="*/ 362 w 1124"/>
              <a:gd name="T33" fmla="*/ 911 h 1126"/>
              <a:gd name="T34" fmla="*/ 362 w 1124"/>
              <a:gd name="T35" fmla="*/ 910 h 1126"/>
              <a:gd name="T36" fmla="*/ 408 w 1124"/>
              <a:gd name="T37" fmla="*/ 957 h 1126"/>
              <a:gd name="T38" fmla="*/ 232 w 1124"/>
              <a:gd name="T39" fmla="*/ 997 h 1126"/>
              <a:gd name="T40" fmla="*/ 937 w 1124"/>
              <a:gd name="T41" fmla="*/ 284 h 1126"/>
              <a:gd name="T42" fmla="*/ 362 w 1124"/>
              <a:gd name="T43" fmla="*/ 859 h 1126"/>
              <a:gd name="T44" fmla="*/ 278 w 1124"/>
              <a:gd name="T45" fmla="*/ 775 h 1126"/>
              <a:gd name="T46" fmla="*/ 853 w 1124"/>
              <a:gd name="T47" fmla="*/ 200 h 1126"/>
              <a:gd name="T48" fmla="*/ 937 w 1124"/>
              <a:gd name="T49" fmla="*/ 284 h 1126"/>
              <a:gd name="T50" fmla="*/ 754 w 1124"/>
              <a:gd name="T51" fmla="*/ 102 h 1126"/>
              <a:gd name="T52" fmla="*/ 827 w 1124"/>
              <a:gd name="T53" fmla="*/ 175 h 1126"/>
              <a:gd name="T54" fmla="*/ 252 w 1124"/>
              <a:gd name="T55" fmla="*/ 750 h 1126"/>
              <a:gd name="T56" fmla="*/ 179 w 1124"/>
              <a:gd name="T57" fmla="*/ 677 h 1126"/>
              <a:gd name="T58" fmla="*/ 754 w 1124"/>
              <a:gd name="T59" fmla="*/ 102 h 1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124" h="1126">
                <a:moveTo>
                  <a:pt x="1124" y="369"/>
                </a:moveTo>
                <a:lnTo>
                  <a:pt x="754" y="0"/>
                </a:lnTo>
                <a:lnTo>
                  <a:pt x="108" y="646"/>
                </a:lnTo>
                <a:lnTo>
                  <a:pt x="0" y="1126"/>
                </a:lnTo>
                <a:lnTo>
                  <a:pt x="477" y="1015"/>
                </a:lnTo>
                <a:lnTo>
                  <a:pt x="1124" y="369"/>
                </a:lnTo>
                <a:close/>
                <a:moveTo>
                  <a:pt x="446" y="944"/>
                </a:moveTo>
                <a:lnTo>
                  <a:pt x="387" y="885"/>
                </a:lnTo>
                <a:lnTo>
                  <a:pt x="962" y="310"/>
                </a:lnTo>
                <a:lnTo>
                  <a:pt x="1022" y="369"/>
                </a:lnTo>
                <a:lnTo>
                  <a:pt x="446" y="944"/>
                </a:lnTo>
                <a:close/>
                <a:moveTo>
                  <a:pt x="232" y="997"/>
                </a:moveTo>
                <a:lnTo>
                  <a:pt x="127" y="892"/>
                </a:lnTo>
                <a:lnTo>
                  <a:pt x="167" y="715"/>
                </a:lnTo>
                <a:lnTo>
                  <a:pt x="227" y="775"/>
                </a:lnTo>
                <a:lnTo>
                  <a:pt x="226" y="775"/>
                </a:lnTo>
                <a:lnTo>
                  <a:pt x="362" y="911"/>
                </a:lnTo>
                <a:lnTo>
                  <a:pt x="362" y="910"/>
                </a:lnTo>
                <a:lnTo>
                  <a:pt x="408" y="957"/>
                </a:lnTo>
                <a:lnTo>
                  <a:pt x="232" y="997"/>
                </a:lnTo>
                <a:close/>
                <a:moveTo>
                  <a:pt x="937" y="284"/>
                </a:moveTo>
                <a:lnTo>
                  <a:pt x="362" y="859"/>
                </a:lnTo>
                <a:lnTo>
                  <a:pt x="278" y="775"/>
                </a:lnTo>
                <a:lnTo>
                  <a:pt x="853" y="200"/>
                </a:lnTo>
                <a:lnTo>
                  <a:pt x="937" y="284"/>
                </a:lnTo>
                <a:close/>
                <a:moveTo>
                  <a:pt x="754" y="102"/>
                </a:moveTo>
                <a:lnTo>
                  <a:pt x="827" y="175"/>
                </a:lnTo>
                <a:lnTo>
                  <a:pt x="252" y="750"/>
                </a:lnTo>
                <a:lnTo>
                  <a:pt x="179" y="677"/>
                </a:lnTo>
                <a:lnTo>
                  <a:pt x="754" y="10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solidFill>
                <a:schemeClr val="bg1"/>
              </a:solidFill>
            </a:endParaRPr>
          </a:p>
        </p:txBody>
      </p:sp>
      <p:sp>
        <p:nvSpPr>
          <p:cNvPr id="539" name="Freeform 5">
            <a:extLst>
              <a:ext uri="{FF2B5EF4-FFF2-40B4-BE49-F238E27FC236}">
                <a16:creationId xmlns:a16="http://schemas.microsoft.com/office/drawing/2014/main" id="{FE425F0F-6236-41B8-8B07-9A72E667C61A}"/>
              </a:ext>
            </a:extLst>
          </p:cNvPr>
          <p:cNvSpPr>
            <a:spLocks noEditPoints="1"/>
          </p:cNvSpPr>
          <p:nvPr/>
        </p:nvSpPr>
        <p:spPr bwMode="auto">
          <a:xfrm>
            <a:off x="4235557" y="3746155"/>
            <a:ext cx="336616" cy="366059"/>
          </a:xfrm>
          <a:custGeom>
            <a:avLst/>
            <a:gdLst>
              <a:gd name="T0" fmla="*/ 97 w 176"/>
              <a:gd name="T1" fmla="*/ 151 h 192"/>
              <a:gd name="T2" fmla="*/ 92 w 176"/>
              <a:gd name="T3" fmla="*/ 160 h 192"/>
              <a:gd name="T4" fmla="*/ 84 w 176"/>
              <a:gd name="T5" fmla="*/ 152 h 192"/>
              <a:gd name="T6" fmla="*/ 71 w 176"/>
              <a:gd name="T7" fmla="*/ 147 h 192"/>
              <a:gd name="T8" fmla="*/ 64 w 176"/>
              <a:gd name="T9" fmla="*/ 130 h 192"/>
              <a:gd name="T10" fmla="*/ 73 w 176"/>
              <a:gd name="T11" fmla="*/ 137 h 192"/>
              <a:gd name="T12" fmla="*/ 82 w 176"/>
              <a:gd name="T13" fmla="*/ 144 h 192"/>
              <a:gd name="T14" fmla="*/ 94 w 176"/>
              <a:gd name="T15" fmla="*/ 145 h 192"/>
              <a:gd name="T16" fmla="*/ 103 w 176"/>
              <a:gd name="T17" fmla="*/ 140 h 192"/>
              <a:gd name="T18" fmla="*/ 102 w 176"/>
              <a:gd name="T19" fmla="*/ 129 h 192"/>
              <a:gd name="T20" fmla="*/ 92 w 176"/>
              <a:gd name="T21" fmla="*/ 124 h 192"/>
              <a:gd name="T22" fmla="*/ 78 w 176"/>
              <a:gd name="T23" fmla="*/ 120 h 192"/>
              <a:gd name="T24" fmla="*/ 67 w 176"/>
              <a:gd name="T25" fmla="*/ 113 h 192"/>
              <a:gd name="T26" fmla="*/ 68 w 176"/>
              <a:gd name="T27" fmla="*/ 98 h 192"/>
              <a:gd name="T28" fmla="*/ 80 w 176"/>
              <a:gd name="T29" fmla="*/ 89 h 192"/>
              <a:gd name="T30" fmla="*/ 84 w 176"/>
              <a:gd name="T31" fmla="*/ 80 h 192"/>
              <a:gd name="T32" fmla="*/ 92 w 176"/>
              <a:gd name="T33" fmla="*/ 88 h 192"/>
              <a:gd name="T34" fmla="*/ 103 w 176"/>
              <a:gd name="T35" fmla="*/ 93 h 192"/>
              <a:gd name="T36" fmla="*/ 109 w 176"/>
              <a:gd name="T37" fmla="*/ 107 h 192"/>
              <a:gd name="T38" fmla="*/ 97 w 176"/>
              <a:gd name="T39" fmla="*/ 98 h 192"/>
              <a:gd name="T40" fmla="*/ 82 w 176"/>
              <a:gd name="T41" fmla="*/ 95 h 192"/>
              <a:gd name="T42" fmla="*/ 75 w 176"/>
              <a:gd name="T43" fmla="*/ 100 h 192"/>
              <a:gd name="T44" fmla="*/ 75 w 176"/>
              <a:gd name="T45" fmla="*/ 110 h 192"/>
              <a:gd name="T46" fmla="*/ 86 w 176"/>
              <a:gd name="T47" fmla="*/ 115 h 192"/>
              <a:gd name="T48" fmla="*/ 100 w 176"/>
              <a:gd name="T49" fmla="*/ 118 h 192"/>
              <a:gd name="T50" fmla="*/ 110 w 176"/>
              <a:gd name="T51" fmla="*/ 126 h 192"/>
              <a:gd name="T52" fmla="*/ 110 w 176"/>
              <a:gd name="T53" fmla="*/ 142 h 192"/>
              <a:gd name="T54" fmla="*/ 107 w 176"/>
              <a:gd name="T55" fmla="*/ 56 h 192"/>
              <a:gd name="T56" fmla="*/ 69 w 176"/>
              <a:gd name="T57" fmla="*/ 56 h 192"/>
              <a:gd name="T58" fmla="*/ 43 w 176"/>
              <a:gd name="T59" fmla="*/ 184 h 192"/>
              <a:gd name="T60" fmla="*/ 133 w 176"/>
              <a:gd name="T61" fmla="*/ 184 h 192"/>
              <a:gd name="T62" fmla="*/ 107 w 176"/>
              <a:gd name="T63" fmla="*/ 56 h 192"/>
              <a:gd name="T64" fmla="*/ 107 w 176"/>
              <a:gd name="T65" fmla="*/ 8 h 192"/>
              <a:gd name="T66" fmla="*/ 97 w 176"/>
              <a:gd name="T67" fmla="*/ 12 h 192"/>
              <a:gd name="T68" fmla="*/ 79 w 176"/>
              <a:gd name="T69" fmla="*/ 12 h 192"/>
              <a:gd name="T70" fmla="*/ 69 w 176"/>
              <a:gd name="T71" fmla="*/ 8 h 192"/>
              <a:gd name="T72" fmla="*/ 63 w 176"/>
              <a:gd name="T73" fmla="*/ 41 h 192"/>
              <a:gd name="T74" fmla="*/ 88 w 176"/>
              <a:gd name="T75" fmla="*/ 48 h 192"/>
              <a:gd name="T76" fmla="*/ 113 w 176"/>
              <a:gd name="T77" fmla="*/ 41 h 192"/>
              <a:gd name="T78" fmla="*/ 169 w 176"/>
              <a:gd name="T79" fmla="*/ 126 h 192"/>
              <a:gd name="T80" fmla="*/ 133 w 176"/>
              <a:gd name="T81" fmla="*/ 192 h 192"/>
              <a:gd name="T82" fmla="*/ 43 w 176"/>
              <a:gd name="T83" fmla="*/ 192 h 192"/>
              <a:gd name="T84" fmla="*/ 7 w 176"/>
              <a:gd name="T85" fmla="*/ 126 h 192"/>
              <a:gd name="T86" fmla="*/ 60 w 176"/>
              <a:gd name="T87" fmla="*/ 52 h 192"/>
              <a:gd name="T88" fmla="*/ 52 w 176"/>
              <a:gd name="T89" fmla="*/ 39 h 192"/>
              <a:gd name="T90" fmla="*/ 54 w 176"/>
              <a:gd name="T91" fmla="*/ 2 h 192"/>
              <a:gd name="T92" fmla="*/ 72 w 176"/>
              <a:gd name="T93" fmla="*/ 0 h 192"/>
              <a:gd name="T94" fmla="*/ 82 w 176"/>
              <a:gd name="T95" fmla="*/ 4 h 192"/>
              <a:gd name="T96" fmla="*/ 94 w 176"/>
              <a:gd name="T97" fmla="*/ 4 h 192"/>
              <a:gd name="T98" fmla="*/ 104 w 176"/>
              <a:gd name="T99" fmla="*/ 0 h 192"/>
              <a:gd name="T100" fmla="*/ 122 w 176"/>
              <a:gd name="T101" fmla="*/ 2 h 192"/>
              <a:gd name="T102" fmla="*/ 124 w 176"/>
              <a:gd name="T103" fmla="*/ 39 h 192"/>
              <a:gd name="T104" fmla="*/ 116 w 176"/>
              <a:gd name="T105" fmla="*/ 52 h 192"/>
              <a:gd name="T106" fmla="*/ 169 w 176"/>
              <a:gd name="T107" fmla="*/ 126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76" h="192">
                <a:moveTo>
                  <a:pt x="104" y="148"/>
                </a:moveTo>
                <a:cubicBezTo>
                  <a:pt x="102" y="149"/>
                  <a:pt x="100" y="150"/>
                  <a:pt x="97" y="151"/>
                </a:cubicBezTo>
                <a:cubicBezTo>
                  <a:pt x="95" y="151"/>
                  <a:pt x="94" y="152"/>
                  <a:pt x="92" y="152"/>
                </a:cubicBezTo>
                <a:cubicBezTo>
                  <a:pt x="92" y="160"/>
                  <a:pt x="92" y="160"/>
                  <a:pt x="92" y="160"/>
                </a:cubicBezTo>
                <a:cubicBezTo>
                  <a:pt x="84" y="160"/>
                  <a:pt x="84" y="160"/>
                  <a:pt x="84" y="160"/>
                </a:cubicBezTo>
                <a:cubicBezTo>
                  <a:pt x="84" y="152"/>
                  <a:pt x="84" y="152"/>
                  <a:pt x="84" y="152"/>
                </a:cubicBezTo>
                <a:cubicBezTo>
                  <a:pt x="82" y="151"/>
                  <a:pt x="81" y="151"/>
                  <a:pt x="79" y="151"/>
                </a:cubicBezTo>
                <a:cubicBezTo>
                  <a:pt x="76" y="150"/>
                  <a:pt x="74" y="149"/>
                  <a:pt x="71" y="147"/>
                </a:cubicBezTo>
                <a:cubicBezTo>
                  <a:pt x="69" y="145"/>
                  <a:pt x="67" y="143"/>
                  <a:pt x="66" y="140"/>
                </a:cubicBezTo>
                <a:cubicBezTo>
                  <a:pt x="65" y="137"/>
                  <a:pt x="64" y="134"/>
                  <a:pt x="64" y="130"/>
                </a:cubicBezTo>
                <a:cubicBezTo>
                  <a:pt x="72" y="130"/>
                  <a:pt x="72" y="130"/>
                  <a:pt x="72" y="130"/>
                </a:cubicBezTo>
                <a:cubicBezTo>
                  <a:pt x="72" y="133"/>
                  <a:pt x="72" y="135"/>
                  <a:pt x="73" y="137"/>
                </a:cubicBezTo>
                <a:cubicBezTo>
                  <a:pt x="74" y="139"/>
                  <a:pt x="75" y="140"/>
                  <a:pt x="77" y="142"/>
                </a:cubicBezTo>
                <a:cubicBezTo>
                  <a:pt x="78" y="143"/>
                  <a:pt x="80" y="144"/>
                  <a:pt x="82" y="144"/>
                </a:cubicBezTo>
                <a:cubicBezTo>
                  <a:pt x="85" y="145"/>
                  <a:pt x="87" y="145"/>
                  <a:pt x="89" y="145"/>
                </a:cubicBezTo>
                <a:cubicBezTo>
                  <a:pt x="91" y="145"/>
                  <a:pt x="92" y="145"/>
                  <a:pt x="94" y="145"/>
                </a:cubicBezTo>
                <a:cubicBezTo>
                  <a:pt x="96" y="144"/>
                  <a:pt x="98" y="144"/>
                  <a:pt x="99" y="143"/>
                </a:cubicBezTo>
                <a:cubicBezTo>
                  <a:pt x="101" y="142"/>
                  <a:pt x="102" y="141"/>
                  <a:pt x="103" y="140"/>
                </a:cubicBezTo>
                <a:cubicBezTo>
                  <a:pt x="104" y="138"/>
                  <a:pt x="104" y="136"/>
                  <a:pt x="104" y="134"/>
                </a:cubicBezTo>
                <a:cubicBezTo>
                  <a:pt x="104" y="132"/>
                  <a:pt x="103" y="130"/>
                  <a:pt x="102" y="129"/>
                </a:cubicBezTo>
                <a:cubicBezTo>
                  <a:pt x="101" y="128"/>
                  <a:pt x="100" y="127"/>
                  <a:pt x="98" y="126"/>
                </a:cubicBezTo>
                <a:cubicBezTo>
                  <a:pt x="96" y="125"/>
                  <a:pt x="94" y="124"/>
                  <a:pt x="92" y="124"/>
                </a:cubicBezTo>
                <a:cubicBezTo>
                  <a:pt x="85" y="122"/>
                  <a:pt x="85" y="122"/>
                  <a:pt x="85" y="122"/>
                </a:cubicBezTo>
                <a:cubicBezTo>
                  <a:pt x="83" y="122"/>
                  <a:pt x="80" y="121"/>
                  <a:pt x="78" y="120"/>
                </a:cubicBezTo>
                <a:cubicBezTo>
                  <a:pt x="76" y="120"/>
                  <a:pt x="74" y="119"/>
                  <a:pt x="72" y="117"/>
                </a:cubicBezTo>
                <a:cubicBezTo>
                  <a:pt x="70" y="116"/>
                  <a:pt x="69" y="115"/>
                  <a:pt x="67" y="113"/>
                </a:cubicBezTo>
                <a:cubicBezTo>
                  <a:pt x="66" y="111"/>
                  <a:pt x="66" y="109"/>
                  <a:pt x="66" y="106"/>
                </a:cubicBezTo>
                <a:cubicBezTo>
                  <a:pt x="66" y="103"/>
                  <a:pt x="66" y="100"/>
                  <a:pt x="68" y="98"/>
                </a:cubicBezTo>
                <a:cubicBezTo>
                  <a:pt x="69" y="96"/>
                  <a:pt x="71" y="94"/>
                  <a:pt x="73" y="92"/>
                </a:cubicBezTo>
                <a:cubicBezTo>
                  <a:pt x="75" y="91"/>
                  <a:pt x="77" y="90"/>
                  <a:pt x="80" y="89"/>
                </a:cubicBezTo>
                <a:cubicBezTo>
                  <a:pt x="81" y="89"/>
                  <a:pt x="82" y="88"/>
                  <a:pt x="84" y="88"/>
                </a:cubicBezTo>
                <a:cubicBezTo>
                  <a:pt x="84" y="80"/>
                  <a:pt x="84" y="80"/>
                  <a:pt x="84" y="80"/>
                </a:cubicBezTo>
                <a:cubicBezTo>
                  <a:pt x="92" y="80"/>
                  <a:pt x="92" y="80"/>
                  <a:pt x="92" y="80"/>
                </a:cubicBezTo>
                <a:cubicBezTo>
                  <a:pt x="92" y="88"/>
                  <a:pt x="92" y="88"/>
                  <a:pt x="92" y="88"/>
                </a:cubicBezTo>
                <a:cubicBezTo>
                  <a:pt x="93" y="89"/>
                  <a:pt x="95" y="89"/>
                  <a:pt x="96" y="89"/>
                </a:cubicBezTo>
                <a:cubicBezTo>
                  <a:pt x="99" y="90"/>
                  <a:pt x="101" y="91"/>
                  <a:pt x="103" y="93"/>
                </a:cubicBezTo>
                <a:cubicBezTo>
                  <a:pt x="105" y="94"/>
                  <a:pt x="106" y="96"/>
                  <a:pt x="108" y="99"/>
                </a:cubicBezTo>
                <a:cubicBezTo>
                  <a:pt x="109" y="101"/>
                  <a:pt x="109" y="104"/>
                  <a:pt x="109" y="107"/>
                </a:cubicBezTo>
                <a:cubicBezTo>
                  <a:pt x="102" y="107"/>
                  <a:pt x="102" y="107"/>
                  <a:pt x="102" y="107"/>
                </a:cubicBezTo>
                <a:cubicBezTo>
                  <a:pt x="101" y="103"/>
                  <a:pt x="100" y="100"/>
                  <a:pt x="97" y="98"/>
                </a:cubicBezTo>
                <a:cubicBezTo>
                  <a:pt x="95" y="96"/>
                  <a:pt x="91" y="95"/>
                  <a:pt x="87" y="95"/>
                </a:cubicBezTo>
                <a:cubicBezTo>
                  <a:pt x="85" y="95"/>
                  <a:pt x="84" y="95"/>
                  <a:pt x="82" y="95"/>
                </a:cubicBezTo>
                <a:cubicBezTo>
                  <a:pt x="81" y="96"/>
                  <a:pt x="79" y="96"/>
                  <a:pt x="78" y="97"/>
                </a:cubicBezTo>
                <a:cubicBezTo>
                  <a:pt x="77" y="98"/>
                  <a:pt x="76" y="99"/>
                  <a:pt x="75" y="100"/>
                </a:cubicBezTo>
                <a:cubicBezTo>
                  <a:pt x="74" y="102"/>
                  <a:pt x="74" y="103"/>
                  <a:pt x="74" y="105"/>
                </a:cubicBezTo>
                <a:cubicBezTo>
                  <a:pt x="74" y="107"/>
                  <a:pt x="74" y="109"/>
                  <a:pt x="75" y="110"/>
                </a:cubicBezTo>
                <a:cubicBezTo>
                  <a:pt x="77" y="111"/>
                  <a:pt x="78" y="112"/>
                  <a:pt x="80" y="113"/>
                </a:cubicBezTo>
                <a:cubicBezTo>
                  <a:pt x="82" y="114"/>
                  <a:pt x="84" y="114"/>
                  <a:pt x="86" y="115"/>
                </a:cubicBezTo>
                <a:cubicBezTo>
                  <a:pt x="88" y="115"/>
                  <a:pt x="91" y="116"/>
                  <a:pt x="93" y="116"/>
                </a:cubicBezTo>
                <a:cubicBezTo>
                  <a:pt x="95" y="117"/>
                  <a:pt x="98" y="117"/>
                  <a:pt x="100" y="118"/>
                </a:cubicBezTo>
                <a:cubicBezTo>
                  <a:pt x="102" y="119"/>
                  <a:pt x="104" y="120"/>
                  <a:pt x="106" y="121"/>
                </a:cubicBezTo>
                <a:cubicBezTo>
                  <a:pt x="108" y="123"/>
                  <a:pt x="109" y="124"/>
                  <a:pt x="110" y="126"/>
                </a:cubicBezTo>
                <a:cubicBezTo>
                  <a:pt x="111" y="128"/>
                  <a:pt x="112" y="131"/>
                  <a:pt x="112" y="134"/>
                </a:cubicBezTo>
                <a:cubicBezTo>
                  <a:pt x="112" y="137"/>
                  <a:pt x="111" y="140"/>
                  <a:pt x="110" y="142"/>
                </a:cubicBezTo>
                <a:cubicBezTo>
                  <a:pt x="108" y="144"/>
                  <a:pt x="107" y="146"/>
                  <a:pt x="104" y="148"/>
                </a:cubicBezTo>
                <a:close/>
                <a:moveTo>
                  <a:pt x="107" y="56"/>
                </a:moveTo>
                <a:cubicBezTo>
                  <a:pt x="88" y="56"/>
                  <a:pt x="88" y="56"/>
                  <a:pt x="88" y="56"/>
                </a:cubicBezTo>
                <a:cubicBezTo>
                  <a:pt x="69" y="56"/>
                  <a:pt x="69" y="56"/>
                  <a:pt x="69" y="56"/>
                </a:cubicBezTo>
                <a:cubicBezTo>
                  <a:pt x="47" y="71"/>
                  <a:pt x="26" y="101"/>
                  <a:pt x="14" y="129"/>
                </a:cubicBezTo>
                <a:cubicBezTo>
                  <a:pt x="3" y="157"/>
                  <a:pt x="17" y="184"/>
                  <a:pt x="43" y="184"/>
                </a:cubicBezTo>
                <a:cubicBezTo>
                  <a:pt x="88" y="184"/>
                  <a:pt x="88" y="184"/>
                  <a:pt x="88" y="184"/>
                </a:cubicBezTo>
                <a:cubicBezTo>
                  <a:pt x="133" y="184"/>
                  <a:pt x="133" y="184"/>
                  <a:pt x="133" y="184"/>
                </a:cubicBezTo>
                <a:cubicBezTo>
                  <a:pt x="159" y="184"/>
                  <a:pt x="173" y="157"/>
                  <a:pt x="162" y="129"/>
                </a:cubicBezTo>
                <a:cubicBezTo>
                  <a:pt x="150" y="101"/>
                  <a:pt x="129" y="71"/>
                  <a:pt x="107" y="56"/>
                </a:cubicBezTo>
                <a:close/>
                <a:moveTo>
                  <a:pt x="120" y="10"/>
                </a:moveTo>
                <a:cubicBezTo>
                  <a:pt x="118" y="9"/>
                  <a:pt x="111" y="8"/>
                  <a:pt x="107" y="8"/>
                </a:cubicBezTo>
                <a:cubicBezTo>
                  <a:pt x="107" y="8"/>
                  <a:pt x="106" y="8"/>
                  <a:pt x="106" y="8"/>
                </a:cubicBezTo>
                <a:cubicBezTo>
                  <a:pt x="103" y="9"/>
                  <a:pt x="100" y="11"/>
                  <a:pt x="97" y="12"/>
                </a:cubicBezTo>
                <a:cubicBezTo>
                  <a:pt x="94" y="13"/>
                  <a:pt x="91" y="13"/>
                  <a:pt x="88" y="14"/>
                </a:cubicBezTo>
                <a:cubicBezTo>
                  <a:pt x="85" y="13"/>
                  <a:pt x="82" y="13"/>
                  <a:pt x="79" y="12"/>
                </a:cubicBezTo>
                <a:cubicBezTo>
                  <a:pt x="76" y="11"/>
                  <a:pt x="73" y="9"/>
                  <a:pt x="70" y="8"/>
                </a:cubicBezTo>
                <a:cubicBezTo>
                  <a:pt x="70" y="8"/>
                  <a:pt x="69" y="8"/>
                  <a:pt x="69" y="8"/>
                </a:cubicBezTo>
                <a:cubicBezTo>
                  <a:pt x="65" y="8"/>
                  <a:pt x="58" y="9"/>
                  <a:pt x="56" y="10"/>
                </a:cubicBezTo>
                <a:cubicBezTo>
                  <a:pt x="42" y="12"/>
                  <a:pt x="52" y="24"/>
                  <a:pt x="63" y="41"/>
                </a:cubicBezTo>
                <a:cubicBezTo>
                  <a:pt x="67" y="48"/>
                  <a:pt x="67" y="48"/>
                  <a:pt x="67" y="48"/>
                </a:cubicBezTo>
                <a:cubicBezTo>
                  <a:pt x="88" y="48"/>
                  <a:pt x="88" y="48"/>
                  <a:pt x="88" y="48"/>
                </a:cubicBezTo>
                <a:cubicBezTo>
                  <a:pt x="109" y="48"/>
                  <a:pt x="109" y="48"/>
                  <a:pt x="109" y="48"/>
                </a:cubicBezTo>
                <a:cubicBezTo>
                  <a:pt x="113" y="41"/>
                  <a:pt x="113" y="41"/>
                  <a:pt x="113" y="41"/>
                </a:cubicBezTo>
                <a:cubicBezTo>
                  <a:pt x="124" y="24"/>
                  <a:pt x="134" y="12"/>
                  <a:pt x="120" y="10"/>
                </a:cubicBezTo>
                <a:close/>
                <a:moveTo>
                  <a:pt x="169" y="126"/>
                </a:moveTo>
                <a:cubicBezTo>
                  <a:pt x="176" y="143"/>
                  <a:pt x="175" y="161"/>
                  <a:pt x="166" y="174"/>
                </a:cubicBezTo>
                <a:cubicBezTo>
                  <a:pt x="159" y="186"/>
                  <a:pt x="147" y="192"/>
                  <a:pt x="133" y="192"/>
                </a:cubicBezTo>
                <a:cubicBezTo>
                  <a:pt x="88" y="192"/>
                  <a:pt x="88" y="192"/>
                  <a:pt x="88" y="192"/>
                </a:cubicBezTo>
                <a:cubicBezTo>
                  <a:pt x="43" y="192"/>
                  <a:pt x="43" y="192"/>
                  <a:pt x="43" y="192"/>
                </a:cubicBezTo>
                <a:cubicBezTo>
                  <a:pt x="29" y="192"/>
                  <a:pt x="17" y="186"/>
                  <a:pt x="10" y="174"/>
                </a:cubicBezTo>
                <a:cubicBezTo>
                  <a:pt x="1" y="161"/>
                  <a:pt x="0" y="143"/>
                  <a:pt x="7" y="126"/>
                </a:cubicBezTo>
                <a:cubicBezTo>
                  <a:pt x="20" y="96"/>
                  <a:pt x="40" y="68"/>
                  <a:pt x="60" y="52"/>
                </a:cubicBezTo>
                <a:cubicBezTo>
                  <a:pt x="60" y="52"/>
                  <a:pt x="60" y="52"/>
                  <a:pt x="60" y="52"/>
                </a:cubicBezTo>
                <a:cubicBezTo>
                  <a:pt x="56" y="46"/>
                  <a:pt x="56" y="46"/>
                  <a:pt x="56" y="46"/>
                </a:cubicBezTo>
                <a:cubicBezTo>
                  <a:pt x="55" y="43"/>
                  <a:pt x="53" y="41"/>
                  <a:pt x="52" y="39"/>
                </a:cubicBezTo>
                <a:cubicBezTo>
                  <a:pt x="44" y="27"/>
                  <a:pt x="39" y="18"/>
                  <a:pt x="42" y="10"/>
                </a:cubicBezTo>
                <a:cubicBezTo>
                  <a:pt x="44" y="6"/>
                  <a:pt x="48" y="3"/>
                  <a:pt x="54" y="2"/>
                </a:cubicBezTo>
                <a:cubicBezTo>
                  <a:pt x="56" y="2"/>
                  <a:pt x="64" y="0"/>
                  <a:pt x="69" y="0"/>
                </a:cubicBezTo>
                <a:cubicBezTo>
                  <a:pt x="70" y="0"/>
                  <a:pt x="71" y="0"/>
                  <a:pt x="72" y="0"/>
                </a:cubicBezTo>
                <a:cubicBezTo>
                  <a:pt x="75" y="1"/>
                  <a:pt x="77" y="2"/>
                  <a:pt x="80" y="3"/>
                </a:cubicBezTo>
                <a:cubicBezTo>
                  <a:pt x="81" y="4"/>
                  <a:pt x="81" y="4"/>
                  <a:pt x="82" y="4"/>
                </a:cubicBezTo>
                <a:cubicBezTo>
                  <a:pt x="84" y="5"/>
                  <a:pt x="86" y="5"/>
                  <a:pt x="88" y="6"/>
                </a:cubicBezTo>
                <a:cubicBezTo>
                  <a:pt x="90" y="5"/>
                  <a:pt x="92" y="5"/>
                  <a:pt x="94" y="4"/>
                </a:cubicBezTo>
                <a:cubicBezTo>
                  <a:pt x="95" y="4"/>
                  <a:pt x="95" y="4"/>
                  <a:pt x="96" y="3"/>
                </a:cubicBezTo>
                <a:cubicBezTo>
                  <a:pt x="99" y="2"/>
                  <a:pt x="101" y="1"/>
                  <a:pt x="104" y="0"/>
                </a:cubicBezTo>
                <a:cubicBezTo>
                  <a:pt x="105" y="0"/>
                  <a:pt x="106" y="0"/>
                  <a:pt x="107" y="0"/>
                </a:cubicBezTo>
                <a:cubicBezTo>
                  <a:pt x="112" y="0"/>
                  <a:pt x="120" y="2"/>
                  <a:pt x="122" y="2"/>
                </a:cubicBezTo>
                <a:cubicBezTo>
                  <a:pt x="128" y="3"/>
                  <a:pt x="132" y="6"/>
                  <a:pt x="134" y="10"/>
                </a:cubicBezTo>
                <a:cubicBezTo>
                  <a:pt x="137" y="18"/>
                  <a:pt x="132" y="27"/>
                  <a:pt x="124" y="39"/>
                </a:cubicBezTo>
                <a:cubicBezTo>
                  <a:pt x="123" y="41"/>
                  <a:pt x="121" y="43"/>
                  <a:pt x="120" y="46"/>
                </a:cubicBezTo>
                <a:cubicBezTo>
                  <a:pt x="116" y="52"/>
                  <a:pt x="116" y="52"/>
                  <a:pt x="116" y="52"/>
                </a:cubicBezTo>
                <a:cubicBezTo>
                  <a:pt x="116" y="52"/>
                  <a:pt x="116" y="52"/>
                  <a:pt x="116" y="52"/>
                </a:cubicBezTo>
                <a:cubicBezTo>
                  <a:pt x="136" y="68"/>
                  <a:pt x="156" y="96"/>
                  <a:pt x="169" y="12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540" name="Freeform 209">
            <a:extLst>
              <a:ext uri="{FF2B5EF4-FFF2-40B4-BE49-F238E27FC236}">
                <a16:creationId xmlns:a16="http://schemas.microsoft.com/office/drawing/2014/main" id="{4F781E67-6954-437B-ACA3-36BFC52453F2}"/>
              </a:ext>
            </a:extLst>
          </p:cNvPr>
          <p:cNvSpPr>
            <a:spLocks noEditPoints="1"/>
          </p:cNvSpPr>
          <p:nvPr/>
        </p:nvSpPr>
        <p:spPr bwMode="auto">
          <a:xfrm>
            <a:off x="3226401" y="3769307"/>
            <a:ext cx="365763" cy="319755"/>
          </a:xfrm>
          <a:custGeom>
            <a:avLst/>
            <a:gdLst>
              <a:gd name="T0" fmla="*/ 59 w 64"/>
              <a:gd name="T1" fmla="*/ 38 h 56"/>
              <a:gd name="T2" fmla="*/ 36 w 64"/>
              <a:gd name="T3" fmla="*/ 26 h 56"/>
              <a:gd name="T4" fmla="*/ 38 w 64"/>
              <a:gd name="T5" fmla="*/ 22 h 56"/>
              <a:gd name="T6" fmla="*/ 44 w 64"/>
              <a:gd name="T7" fmla="*/ 12 h 56"/>
              <a:gd name="T8" fmla="*/ 32 w 64"/>
              <a:gd name="T9" fmla="*/ 0 h 56"/>
              <a:gd name="T10" fmla="*/ 20 w 64"/>
              <a:gd name="T11" fmla="*/ 12 h 56"/>
              <a:gd name="T12" fmla="*/ 24 w 64"/>
              <a:gd name="T13" fmla="*/ 16 h 56"/>
              <a:gd name="T14" fmla="*/ 28 w 64"/>
              <a:gd name="T15" fmla="*/ 12 h 56"/>
              <a:gd name="T16" fmla="*/ 32 w 64"/>
              <a:gd name="T17" fmla="*/ 8 h 56"/>
              <a:gd name="T18" fmla="*/ 36 w 64"/>
              <a:gd name="T19" fmla="*/ 12 h 56"/>
              <a:gd name="T20" fmla="*/ 34 w 64"/>
              <a:gd name="T21" fmla="*/ 15 h 56"/>
              <a:gd name="T22" fmla="*/ 28 w 64"/>
              <a:gd name="T23" fmla="*/ 26 h 56"/>
              <a:gd name="T24" fmla="*/ 5 w 64"/>
              <a:gd name="T25" fmla="*/ 38 h 56"/>
              <a:gd name="T26" fmla="*/ 0 w 64"/>
              <a:gd name="T27" fmla="*/ 48 h 56"/>
              <a:gd name="T28" fmla="*/ 8 w 64"/>
              <a:gd name="T29" fmla="*/ 56 h 56"/>
              <a:gd name="T30" fmla="*/ 56 w 64"/>
              <a:gd name="T31" fmla="*/ 56 h 56"/>
              <a:gd name="T32" fmla="*/ 64 w 64"/>
              <a:gd name="T33" fmla="*/ 48 h 56"/>
              <a:gd name="T34" fmla="*/ 59 w 64"/>
              <a:gd name="T35" fmla="*/ 38 h 56"/>
              <a:gd name="T36" fmla="*/ 8 w 64"/>
              <a:gd name="T37" fmla="*/ 48 h 56"/>
              <a:gd name="T38" fmla="*/ 9 w 64"/>
              <a:gd name="T39" fmla="*/ 45 h 56"/>
              <a:gd name="T40" fmla="*/ 32 w 64"/>
              <a:gd name="T41" fmla="*/ 33 h 56"/>
              <a:gd name="T42" fmla="*/ 54 w 64"/>
              <a:gd name="T43" fmla="*/ 45 h 56"/>
              <a:gd name="T44" fmla="*/ 56 w 64"/>
              <a:gd name="T45" fmla="*/ 48 h 56"/>
              <a:gd name="T46" fmla="*/ 8 w 64"/>
              <a:gd name="T47" fmla="*/ 48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64" h="56">
                <a:moveTo>
                  <a:pt x="59" y="38"/>
                </a:moveTo>
                <a:cubicBezTo>
                  <a:pt x="36" y="26"/>
                  <a:pt x="36" y="26"/>
                  <a:pt x="36" y="26"/>
                </a:cubicBezTo>
                <a:cubicBezTo>
                  <a:pt x="36" y="24"/>
                  <a:pt x="37" y="23"/>
                  <a:pt x="38" y="22"/>
                </a:cubicBezTo>
                <a:cubicBezTo>
                  <a:pt x="42" y="20"/>
                  <a:pt x="44" y="16"/>
                  <a:pt x="44" y="12"/>
                </a:cubicBezTo>
                <a:cubicBezTo>
                  <a:pt x="44" y="5"/>
                  <a:pt x="39" y="0"/>
                  <a:pt x="32" y="0"/>
                </a:cubicBezTo>
                <a:cubicBezTo>
                  <a:pt x="25" y="0"/>
                  <a:pt x="20" y="5"/>
                  <a:pt x="20" y="12"/>
                </a:cubicBezTo>
                <a:cubicBezTo>
                  <a:pt x="20" y="14"/>
                  <a:pt x="22" y="16"/>
                  <a:pt x="24" y="16"/>
                </a:cubicBezTo>
                <a:cubicBezTo>
                  <a:pt x="26" y="16"/>
                  <a:pt x="28" y="14"/>
                  <a:pt x="28" y="12"/>
                </a:cubicBezTo>
                <a:cubicBezTo>
                  <a:pt x="28" y="10"/>
                  <a:pt x="30" y="8"/>
                  <a:pt x="32" y="8"/>
                </a:cubicBezTo>
                <a:cubicBezTo>
                  <a:pt x="34" y="8"/>
                  <a:pt x="36" y="10"/>
                  <a:pt x="36" y="12"/>
                </a:cubicBezTo>
                <a:cubicBezTo>
                  <a:pt x="36" y="13"/>
                  <a:pt x="35" y="15"/>
                  <a:pt x="34" y="15"/>
                </a:cubicBezTo>
                <a:cubicBezTo>
                  <a:pt x="30" y="18"/>
                  <a:pt x="28" y="21"/>
                  <a:pt x="28" y="26"/>
                </a:cubicBezTo>
                <a:cubicBezTo>
                  <a:pt x="5" y="38"/>
                  <a:pt x="5" y="38"/>
                  <a:pt x="5" y="38"/>
                </a:cubicBezTo>
                <a:cubicBezTo>
                  <a:pt x="2" y="40"/>
                  <a:pt x="0" y="44"/>
                  <a:pt x="0" y="48"/>
                </a:cubicBezTo>
                <a:cubicBezTo>
                  <a:pt x="0" y="52"/>
                  <a:pt x="4" y="56"/>
                  <a:pt x="8" y="56"/>
                </a:cubicBezTo>
                <a:cubicBezTo>
                  <a:pt x="56" y="56"/>
                  <a:pt x="56" y="56"/>
                  <a:pt x="56" y="56"/>
                </a:cubicBezTo>
                <a:cubicBezTo>
                  <a:pt x="60" y="56"/>
                  <a:pt x="64" y="52"/>
                  <a:pt x="64" y="48"/>
                </a:cubicBezTo>
                <a:cubicBezTo>
                  <a:pt x="64" y="44"/>
                  <a:pt x="62" y="40"/>
                  <a:pt x="59" y="38"/>
                </a:cubicBezTo>
                <a:close/>
                <a:moveTo>
                  <a:pt x="8" y="48"/>
                </a:moveTo>
                <a:cubicBezTo>
                  <a:pt x="8" y="47"/>
                  <a:pt x="9" y="46"/>
                  <a:pt x="9" y="45"/>
                </a:cubicBezTo>
                <a:cubicBezTo>
                  <a:pt x="32" y="33"/>
                  <a:pt x="32" y="33"/>
                  <a:pt x="32" y="33"/>
                </a:cubicBezTo>
                <a:cubicBezTo>
                  <a:pt x="54" y="45"/>
                  <a:pt x="54" y="45"/>
                  <a:pt x="54" y="45"/>
                </a:cubicBezTo>
                <a:cubicBezTo>
                  <a:pt x="55" y="46"/>
                  <a:pt x="56" y="47"/>
                  <a:pt x="56" y="48"/>
                </a:cubicBezTo>
                <a:lnTo>
                  <a:pt x="8" y="4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541" name="Group 540">
            <a:extLst>
              <a:ext uri="{FF2B5EF4-FFF2-40B4-BE49-F238E27FC236}">
                <a16:creationId xmlns:a16="http://schemas.microsoft.com/office/drawing/2014/main" id="{C69C3C17-3804-4A80-A11A-63A42F68AA39}"/>
              </a:ext>
            </a:extLst>
          </p:cNvPr>
          <p:cNvGrpSpPr/>
          <p:nvPr/>
        </p:nvGrpSpPr>
        <p:grpSpPr>
          <a:xfrm>
            <a:off x="417895" y="2833432"/>
            <a:ext cx="300384" cy="475095"/>
            <a:chOff x="8992499" y="1015780"/>
            <a:chExt cx="209779" cy="331792"/>
          </a:xfrm>
          <a:solidFill>
            <a:schemeClr val="tx1"/>
          </a:solidFill>
        </p:grpSpPr>
        <p:sp>
          <p:nvSpPr>
            <p:cNvPr id="542" name="Freeform 9">
              <a:extLst>
                <a:ext uri="{FF2B5EF4-FFF2-40B4-BE49-F238E27FC236}">
                  <a16:creationId xmlns:a16="http://schemas.microsoft.com/office/drawing/2014/main" id="{BEB964B9-275C-498C-A8FA-F3321D97D3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92499" y="1015780"/>
              <a:ext cx="209779" cy="331792"/>
            </a:xfrm>
            <a:custGeom>
              <a:avLst/>
              <a:gdLst>
                <a:gd name="T0" fmla="*/ 68 w 80"/>
                <a:gd name="T1" fmla="*/ 0 h 128"/>
                <a:gd name="T2" fmla="*/ 11 w 80"/>
                <a:gd name="T3" fmla="*/ 0 h 128"/>
                <a:gd name="T4" fmla="*/ 0 w 80"/>
                <a:gd name="T5" fmla="*/ 11 h 128"/>
                <a:gd name="T6" fmla="*/ 0 w 80"/>
                <a:gd name="T7" fmla="*/ 116 h 128"/>
                <a:gd name="T8" fmla="*/ 11 w 80"/>
                <a:gd name="T9" fmla="*/ 128 h 128"/>
                <a:gd name="T10" fmla="*/ 68 w 80"/>
                <a:gd name="T11" fmla="*/ 128 h 128"/>
                <a:gd name="T12" fmla="*/ 80 w 80"/>
                <a:gd name="T13" fmla="*/ 116 h 128"/>
                <a:gd name="T14" fmla="*/ 80 w 80"/>
                <a:gd name="T15" fmla="*/ 11 h 128"/>
                <a:gd name="T16" fmla="*/ 68 w 80"/>
                <a:gd name="T17" fmla="*/ 0 h 128"/>
                <a:gd name="T18" fmla="*/ 72 w 80"/>
                <a:gd name="T19" fmla="*/ 116 h 128"/>
                <a:gd name="T20" fmla="*/ 68 w 80"/>
                <a:gd name="T21" fmla="*/ 120 h 128"/>
                <a:gd name="T22" fmla="*/ 11 w 80"/>
                <a:gd name="T23" fmla="*/ 120 h 128"/>
                <a:gd name="T24" fmla="*/ 8 w 80"/>
                <a:gd name="T25" fmla="*/ 116 h 128"/>
                <a:gd name="T26" fmla="*/ 8 w 80"/>
                <a:gd name="T27" fmla="*/ 11 h 128"/>
                <a:gd name="T28" fmla="*/ 11 w 80"/>
                <a:gd name="T29" fmla="*/ 8 h 128"/>
                <a:gd name="T30" fmla="*/ 68 w 80"/>
                <a:gd name="T31" fmla="*/ 8 h 128"/>
                <a:gd name="T32" fmla="*/ 72 w 80"/>
                <a:gd name="T33" fmla="*/ 11 h 128"/>
                <a:gd name="T34" fmla="*/ 72 w 80"/>
                <a:gd name="T35" fmla="*/ 11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28">
                  <a:moveTo>
                    <a:pt x="68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23"/>
                    <a:pt x="5" y="128"/>
                    <a:pt x="11" y="128"/>
                  </a:cubicBezTo>
                  <a:cubicBezTo>
                    <a:pt x="68" y="128"/>
                    <a:pt x="68" y="128"/>
                    <a:pt x="68" y="128"/>
                  </a:cubicBezTo>
                  <a:cubicBezTo>
                    <a:pt x="75" y="128"/>
                    <a:pt x="80" y="123"/>
                    <a:pt x="80" y="116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80" y="5"/>
                    <a:pt x="75" y="0"/>
                    <a:pt x="68" y="0"/>
                  </a:cubicBezTo>
                  <a:close/>
                  <a:moveTo>
                    <a:pt x="72" y="116"/>
                  </a:moveTo>
                  <a:cubicBezTo>
                    <a:pt x="72" y="118"/>
                    <a:pt x="70" y="120"/>
                    <a:pt x="68" y="120"/>
                  </a:cubicBezTo>
                  <a:cubicBezTo>
                    <a:pt x="11" y="120"/>
                    <a:pt x="11" y="120"/>
                    <a:pt x="11" y="120"/>
                  </a:cubicBezTo>
                  <a:cubicBezTo>
                    <a:pt x="9" y="120"/>
                    <a:pt x="8" y="118"/>
                    <a:pt x="8" y="116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9"/>
                    <a:pt x="9" y="8"/>
                    <a:pt x="11" y="8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70" y="8"/>
                    <a:pt x="72" y="9"/>
                    <a:pt x="72" y="11"/>
                  </a:cubicBezTo>
                  <a:lnTo>
                    <a:pt x="72" y="1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43" name="Freeform 10">
              <a:extLst>
                <a:ext uri="{FF2B5EF4-FFF2-40B4-BE49-F238E27FC236}">
                  <a16:creationId xmlns:a16="http://schemas.microsoft.com/office/drawing/2014/main" id="{8915FF83-168D-48FC-BF80-70021F8DE0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35312" y="1067154"/>
              <a:ext cx="125225" cy="218341"/>
            </a:xfrm>
            <a:custGeom>
              <a:avLst/>
              <a:gdLst>
                <a:gd name="T0" fmla="*/ 40 w 48"/>
                <a:gd name="T1" fmla="*/ 0 h 84"/>
                <a:gd name="T2" fmla="*/ 7 w 48"/>
                <a:gd name="T3" fmla="*/ 0 h 84"/>
                <a:gd name="T4" fmla="*/ 7 w 48"/>
                <a:gd name="T5" fmla="*/ 0 h 84"/>
                <a:gd name="T6" fmla="*/ 7 w 48"/>
                <a:gd name="T7" fmla="*/ 0 h 84"/>
                <a:gd name="T8" fmla="*/ 0 w 48"/>
                <a:gd name="T9" fmla="*/ 7 h 84"/>
                <a:gd name="T10" fmla="*/ 0 w 48"/>
                <a:gd name="T11" fmla="*/ 76 h 84"/>
                <a:gd name="T12" fmla="*/ 7 w 48"/>
                <a:gd name="T13" fmla="*/ 84 h 84"/>
                <a:gd name="T14" fmla="*/ 40 w 48"/>
                <a:gd name="T15" fmla="*/ 84 h 84"/>
                <a:gd name="T16" fmla="*/ 48 w 48"/>
                <a:gd name="T17" fmla="*/ 76 h 84"/>
                <a:gd name="T18" fmla="*/ 48 w 48"/>
                <a:gd name="T19" fmla="*/ 7 h 84"/>
                <a:gd name="T20" fmla="*/ 40 w 48"/>
                <a:gd name="T21" fmla="*/ 0 h 84"/>
                <a:gd name="T22" fmla="*/ 44 w 48"/>
                <a:gd name="T23" fmla="*/ 76 h 84"/>
                <a:gd name="T24" fmla="*/ 40 w 48"/>
                <a:gd name="T25" fmla="*/ 80 h 84"/>
                <a:gd name="T26" fmla="*/ 7 w 48"/>
                <a:gd name="T27" fmla="*/ 80 h 84"/>
                <a:gd name="T28" fmla="*/ 4 w 48"/>
                <a:gd name="T29" fmla="*/ 76 h 84"/>
                <a:gd name="T30" fmla="*/ 4 w 48"/>
                <a:gd name="T31" fmla="*/ 7 h 84"/>
                <a:gd name="T32" fmla="*/ 7 w 48"/>
                <a:gd name="T33" fmla="*/ 4 h 84"/>
                <a:gd name="T34" fmla="*/ 40 w 48"/>
                <a:gd name="T35" fmla="*/ 4 h 84"/>
                <a:gd name="T36" fmla="*/ 44 w 48"/>
                <a:gd name="T37" fmla="*/ 7 h 84"/>
                <a:gd name="T38" fmla="*/ 44 w 48"/>
                <a:gd name="T39" fmla="*/ 7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8" h="84">
                  <a:moveTo>
                    <a:pt x="40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80"/>
                    <a:pt x="3" y="84"/>
                    <a:pt x="7" y="84"/>
                  </a:cubicBezTo>
                  <a:cubicBezTo>
                    <a:pt x="40" y="84"/>
                    <a:pt x="40" y="84"/>
                    <a:pt x="40" y="84"/>
                  </a:cubicBezTo>
                  <a:cubicBezTo>
                    <a:pt x="44" y="84"/>
                    <a:pt x="48" y="80"/>
                    <a:pt x="48" y="76"/>
                  </a:cubicBezTo>
                  <a:cubicBezTo>
                    <a:pt x="48" y="7"/>
                    <a:pt x="48" y="7"/>
                    <a:pt x="48" y="7"/>
                  </a:cubicBezTo>
                  <a:cubicBezTo>
                    <a:pt x="48" y="3"/>
                    <a:pt x="44" y="0"/>
                    <a:pt x="40" y="0"/>
                  </a:cubicBezTo>
                  <a:close/>
                  <a:moveTo>
                    <a:pt x="44" y="76"/>
                  </a:moveTo>
                  <a:cubicBezTo>
                    <a:pt x="44" y="78"/>
                    <a:pt x="42" y="80"/>
                    <a:pt x="40" y="80"/>
                  </a:cubicBezTo>
                  <a:cubicBezTo>
                    <a:pt x="7" y="80"/>
                    <a:pt x="7" y="80"/>
                    <a:pt x="7" y="80"/>
                  </a:cubicBezTo>
                  <a:cubicBezTo>
                    <a:pt x="5" y="80"/>
                    <a:pt x="4" y="78"/>
                    <a:pt x="4" y="7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5"/>
                    <a:pt x="5" y="4"/>
                    <a:pt x="7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2" y="4"/>
                    <a:pt x="44" y="5"/>
                    <a:pt x="44" y="7"/>
                  </a:cubicBezTo>
                  <a:lnTo>
                    <a:pt x="44" y="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44" name="Freeform 11">
              <a:extLst>
                <a:ext uri="{FF2B5EF4-FFF2-40B4-BE49-F238E27FC236}">
                  <a16:creationId xmlns:a16="http://schemas.microsoft.com/office/drawing/2014/main" id="{E44DCD9C-16EA-4704-A973-55CDAA48A24C}"/>
                </a:ext>
              </a:extLst>
            </p:cNvPr>
            <p:cNvSpPr>
              <a:spLocks/>
            </p:cNvSpPr>
            <p:nvPr/>
          </p:nvSpPr>
          <p:spPr bwMode="auto">
            <a:xfrm>
              <a:off x="9077053" y="1046819"/>
              <a:ext cx="41742" cy="10703"/>
            </a:xfrm>
            <a:custGeom>
              <a:avLst/>
              <a:gdLst>
                <a:gd name="T0" fmla="*/ 2 w 16"/>
                <a:gd name="T1" fmla="*/ 4 h 4"/>
                <a:gd name="T2" fmla="*/ 14 w 16"/>
                <a:gd name="T3" fmla="*/ 4 h 4"/>
                <a:gd name="T4" fmla="*/ 16 w 16"/>
                <a:gd name="T5" fmla="*/ 2 h 4"/>
                <a:gd name="T6" fmla="*/ 14 w 16"/>
                <a:gd name="T7" fmla="*/ 0 h 4"/>
                <a:gd name="T8" fmla="*/ 2 w 16"/>
                <a:gd name="T9" fmla="*/ 0 h 4"/>
                <a:gd name="T10" fmla="*/ 0 w 16"/>
                <a:gd name="T11" fmla="*/ 2 h 4"/>
                <a:gd name="T12" fmla="*/ 2 w 16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4">
                  <a:moveTo>
                    <a:pt x="2" y="4"/>
                  </a:moveTo>
                  <a:cubicBezTo>
                    <a:pt x="14" y="4"/>
                    <a:pt x="14" y="4"/>
                    <a:pt x="14" y="4"/>
                  </a:cubicBezTo>
                  <a:cubicBezTo>
                    <a:pt x="15" y="4"/>
                    <a:pt x="16" y="3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45" name="Oval 12">
              <a:extLst>
                <a:ext uri="{FF2B5EF4-FFF2-40B4-BE49-F238E27FC236}">
                  <a16:creationId xmlns:a16="http://schemas.microsoft.com/office/drawing/2014/main" id="{34FF90EB-1F8E-4584-82C7-F04DCBB2A7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87756" y="1295128"/>
              <a:ext cx="20336" cy="2140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546" name="Freeform 34">
            <a:extLst>
              <a:ext uri="{FF2B5EF4-FFF2-40B4-BE49-F238E27FC236}">
                <a16:creationId xmlns:a16="http://schemas.microsoft.com/office/drawing/2014/main" id="{DFD26E85-1240-4BA6-A442-8A7FDAE94250}"/>
              </a:ext>
            </a:extLst>
          </p:cNvPr>
          <p:cNvSpPr>
            <a:spLocks noEditPoints="1"/>
          </p:cNvSpPr>
          <p:nvPr/>
        </p:nvSpPr>
        <p:spPr bwMode="auto">
          <a:xfrm rot="19783458">
            <a:off x="10195460" y="1117913"/>
            <a:ext cx="272696" cy="519039"/>
          </a:xfrm>
          <a:custGeom>
            <a:avLst/>
            <a:gdLst>
              <a:gd name="T0" fmla="*/ 55 w 98"/>
              <a:gd name="T1" fmla="*/ 48 h 189"/>
              <a:gd name="T2" fmla="*/ 36 w 98"/>
              <a:gd name="T3" fmla="*/ 31 h 189"/>
              <a:gd name="T4" fmla="*/ 54 w 98"/>
              <a:gd name="T5" fmla="*/ 0 h 189"/>
              <a:gd name="T6" fmla="*/ 31 w 98"/>
              <a:gd name="T7" fmla="*/ 33 h 189"/>
              <a:gd name="T8" fmla="*/ 45 w 98"/>
              <a:gd name="T9" fmla="*/ 48 h 189"/>
              <a:gd name="T10" fmla="*/ 44 w 98"/>
              <a:gd name="T11" fmla="*/ 48 h 189"/>
              <a:gd name="T12" fmla="*/ 0 w 98"/>
              <a:gd name="T13" fmla="*/ 96 h 189"/>
              <a:gd name="T14" fmla="*/ 0 w 98"/>
              <a:gd name="T15" fmla="*/ 141 h 189"/>
              <a:gd name="T16" fmla="*/ 44 w 98"/>
              <a:gd name="T17" fmla="*/ 189 h 189"/>
              <a:gd name="T18" fmla="*/ 54 w 98"/>
              <a:gd name="T19" fmla="*/ 189 h 189"/>
              <a:gd name="T20" fmla="*/ 98 w 98"/>
              <a:gd name="T21" fmla="*/ 141 h 189"/>
              <a:gd name="T22" fmla="*/ 98 w 98"/>
              <a:gd name="T23" fmla="*/ 96 h 189"/>
              <a:gd name="T24" fmla="*/ 55 w 98"/>
              <a:gd name="T25" fmla="*/ 48 h 189"/>
              <a:gd name="T26" fmla="*/ 29 w 98"/>
              <a:gd name="T27" fmla="*/ 119 h 189"/>
              <a:gd name="T28" fmla="*/ 7 w 98"/>
              <a:gd name="T29" fmla="*/ 110 h 189"/>
              <a:gd name="T30" fmla="*/ 7 w 98"/>
              <a:gd name="T31" fmla="*/ 96 h 189"/>
              <a:gd name="T32" fmla="*/ 43 w 98"/>
              <a:gd name="T33" fmla="*/ 54 h 189"/>
              <a:gd name="T34" fmla="*/ 43 w 98"/>
              <a:gd name="T35" fmla="*/ 73 h 189"/>
              <a:gd name="T36" fmla="*/ 36 w 98"/>
              <a:gd name="T37" fmla="*/ 84 h 189"/>
              <a:gd name="T38" fmla="*/ 36 w 98"/>
              <a:gd name="T39" fmla="*/ 89 h 189"/>
              <a:gd name="T40" fmla="*/ 43 w 98"/>
              <a:gd name="T41" fmla="*/ 99 h 189"/>
              <a:gd name="T42" fmla="*/ 43 w 98"/>
              <a:gd name="T43" fmla="*/ 117 h 189"/>
              <a:gd name="T44" fmla="*/ 43 w 98"/>
              <a:gd name="T45" fmla="*/ 119 h 189"/>
              <a:gd name="T46" fmla="*/ 29 w 98"/>
              <a:gd name="T47" fmla="*/ 119 h 189"/>
              <a:gd name="T48" fmla="*/ 49 w 98"/>
              <a:gd name="T49" fmla="*/ 98 h 189"/>
              <a:gd name="T50" fmla="*/ 41 w 98"/>
              <a:gd name="T51" fmla="*/ 90 h 189"/>
              <a:gd name="T52" fmla="*/ 41 w 98"/>
              <a:gd name="T53" fmla="*/ 83 h 189"/>
              <a:gd name="T54" fmla="*/ 49 w 98"/>
              <a:gd name="T55" fmla="*/ 75 h 189"/>
              <a:gd name="T56" fmla="*/ 56 w 98"/>
              <a:gd name="T57" fmla="*/ 83 h 189"/>
              <a:gd name="T58" fmla="*/ 56 w 98"/>
              <a:gd name="T59" fmla="*/ 90 h 189"/>
              <a:gd name="T60" fmla="*/ 49 w 98"/>
              <a:gd name="T61" fmla="*/ 98 h 189"/>
              <a:gd name="T62" fmla="*/ 91 w 98"/>
              <a:gd name="T63" fmla="*/ 113 h 189"/>
              <a:gd name="T64" fmla="*/ 72 w 98"/>
              <a:gd name="T65" fmla="*/ 119 h 189"/>
              <a:gd name="T66" fmla="*/ 54 w 98"/>
              <a:gd name="T67" fmla="*/ 119 h 189"/>
              <a:gd name="T68" fmla="*/ 54 w 98"/>
              <a:gd name="T69" fmla="*/ 117 h 189"/>
              <a:gd name="T70" fmla="*/ 54 w 98"/>
              <a:gd name="T71" fmla="*/ 99 h 189"/>
              <a:gd name="T72" fmla="*/ 61 w 98"/>
              <a:gd name="T73" fmla="*/ 89 h 189"/>
              <a:gd name="T74" fmla="*/ 61 w 98"/>
              <a:gd name="T75" fmla="*/ 84 h 189"/>
              <a:gd name="T76" fmla="*/ 54 w 98"/>
              <a:gd name="T77" fmla="*/ 73 h 189"/>
              <a:gd name="T78" fmla="*/ 54 w 98"/>
              <a:gd name="T79" fmla="*/ 54 h 189"/>
              <a:gd name="T80" fmla="*/ 91 w 98"/>
              <a:gd name="T81" fmla="*/ 96 h 189"/>
              <a:gd name="T82" fmla="*/ 91 w 98"/>
              <a:gd name="T83" fmla="*/ 113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98" h="189">
                <a:moveTo>
                  <a:pt x="55" y="48"/>
                </a:moveTo>
                <a:cubicBezTo>
                  <a:pt x="55" y="39"/>
                  <a:pt x="41" y="34"/>
                  <a:pt x="36" y="31"/>
                </a:cubicBezTo>
                <a:cubicBezTo>
                  <a:pt x="22" y="19"/>
                  <a:pt x="46" y="4"/>
                  <a:pt x="54" y="0"/>
                </a:cubicBezTo>
                <a:cubicBezTo>
                  <a:pt x="45" y="5"/>
                  <a:pt x="17" y="22"/>
                  <a:pt x="31" y="33"/>
                </a:cubicBezTo>
                <a:cubicBezTo>
                  <a:pt x="36" y="37"/>
                  <a:pt x="43" y="41"/>
                  <a:pt x="45" y="48"/>
                </a:cubicBezTo>
                <a:cubicBezTo>
                  <a:pt x="44" y="48"/>
                  <a:pt x="44" y="48"/>
                  <a:pt x="44" y="48"/>
                </a:cubicBezTo>
                <a:cubicBezTo>
                  <a:pt x="19" y="48"/>
                  <a:pt x="0" y="69"/>
                  <a:pt x="0" y="96"/>
                </a:cubicBezTo>
                <a:cubicBezTo>
                  <a:pt x="0" y="141"/>
                  <a:pt x="0" y="141"/>
                  <a:pt x="0" y="141"/>
                </a:cubicBezTo>
                <a:cubicBezTo>
                  <a:pt x="0" y="168"/>
                  <a:pt x="19" y="189"/>
                  <a:pt x="44" y="189"/>
                </a:cubicBezTo>
                <a:cubicBezTo>
                  <a:pt x="54" y="189"/>
                  <a:pt x="54" y="189"/>
                  <a:pt x="54" y="189"/>
                </a:cubicBezTo>
                <a:cubicBezTo>
                  <a:pt x="78" y="189"/>
                  <a:pt x="98" y="168"/>
                  <a:pt x="98" y="141"/>
                </a:cubicBezTo>
                <a:cubicBezTo>
                  <a:pt x="98" y="96"/>
                  <a:pt x="98" y="96"/>
                  <a:pt x="98" y="96"/>
                </a:cubicBezTo>
                <a:cubicBezTo>
                  <a:pt x="98" y="70"/>
                  <a:pt x="78" y="49"/>
                  <a:pt x="55" y="48"/>
                </a:cubicBezTo>
                <a:close/>
                <a:moveTo>
                  <a:pt x="29" y="119"/>
                </a:moveTo>
                <a:cubicBezTo>
                  <a:pt x="21" y="119"/>
                  <a:pt x="13" y="116"/>
                  <a:pt x="7" y="110"/>
                </a:cubicBezTo>
                <a:cubicBezTo>
                  <a:pt x="7" y="96"/>
                  <a:pt x="7" y="96"/>
                  <a:pt x="7" y="96"/>
                </a:cubicBezTo>
                <a:cubicBezTo>
                  <a:pt x="7" y="73"/>
                  <a:pt x="23" y="55"/>
                  <a:pt x="43" y="54"/>
                </a:cubicBezTo>
                <a:cubicBezTo>
                  <a:pt x="43" y="73"/>
                  <a:pt x="43" y="73"/>
                  <a:pt x="43" y="73"/>
                </a:cubicBezTo>
                <a:cubicBezTo>
                  <a:pt x="39" y="75"/>
                  <a:pt x="36" y="79"/>
                  <a:pt x="36" y="84"/>
                </a:cubicBezTo>
                <a:cubicBezTo>
                  <a:pt x="36" y="89"/>
                  <a:pt x="36" y="89"/>
                  <a:pt x="36" y="89"/>
                </a:cubicBezTo>
                <a:cubicBezTo>
                  <a:pt x="36" y="94"/>
                  <a:pt x="39" y="98"/>
                  <a:pt x="43" y="99"/>
                </a:cubicBezTo>
                <a:cubicBezTo>
                  <a:pt x="43" y="117"/>
                  <a:pt x="43" y="117"/>
                  <a:pt x="43" y="117"/>
                </a:cubicBezTo>
                <a:cubicBezTo>
                  <a:pt x="43" y="117"/>
                  <a:pt x="43" y="118"/>
                  <a:pt x="43" y="119"/>
                </a:cubicBezTo>
                <a:lnTo>
                  <a:pt x="29" y="119"/>
                </a:lnTo>
                <a:close/>
                <a:moveTo>
                  <a:pt x="49" y="98"/>
                </a:moveTo>
                <a:cubicBezTo>
                  <a:pt x="45" y="98"/>
                  <a:pt x="41" y="94"/>
                  <a:pt x="41" y="90"/>
                </a:cubicBezTo>
                <a:cubicBezTo>
                  <a:pt x="41" y="83"/>
                  <a:pt x="41" y="83"/>
                  <a:pt x="41" y="83"/>
                </a:cubicBezTo>
                <a:cubicBezTo>
                  <a:pt x="41" y="79"/>
                  <a:pt x="45" y="75"/>
                  <a:pt x="49" y="75"/>
                </a:cubicBezTo>
                <a:cubicBezTo>
                  <a:pt x="53" y="75"/>
                  <a:pt x="56" y="79"/>
                  <a:pt x="56" y="83"/>
                </a:cubicBezTo>
                <a:cubicBezTo>
                  <a:pt x="56" y="90"/>
                  <a:pt x="56" y="90"/>
                  <a:pt x="56" y="90"/>
                </a:cubicBezTo>
                <a:cubicBezTo>
                  <a:pt x="56" y="94"/>
                  <a:pt x="53" y="98"/>
                  <a:pt x="49" y="98"/>
                </a:cubicBezTo>
                <a:close/>
                <a:moveTo>
                  <a:pt x="91" y="113"/>
                </a:moveTo>
                <a:cubicBezTo>
                  <a:pt x="85" y="117"/>
                  <a:pt x="79" y="119"/>
                  <a:pt x="72" y="119"/>
                </a:cubicBezTo>
                <a:cubicBezTo>
                  <a:pt x="54" y="119"/>
                  <a:pt x="54" y="119"/>
                  <a:pt x="54" y="119"/>
                </a:cubicBezTo>
                <a:cubicBezTo>
                  <a:pt x="54" y="118"/>
                  <a:pt x="54" y="117"/>
                  <a:pt x="54" y="117"/>
                </a:cubicBezTo>
                <a:cubicBezTo>
                  <a:pt x="54" y="99"/>
                  <a:pt x="54" y="99"/>
                  <a:pt x="54" y="99"/>
                </a:cubicBezTo>
                <a:cubicBezTo>
                  <a:pt x="58" y="98"/>
                  <a:pt x="61" y="94"/>
                  <a:pt x="61" y="89"/>
                </a:cubicBezTo>
                <a:cubicBezTo>
                  <a:pt x="61" y="84"/>
                  <a:pt x="61" y="84"/>
                  <a:pt x="61" y="84"/>
                </a:cubicBezTo>
                <a:cubicBezTo>
                  <a:pt x="61" y="79"/>
                  <a:pt x="58" y="75"/>
                  <a:pt x="54" y="73"/>
                </a:cubicBezTo>
                <a:cubicBezTo>
                  <a:pt x="54" y="54"/>
                  <a:pt x="54" y="54"/>
                  <a:pt x="54" y="54"/>
                </a:cubicBezTo>
                <a:cubicBezTo>
                  <a:pt x="74" y="55"/>
                  <a:pt x="91" y="73"/>
                  <a:pt x="91" y="96"/>
                </a:cubicBezTo>
                <a:lnTo>
                  <a:pt x="91" y="11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547" name="Group 546">
            <a:extLst>
              <a:ext uri="{FF2B5EF4-FFF2-40B4-BE49-F238E27FC236}">
                <a16:creationId xmlns:a16="http://schemas.microsoft.com/office/drawing/2014/main" id="{6062AE54-5311-43DE-840E-CBCEF3324FE3}"/>
              </a:ext>
            </a:extLst>
          </p:cNvPr>
          <p:cNvGrpSpPr/>
          <p:nvPr/>
        </p:nvGrpSpPr>
        <p:grpSpPr>
          <a:xfrm>
            <a:off x="9112936" y="2862006"/>
            <a:ext cx="457863" cy="417946"/>
            <a:chOff x="5591176" y="4987925"/>
            <a:chExt cx="309563" cy="282575"/>
          </a:xfrm>
          <a:solidFill>
            <a:schemeClr val="tx1"/>
          </a:solidFill>
        </p:grpSpPr>
        <p:sp>
          <p:nvSpPr>
            <p:cNvPr id="548" name="Freeform 291">
              <a:extLst>
                <a:ext uri="{FF2B5EF4-FFF2-40B4-BE49-F238E27FC236}">
                  <a16:creationId xmlns:a16="http://schemas.microsoft.com/office/drawing/2014/main" id="{8E8474F4-B052-4A29-B3D4-466E739A93D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8488" y="4987925"/>
              <a:ext cx="46038" cy="95250"/>
            </a:xfrm>
            <a:custGeom>
              <a:avLst/>
              <a:gdLst>
                <a:gd name="T0" fmla="*/ 8 w 17"/>
                <a:gd name="T1" fmla="*/ 16 h 36"/>
                <a:gd name="T2" fmla="*/ 1 w 17"/>
                <a:gd name="T3" fmla="*/ 29 h 36"/>
                <a:gd name="T4" fmla="*/ 10 w 17"/>
                <a:gd name="T5" fmla="*/ 36 h 36"/>
                <a:gd name="T6" fmla="*/ 12 w 17"/>
                <a:gd name="T7" fmla="*/ 34 h 36"/>
                <a:gd name="T8" fmla="*/ 10 w 17"/>
                <a:gd name="T9" fmla="*/ 32 h 36"/>
                <a:gd name="T10" fmla="*/ 4 w 17"/>
                <a:gd name="T11" fmla="*/ 28 h 36"/>
                <a:gd name="T12" fmla="*/ 10 w 17"/>
                <a:gd name="T13" fmla="*/ 20 h 36"/>
                <a:gd name="T14" fmla="*/ 16 w 17"/>
                <a:gd name="T15" fmla="*/ 9 h 36"/>
                <a:gd name="T16" fmla="*/ 5 w 17"/>
                <a:gd name="T17" fmla="*/ 0 h 36"/>
                <a:gd name="T18" fmla="*/ 3 w 17"/>
                <a:gd name="T19" fmla="*/ 2 h 36"/>
                <a:gd name="T20" fmla="*/ 5 w 17"/>
                <a:gd name="T21" fmla="*/ 4 h 36"/>
                <a:gd name="T22" fmla="*/ 12 w 17"/>
                <a:gd name="T23" fmla="*/ 10 h 36"/>
                <a:gd name="T24" fmla="*/ 8 w 17"/>
                <a:gd name="T25" fmla="*/ 1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" h="36">
                  <a:moveTo>
                    <a:pt x="8" y="16"/>
                  </a:moveTo>
                  <a:cubicBezTo>
                    <a:pt x="2" y="19"/>
                    <a:pt x="0" y="24"/>
                    <a:pt x="1" y="29"/>
                  </a:cubicBezTo>
                  <a:cubicBezTo>
                    <a:pt x="1" y="33"/>
                    <a:pt x="5" y="36"/>
                    <a:pt x="10" y="36"/>
                  </a:cubicBezTo>
                  <a:cubicBezTo>
                    <a:pt x="11" y="36"/>
                    <a:pt x="12" y="35"/>
                    <a:pt x="12" y="34"/>
                  </a:cubicBezTo>
                  <a:cubicBezTo>
                    <a:pt x="12" y="33"/>
                    <a:pt x="11" y="32"/>
                    <a:pt x="10" y="32"/>
                  </a:cubicBezTo>
                  <a:cubicBezTo>
                    <a:pt x="6" y="32"/>
                    <a:pt x="5" y="30"/>
                    <a:pt x="4" y="28"/>
                  </a:cubicBezTo>
                  <a:cubicBezTo>
                    <a:pt x="4" y="25"/>
                    <a:pt x="5" y="22"/>
                    <a:pt x="10" y="20"/>
                  </a:cubicBezTo>
                  <a:cubicBezTo>
                    <a:pt x="16" y="17"/>
                    <a:pt x="17" y="13"/>
                    <a:pt x="16" y="9"/>
                  </a:cubicBezTo>
                  <a:cubicBezTo>
                    <a:pt x="15" y="4"/>
                    <a:pt x="10" y="0"/>
                    <a:pt x="5" y="0"/>
                  </a:cubicBezTo>
                  <a:cubicBezTo>
                    <a:pt x="4" y="0"/>
                    <a:pt x="3" y="1"/>
                    <a:pt x="3" y="2"/>
                  </a:cubicBezTo>
                  <a:cubicBezTo>
                    <a:pt x="3" y="3"/>
                    <a:pt x="4" y="4"/>
                    <a:pt x="5" y="4"/>
                  </a:cubicBezTo>
                  <a:cubicBezTo>
                    <a:pt x="9" y="4"/>
                    <a:pt x="12" y="7"/>
                    <a:pt x="12" y="10"/>
                  </a:cubicBezTo>
                  <a:cubicBezTo>
                    <a:pt x="13" y="13"/>
                    <a:pt x="11" y="15"/>
                    <a:pt x="8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49" name="Freeform 292">
              <a:extLst>
                <a:ext uri="{FF2B5EF4-FFF2-40B4-BE49-F238E27FC236}">
                  <a16:creationId xmlns:a16="http://schemas.microsoft.com/office/drawing/2014/main" id="{E9D4231E-FE78-43CF-8252-49A2C671FF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4526" y="4987925"/>
              <a:ext cx="44450" cy="95250"/>
            </a:xfrm>
            <a:custGeom>
              <a:avLst/>
              <a:gdLst>
                <a:gd name="T0" fmla="*/ 9 w 17"/>
                <a:gd name="T1" fmla="*/ 16 h 36"/>
                <a:gd name="T2" fmla="*/ 1 w 17"/>
                <a:gd name="T3" fmla="*/ 29 h 36"/>
                <a:gd name="T4" fmla="*/ 10 w 17"/>
                <a:gd name="T5" fmla="*/ 36 h 36"/>
                <a:gd name="T6" fmla="*/ 12 w 17"/>
                <a:gd name="T7" fmla="*/ 34 h 36"/>
                <a:gd name="T8" fmla="*/ 10 w 17"/>
                <a:gd name="T9" fmla="*/ 32 h 36"/>
                <a:gd name="T10" fmla="*/ 5 w 17"/>
                <a:gd name="T11" fmla="*/ 28 h 36"/>
                <a:gd name="T12" fmla="*/ 10 w 17"/>
                <a:gd name="T13" fmla="*/ 20 h 36"/>
                <a:gd name="T14" fmla="*/ 17 w 17"/>
                <a:gd name="T15" fmla="*/ 9 h 36"/>
                <a:gd name="T16" fmla="*/ 5 w 17"/>
                <a:gd name="T17" fmla="*/ 0 h 36"/>
                <a:gd name="T18" fmla="*/ 3 w 17"/>
                <a:gd name="T19" fmla="*/ 2 h 36"/>
                <a:gd name="T20" fmla="*/ 5 w 17"/>
                <a:gd name="T21" fmla="*/ 4 h 36"/>
                <a:gd name="T22" fmla="*/ 13 w 17"/>
                <a:gd name="T23" fmla="*/ 10 h 36"/>
                <a:gd name="T24" fmla="*/ 9 w 17"/>
                <a:gd name="T25" fmla="*/ 1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" h="36">
                  <a:moveTo>
                    <a:pt x="9" y="16"/>
                  </a:moveTo>
                  <a:cubicBezTo>
                    <a:pt x="2" y="19"/>
                    <a:pt x="0" y="24"/>
                    <a:pt x="1" y="29"/>
                  </a:cubicBezTo>
                  <a:cubicBezTo>
                    <a:pt x="2" y="33"/>
                    <a:pt x="6" y="36"/>
                    <a:pt x="10" y="36"/>
                  </a:cubicBezTo>
                  <a:cubicBezTo>
                    <a:pt x="11" y="36"/>
                    <a:pt x="12" y="35"/>
                    <a:pt x="12" y="34"/>
                  </a:cubicBezTo>
                  <a:cubicBezTo>
                    <a:pt x="12" y="33"/>
                    <a:pt x="11" y="32"/>
                    <a:pt x="10" y="32"/>
                  </a:cubicBezTo>
                  <a:cubicBezTo>
                    <a:pt x="7" y="32"/>
                    <a:pt x="5" y="30"/>
                    <a:pt x="5" y="28"/>
                  </a:cubicBezTo>
                  <a:cubicBezTo>
                    <a:pt x="4" y="25"/>
                    <a:pt x="6" y="22"/>
                    <a:pt x="10" y="20"/>
                  </a:cubicBezTo>
                  <a:cubicBezTo>
                    <a:pt x="16" y="17"/>
                    <a:pt x="17" y="13"/>
                    <a:pt x="17" y="9"/>
                  </a:cubicBezTo>
                  <a:cubicBezTo>
                    <a:pt x="16" y="4"/>
                    <a:pt x="11" y="0"/>
                    <a:pt x="5" y="0"/>
                  </a:cubicBezTo>
                  <a:cubicBezTo>
                    <a:pt x="4" y="0"/>
                    <a:pt x="3" y="1"/>
                    <a:pt x="3" y="2"/>
                  </a:cubicBezTo>
                  <a:cubicBezTo>
                    <a:pt x="3" y="3"/>
                    <a:pt x="4" y="4"/>
                    <a:pt x="5" y="4"/>
                  </a:cubicBezTo>
                  <a:cubicBezTo>
                    <a:pt x="9" y="4"/>
                    <a:pt x="12" y="7"/>
                    <a:pt x="13" y="10"/>
                  </a:cubicBezTo>
                  <a:cubicBezTo>
                    <a:pt x="13" y="13"/>
                    <a:pt x="12" y="15"/>
                    <a:pt x="9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50" name="Freeform 293">
              <a:extLst>
                <a:ext uri="{FF2B5EF4-FFF2-40B4-BE49-F238E27FC236}">
                  <a16:creationId xmlns:a16="http://schemas.microsoft.com/office/drawing/2014/main" id="{5FD43F02-5252-4391-BC22-74D5A2D72D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91176" y="5099050"/>
              <a:ext cx="309563" cy="171450"/>
            </a:xfrm>
            <a:custGeom>
              <a:avLst/>
              <a:gdLst>
                <a:gd name="T0" fmla="*/ 113 w 116"/>
                <a:gd name="T1" fmla="*/ 20 h 64"/>
                <a:gd name="T2" fmla="*/ 100 w 116"/>
                <a:gd name="T3" fmla="*/ 12 h 64"/>
                <a:gd name="T4" fmla="*/ 100 w 116"/>
                <a:gd name="T5" fmla="*/ 11 h 64"/>
                <a:gd name="T6" fmla="*/ 89 w 116"/>
                <a:gd name="T7" fmla="*/ 0 h 64"/>
                <a:gd name="T8" fmla="*/ 12 w 116"/>
                <a:gd name="T9" fmla="*/ 0 h 64"/>
                <a:gd name="T10" fmla="*/ 0 w 116"/>
                <a:gd name="T11" fmla="*/ 11 h 64"/>
                <a:gd name="T12" fmla="*/ 0 w 116"/>
                <a:gd name="T13" fmla="*/ 22 h 64"/>
                <a:gd name="T14" fmla="*/ 50 w 116"/>
                <a:gd name="T15" fmla="*/ 64 h 64"/>
                <a:gd name="T16" fmla="*/ 89 w 116"/>
                <a:gd name="T17" fmla="*/ 48 h 64"/>
                <a:gd name="T18" fmla="*/ 94 w 116"/>
                <a:gd name="T19" fmla="*/ 48 h 64"/>
                <a:gd name="T20" fmla="*/ 110 w 116"/>
                <a:gd name="T21" fmla="*/ 41 h 64"/>
                <a:gd name="T22" fmla="*/ 113 w 116"/>
                <a:gd name="T23" fmla="*/ 20 h 64"/>
                <a:gd name="T24" fmla="*/ 50 w 116"/>
                <a:gd name="T25" fmla="*/ 56 h 64"/>
                <a:gd name="T26" fmla="*/ 8 w 116"/>
                <a:gd name="T27" fmla="*/ 22 h 64"/>
                <a:gd name="T28" fmla="*/ 8 w 116"/>
                <a:gd name="T29" fmla="*/ 11 h 64"/>
                <a:gd name="T30" fmla="*/ 12 w 116"/>
                <a:gd name="T31" fmla="*/ 8 h 64"/>
                <a:gd name="T32" fmla="*/ 89 w 116"/>
                <a:gd name="T33" fmla="*/ 8 h 64"/>
                <a:gd name="T34" fmla="*/ 92 w 116"/>
                <a:gd name="T35" fmla="*/ 11 h 64"/>
                <a:gd name="T36" fmla="*/ 92 w 116"/>
                <a:gd name="T37" fmla="*/ 22 h 64"/>
                <a:gd name="T38" fmla="*/ 50 w 116"/>
                <a:gd name="T39" fmla="*/ 56 h 64"/>
                <a:gd name="T40" fmla="*/ 104 w 116"/>
                <a:gd name="T41" fmla="*/ 36 h 64"/>
                <a:gd name="T42" fmla="*/ 95 w 116"/>
                <a:gd name="T43" fmla="*/ 40 h 64"/>
                <a:gd name="T44" fmla="*/ 100 w 116"/>
                <a:gd name="T45" fmla="*/ 22 h 64"/>
                <a:gd name="T46" fmla="*/ 100 w 116"/>
                <a:gd name="T47" fmla="*/ 20 h 64"/>
                <a:gd name="T48" fmla="*/ 106 w 116"/>
                <a:gd name="T49" fmla="*/ 24 h 64"/>
                <a:gd name="T50" fmla="*/ 104 w 116"/>
                <a:gd name="T51" fmla="*/ 3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6" h="64">
                  <a:moveTo>
                    <a:pt x="113" y="20"/>
                  </a:moveTo>
                  <a:cubicBezTo>
                    <a:pt x="112" y="17"/>
                    <a:pt x="108" y="13"/>
                    <a:pt x="100" y="12"/>
                  </a:cubicBezTo>
                  <a:cubicBezTo>
                    <a:pt x="100" y="11"/>
                    <a:pt x="100" y="11"/>
                    <a:pt x="100" y="11"/>
                  </a:cubicBezTo>
                  <a:cubicBezTo>
                    <a:pt x="100" y="5"/>
                    <a:pt x="95" y="0"/>
                    <a:pt x="89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45"/>
                    <a:pt x="23" y="64"/>
                    <a:pt x="50" y="64"/>
                  </a:cubicBezTo>
                  <a:cubicBezTo>
                    <a:pt x="66" y="64"/>
                    <a:pt x="80" y="58"/>
                    <a:pt x="89" y="48"/>
                  </a:cubicBezTo>
                  <a:cubicBezTo>
                    <a:pt x="91" y="48"/>
                    <a:pt x="93" y="48"/>
                    <a:pt x="94" y="48"/>
                  </a:cubicBezTo>
                  <a:cubicBezTo>
                    <a:pt x="101" y="48"/>
                    <a:pt x="106" y="46"/>
                    <a:pt x="110" y="41"/>
                  </a:cubicBezTo>
                  <a:cubicBezTo>
                    <a:pt x="115" y="34"/>
                    <a:pt x="116" y="26"/>
                    <a:pt x="113" y="20"/>
                  </a:cubicBezTo>
                  <a:close/>
                  <a:moveTo>
                    <a:pt x="50" y="56"/>
                  </a:moveTo>
                  <a:cubicBezTo>
                    <a:pt x="27" y="56"/>
                    <a:pt x="8" y="41"/>
                    <a:pt x="8" y="22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0"/>
                    <a:pt x="10" y="8"/>
                    <a:pt x="12" y="8"/>
                  </a:cubicBezTo>
                  <a:cubicBezTo>
                    <a:pt x="89" y="8"/>
                    <a:pt x="89" y="8"/>
                    <a:pt x="89" y="8"/>
                  </a:cubicBezTo>
                  <a:cubicBezTo>
                    <a:pt x="91" y="8"/>
                    <a:pt x="92" y="10"/>
                    <a:pt x="92" y="11"/>
                  </a:cubicBezTo>
                  <a:cubicBezTo>
                    <a:pt x="92" y="22"/>
                    <a:pt x="92" y="22"/>
                    <a:pt x="92" y="22"/>
                  </a:cubicBezTo>
                  <a:cubicBezTo>
                    <a:pt x="92" y="41"/>
                    <a:pt x="73" y="56"/>
                    <a:pt x="50" y="56"/>
                  </a:cubicBezTo>
                  <a:close/>
                  <a:moveTo>
                    <a:pt x="104" y="36"/>
                  </a:moveTo>
                  <a:cubicBezTo>
                    <a:pt x="103" y="38"/>
                    <a:pt x="100" y="40"/>
                    <a:pt x="95" y="40"/>
                  </a:cubicBezTo>
                  <a:cubicBezTo>
                    <a:pt x="98" y="35"/>
                    <a:pt x="100" y="28"/>
                    <a:pt x="100" y="22"/>
                  </a:cubicBezTo>
                  <a:cubicBezTo>
                    <a:pt x="100" y="20"/>
                    <a:pt x="100" y="20"/>
                    <a:pt x="100" y="20"/>
                  </a:cubicBezTo>
                  <a:cubicBezTo>
                    <a:pt x="103" y="20"/>
                    <a:pt x="105" y="22"/>
                    <a:pt x="106" y="24"/>
                  </a:cubicBezTo>
                  <a:cubicBezTo>
                    <a:pt x="108" y="27"/>
                    <a:pt x="107" y="32"/>
                    <a:pt x="10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551" name="Group 550">
            <a:extLst>
              <a:ext uri="{FF2B5EF4-FFF2-40B4-BE49-F238E27FC236}">
                <a16:creationId xmlns:a16="http://schemas.microsoft.com/office/drawing/2014/main" id="{5170AE41-0BAD-44D2-BBBC-706FAF917090}"/>
              </a:ext>
            </a:extLst>
          </p:cNvPr>
          <p:cNvGrpSpPr/>
          <p:nvPr/>
        </p:nvGrpSpPr>
        <p:grpSpPr>
          <a:xfrm>
            <a:off x="2217193" y="4587979"/>
            <a:ext cx="397394" cy="397393"/>
            <a:chOff x="7716838" y="4857750"/>
            <a:chExt cx="569913" cy="569912"/>
          </a:xfrm>
          <a:solidFill>
            <a:schemeClr val="tx1"/>
          </a:solidFill>
        </p:grpSpPr>
        <p:sp>
          <p:nvSpPr>
            <p:cNvPr id="552" name="Freeform 5">
              <a:extLst>
                <a:ext uri="{FF2B5EF4-FFF2-40B4-BE49-F238E27FC236}">
                  <a16:creationId xmlns:a16="http://schemas.microsoft.com/office/drawing/2014/main" id="{6081C8CE-D2AD-4C0C-AE7A-086E8AE53FDA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6838" y="5238750"/>
              <a:ext cx="382588" cy="188912"/>
            </a:xfrm>
            <a:custGeom>
              <a:avLst/>
              <a:gdLst>
                <a:gd name="T0" fmla="*/ 164 w 164"/>
                <a:gd name="T1" fmla="*/ 81 h 81"/>
                <a:gd name="T2" fmla="*/ 0 w 164"/>
                <a:gd name="T3" fmla="*/ 81 h 81"/>
                <a:gd name="T4" fmla="*/ 0 w 164"/>
                <a:gd name="T5" fmla="*/ 59 h 81"/>
                <a:gd name="T6" fmla="*/ 20 w 164"/>
                <a:gd name="T7" fmla="*/ 32 h 81"/>
                <a:gd name="T8" fmla="*/ 56 w 164"/>
                <a:gd name="T9" fmla="*/ 19 h 81"/>
                <a:gd name="T10" fmla="*/ 56 w 164"/>
                <a:gd name="T11" fmla="*/ 2 h 81"/>
                <a:gd name="T12" fmla="*/ 68 w 164"/>
                <a:gd name="T13" fmla="*/ 2 h 81"/>
                <a:gd name="T14" fmla="*/ 68 w 164"/>
                <a:gd name="T15" fmla="*/ 27 h 81"/>
                <a:gd name="T16" fmla="*/ 24 w 164"/>
                <a:gd name="T17" fmla="*/ 43 h 81"/>
                <a:gd name="T18" fmla="*/ 12 w 164"/>
                <a:gd name="T19" fmla="*/ 59 h 81"/>
                <a:gd name="T20" fmla="*/ 12 w 164"/>
                <a:gd name="T21" fmla="*/ 69 h 81"/>
                <a:gd name="T22" fmla="*/ 152 w 164"/>
                <a:gd name="T23" fmla="*/ 69 h 81"/>
                <a:gd name="T24" fmla="*/ 152 w 164"/>
                <a:gd name="T25" fmla="*/ 59 h 81"/>
                <a:gd name="T26" fmla="*/ 140 w 164"/>
                <a:gd name="T27" fmla="*/ 43 h 81"/>
                <a:gd name="T28" fmla="*/ 96 w 164"/>
                <a:gd name="T29" fmla="*/ 27 h 81"/>
                <a:gd name="T30" fmla="*/ 96 w 164"/>
                <a:gd name="T31" fmla="*/ 0 h 81"/>
                <a:gd name="T32" fmla="*/ 108 w 164"/>
                <a:gd name="T33" fmla="*/ 0 h 81"/>
                <a:gd name="T34" fmla="*/ 108 w 164"/>
                <a:gd name="T35" fmla="*/ 19 h 81"/>
                <a:gd name="T36" fmla="*/ 144 w 164"/>
                <a:gd name="T37" fmla="*/ 32 h 81"/>
                <a:gd name="T38" fmla="*/ 164 w 164"/>
                <a:gd name="T39" fmla="*/ 59 h 81"/>
                <a:gd name="T40" fmla="*/ 164 w 164"/>
                <a:gd name="T41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4" h="81">
                  <a:moveTo>
                    <a:pt x="164" y="81"/>
                  </a:moveTo>
                  <a:cubicBezTo>
                    <a:pt x="0" y="81"/>
                    <a:pt x="0" y="81"/>
                    <a:pt x="0" y="81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46"/>
                    <a:pt x="8" y="36"/>
                    <a:pt x="20" y="32"/>
                  </a:cubicBezTo>
                  <a:cubicBezTo>
                    <a:pt x="56" y="19"/>
                    <a:pt x="56" y="19"/>
                    <a:pt x="56" y="19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68" y="2"/>
                    <a:pt x="68" y="2"/>
                    <a:pt x="68" y="2"/>
                  </a:cubicBezTo>
                  <a:cubicBezTo>
                    <a:pt x="68" y="27"/>
                    <a:pt x="68" y="27"/>
                    <a:pt x="68" y="27"/>
                  </a:cubicBezTo>
                  <a:cubicBezTo>
                    <a:pt x="24" y="43"/>
                    <a:pt x="24" y="43"/>
                    <a:pt x="24" y="43"/>
                  </a:cubicBezTo>
                  <a:cubicBezTo>
                    <a:pt x="16" y="46"/>
                    <a:pt x="12" y="52"/>
                    <a:pt x="12" y="59"/>
                  </a:cubicBezTo>
                  <a:cubicBezTo>
                    <a:pt x="12" y="69"/>
                    <a:pt x="12" y="69"/>
                    <a:pt x="12" y="69"/>
                  </a:cubicBezTo>
                  <a:cubicBezTo>
                    <a:pt x="152" y="69"/>
                    <a:pt x="152" y="69"/>
                    <a:pt x="152" y="69"/>
                  </a:cubicBezTo>
                  <a:cubicBezTo>
                    <a:pt x="152" y="59"/>
                    <a:pt x="152" y="59"/>
                    <a:pt x="152" y="59"/>
                  </a:cubicBezTo>
                  <a:cubicBezTo>
                    <a:pt x="152" y="52"/>
                    <a:pt x="147" y="46"/>
                    <a:pt x="140" y="43"/>
                  </a:cubicBezTo>
                  <a:cubicBezTo>
                    <a:pt x="96" y="27"/>
                    <a:pt x="96" y="27"/>
                    <a:pt x="96" y="27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8" y="19"/>
                    <a:pt x="108" y="19"/>
                    <a:pt x="108" y="19"/>
                  </a:cubicBezTo>
                  <a:cubicBezTo>
                    <a:pt x="144" y="32"/>
                    <a:pt x="144" y="32"/>
                    <a:pt x="144" y="32"/>
                  </a:cubicBezTo>
                  <a:cubicBezTo>
                    <a:pt x="156" y="36"/>
                    <a:pt x="164" y="47"/>
                    <a:pt x="164" y="59"/>
                  </a:cubicBezTo>
                  <a:lnTo>
                    <a:pt x="164" y="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53" name="Freeform 6">
              <a:extLst>
                <a:ext uri="{FF2B5EF4-FFF2-40B4-BE49-F238E27FC236}">
                  <a16:creationId xmlns:a16="http://schemas.microsoft.com/office/drawing/2014/main" id="{D0C8F8E8-4A5C-4CC3-B5A0-F180DD3DB4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99388" y="5019675"/>
              <a:ext cx="211138" cy="249237"/>
            </a:xfrm>
            <a:custGeom>
              <a:avLst/>
              <a:gdLst>
                <a:gd name="T0" fmla="*/ 46 w 91"/>
                <a:gd name="T1" fmla="*/ 107 h 107"/>
                <a:gd name="T2" fmla="*/ 0 w 91"/>
                <a:gd name="T3" fmla="*/ 53 h 107"/>
                <a:gd name="T4" fmla="*/ 46 w 91"/>
                <a:gd name="T5" fmla="*/ 0 h 107"/>
                <a:gd name="T6" fmla="*/ 91 w 91"/>
                <a:gd name="T7" fmla="*/ 53 h 107"/>
                <a:gd name="T8" fmla="*/ 46 w 91"/>
                <a:gd name="T9" fmla="*/ 107 h 107"/>
                <a:gd name="T10" fmla="*/ 46 w 91"/>
                <a:gd name="T11" fmla="*/ 12 h 107"/>
                <a:gd name="T12" fmla="*/ 12 w 91"/>
                <a:gd name="T13" fmla="*/ 53 h 107"/>
                <a:gd name="T14" fmla="*/ 46 w 91"/>
                <a:gd name="T15" fmla="*/ 95 h 107"/>
                <a:gd name="T16" fmla="*/ 79 w 91"/>
                <a:gd name="T17" fmla="*/ 53 h 107"/>
                <a:gd name="T18" fmla="*/ 46 w 91"/>
                <a:gd name="T19" fmla="*/ 12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107">
                  <a:moveTo>
                    <a:pt x="46" y="107"/>
                  </a:moveTo>
                  <a:cubicBezTo>
                    <a:pt x="20" y="107"/>
                    <a:pt x="0" y="83"/>
                    <a:pt x="0" y="53"/>
                  </a:cubicBezTo>
                  <a:cubicBezTo>
                    <a:pt x="0" y="24"/>
                    <a:pt x="20" y="0"/>
                    <a:pt x="46" y="0"/>
                  </a:cubicBezTo>
                  <a:cubicBezTo>
                    <a:pt x="71" y="0"/>
                    <a:pt x="91" y="24"/>
                    <a:pt x="91" y="53"/>
                  </a:cubicBezTo>
                  <a:cubicBezTo>
                    <a:pt x="91" y="83"/>
                    <a:pt x="71" y="107"/>
                    <a:pt x="46" y="107"/>
                  </a:cubicBezTo>
                  <a:close/>
                  <a:moveTo>
                    <a:pt x="46" y="12"/>
                  </a:moveTo>
                  <a:cubicBezTo>
                    <a:pt x="27" y="12"/>
                    <a:pt x="12" y="30"/>
                    <a:pt x="12" y="53"/>
                  </a:cubicBezTo>
                  <a:cubicBezTo>
                    <a:pt x="12" y="76"/>
                    <a:pt x="27" y="95"/>
                    <a:pt x="46" y="95"/>
                  </a:cubicBezTo>
                  <a:cubicBezTo>
                    <a:pt x="64" y="95"/>
                    <a:pt x="79" y="76"/>
                    <a:pt x="79" y="53"/>
                  </a:cubicBezTo>
                  <a:cubicBezTo>
                    <a:pt x="79" y="30"/>
                    <a:pt x="64" y="12"/>
                    <a:pt x="4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54" name="Freeform 7">
              <a:extLst>
                <a:ext uri="{FF2B5EF4-FFF2-40B4-BE49-F238E27FC236}">
                  <a16:creationId xmlns:a16="http://schemas.microsoft.com/office/drawing/2014/main" id="{ED403353-2AEA-4E4B-917C-F0C897FFC6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913" y="5068888"/>
              <a:ext cx="190500" cy="80962"/>
            </a:xfrm>
            <a:custGeom>
              <a:avLst/>
              <a:gdLst>
                <a:gd name="T0" fmla="*/ 71 w 82"/>
                <a:gd name="T1" fmla="*/ 35 h 35"/>
                <a:gd name="T2" fmla="*/ 47 w 82"/>
                <a:gd name="T3" fmla="*/ 23 h 35"/>
                <a:gd name="T4" fmla="*/ 18 w 82"/>
                <a:gd name="T5" fmla="*/ 34 h 35"/>
                <a:gd name="T6" fmla="*/ 0 w 82"/>
                <a:gd name="T7" fmla="*/ 30 h 35"/>
                <a:gd name="T8" fmla="*/ 5 w 82"/>
                <a:gd name="T9" fmla="*/ 19 h 35"/>
                <a:gd name="T10" fmla="*/ 18 w 82"/>
                <a:gd name="T11" fmla="*/ 22 h 35"/>
                <a:gd name="T12" fmla="*/ 42 w 82"/>
                <a:gd name="T13" fmla="*/ 10 h 35"/>
                <a:gd name="T14" fmla="*/ 48 w 82"/>
                <a:gd name="T15" fmla="*/ 0 h 35"/>
                <a:gd name="T16" fmla="*/ 53 w 82"/>
                <a:gd name="T17" fmla="*/ 10 h 35"/>
                <a:gd name="T18" fmla="*/ 76 w 82"/>
                <a:gd name="T19" fmla="*/ 22 h 35"/>
                <a:gd name="T20" fmla="*/ 79 w 82"/>
                <a:gd name="T21" fmla="*/ 22 h 35"/>
                <a:gd name="T22" fmla="*/ 81 w 82"/>
                <a:gd name="T23" fmla="*/ 22 h 35"/>
                <a:gd name="T24" fmla="*/ 82 w 82"/>
                <a:gd name="T25" fmla="*/ 34 h 35"/>
                <a:gd name="T26" fmla="*/ 80 w 82"/>
                <a:gd name="T27" fmla="*/ 34 h 35"/>
                <a:gd name="T28" fmla="*/ 79 w 82"/>
                <a:gd name="T29" fmla="*/ 34 h 35"/>
                <a:gd name="T30" fmla="*/ 71 w 82"/>
                <a:gd name="T31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2" h="35">
                  <a:moveTo>
                    <a:pt x="71" y="35"/>
                  </a:moveTo>
                  <a:cubicBezTo>
                    <a:pt x="61" y="35"/>
                    <a:pt x="54" y="31"/>
                    <a:pt x="47" y="23"/>
                  </a:cubicBezTo>
                  <a:cubicBezTo>
                    <a:pt x="40" y="30"/>
                    <a:pt x="28" y="34"/>
                    <a:pt x="18" y="34"/>
                  </a:cubicBezTo>
                  <a:cubicBezTo>
                    <a:pt x="11" y="34"/>
                    <a:pt x="5" y="33"/>
                    <a:pt x="0" y="30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9" y="21"/>
                    <a:pt x="13" y="22"/>
                    <a:pt x="18" y="22"/>
                  </a:cubicBezTo>
                  <a:cubicBezTo>
                    <a:pt x="27" y="22"/>
                    <a:pt x="39" y="17"/>
                    <a:pt x="42" y="1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3" y="10"/>
                    <a:pt x="53" y="10"/>
                    <a:pt x="53" y="10"/>
                  </a:cubicBezTo>
                  <a:cubicBezTo>
                    <a:pt x="59" y="21"/>
                    <a:pt x="66" y="25"/>
                    <a:pt x="76" y="22"/>
                  </a:cubicBezTo>
                  <a:cubicBezTo>
                    <a:pt x="77" y="22"/>
                    <a:pt x="78" y="22"/>
                    <a:pt x="79" y="22"/>
                  </a:cubicBezTo>
                  <a:cubicBezTo>
                    <a:pt x="80" y="22"/>
                    <a:pt x="80" y="22"/>
                    <a:pt x="81" y="22"/>
                  </a:cubicBezTo>
                  <a:cubicBezTo>
                    <a:pt x="82" y="34"/>
                    <a:pt x="82" y="34"/>
                    <a:pt x="82" y="34"/>
                  </a:cubicBezTo>
                  <a:cubicBezTo>
                    <a:pt x="81" y="34"/>
                    <a:pt x="81" y="34"/>
                    <a:pt x="80" y="34"/>
                  </a:cubicBezTo>
                  <a:cubicBezTo>
                    <a:pt x="80" y="34"/>
                    <a:pt x="79" y="34"/>
                    <a:pt x="79" y="34"/>
                  </a:cubicBezTo>
                  <a:cubicBezTo>
                    <a:pt x="76" y="35"/>
                    <a:pt x="73" y="35"/>
                    <a:pt x="71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55" name="Freeform 8">
              <a:extLst>
                <a:ext uri="{FF2B5EF4-FFF2-40B4-BE49-F238E27FC236}">
                  <a16:creationId xmlns:a16="http://schemas.microsoft.com/office/drawing/2014/main" id="{E78C5B5D-6F6D-451C-930A-DA34DE64CD01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4163" y="4857750"/>
              <a:ext cx="382588" cy="350837"/>
            </a:xfrm>
            <a:custGeom>
              <a:avLst/>
              <a:gdLst>
                <a:gd name="T0" fmla="*/ 117 w 241"/>
                <a:gd name="T1" fmla="*/ 221 h 221"/>
                <a:gd name="T2" fmla="*/ 117 w 241"/>
                <a:gd name="T3" fmla="*/ 147 h 221"/>
                <a:gd name="T4" fmla="*/ 97 w 241"/>
                <a:gd name="T5" fmla="*/ 147 h 221"/>
                <a:gd name="T6" fmla="*/ 97 w 241"/>
                <a:gd name="T7" fmla="*/ 130 h 221"/>
                <a:gd name="T8" fmla="*/ 135 w 241"/>
                <a:gd name="T9" fmla="*/ 130 h 221"/>
                <a:gd name="T10" fmla="*/ 135 w 241"/>
                <a:gd name="T11" fmla="*/ 174 h 221"/>
                <a:gd name="T12" fmla="*/ 175 w 241"/>
                <a:gd name="T13" fmla="*/ 130 h 221"/>
                <a:gd name="T14" fmla="*/ 223 w 241"/>
                <a:gd name="T15" fmla="*/ 130 h 221"/>
                <a:gd name="T16" fmla="*/ 223 w 241"/>
                <a:gd name="T17" fmla="*/ 18 h 221"/>
                <a:gd name="T18" fmla="*/ 17 w 241"/>
                <a:gd name="T19" fmla="*/ 18 h 221"/>
                <a:gd name="T20" fmla="*/ 17 w 241"/>
                <a:gd name="T21" fmla="*/ 68 h 221"/>
                <a:gd name="T22" fmla="*/ 0 w 241"/>
                <a:gd name="T23" fmla="*/ 68 h 221"/>
                <a:gd name="T24" fmla="*/ 0 w 241"/>
                <a:gd name="T25" fmla="*/ 0 h 221"/>
                <a:gd name="T26" fmla="*/ 241 w 241"/>
                <a:gd name="T27" fmla="*/ 0 h 221"/>
                <a:gd name="T28" fmla="*/ 241 w 241"/>
                <a:gd name="T29" fmla="*/ 147 h 221"/>
                <a:gd name="T30" fmla="*/ 183 w 241"/>
                <a:gd name="T31" fmla="*/ 147 h 221"/>
                <a:gd name="T32" fmla="*/ 117 w 241"/>
                <a:gd name="T33" fmla="*/ 221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1" h="221">
                  <a:moveTo>
                    <a:pt x="117" y="221"/>
                  </a:moveTo>
                  <a:lnTo>
                    <a:pt x="117" y="147"/>
                  </a:lnTo>
                  <a:lnTo>
                    <a:pt x="97" y="147"/>
                  </a:lnTo>
                  <a:lnTo>
                    <a:pt x="97" y="130"/>
                  </a:lnTo>
                  <a:lnTo>
                    <a:pt x="135" y="130"/>
                  </a:lnTo>
                  <a:lnTo>
                    <a:pt x="135" y="174"/>
                  </a:lnTo>
                  <a:lnTo>
                    <a:pt x="175" y="130"/>
                  </a:lnTo>
                  <a:lnTo>
                    <a:pt x="223" y="130"/>
                  </a:lnTo>
                  <a:lnTo>
                    <a:pt x="223" y="18"/>
                  </a:lnTo>
                  <a:lnTo>
                    <a:pt x="17" y="18"/>
                  </a:lnTo>
                  <a:lnTo>
                    <a:pt x="17" y="68"/>
                  </a:lnTo>
                  <a:lnTo>
                    <a:pt x="0" y="68"/>
                  </a:lnTo>
                  <a:lnTo>
                    <a:pt x="0" y="0"/>
                  </a:lnTo>
                  <a:lnTo>
                    <a:pt x="241" y="0"/>
                  </a:lnTo>
                  <a:lnTo>
                    <a:pt x="241" y="147"/>
                  </a:lnTo>
                  <a:lnTo>
                    <a:pt x="183" y="147"/>
                  </a:lnTo>
                  <a:lnTo>
                    <a:pt x="117" y="2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56" name="Freeform 9">
              <a:extLst>
                <a:ext uri="{FF2B5EF4-FFF2-40B4-BE49-F238E27FC236}">
                  <a16:creationId xmlns:a16="http://schemas.microsoft.com/office/drawing/2014/main" id="{3D2B98FB-7AB1-4AD8-8551-3E90A3F49D3E}"/>
                </a:ext>
              </a:extLst>
            </p:cNvPr>
            <p:cNvSpPr>
              <a:spLocks/>
            </p:cNvSpPr>
            <p:nvPr/>
          </p:nvSpPr>
          <p:spPr bwMode="auto">
            <a:xfrm>
              <a:off x="8018463" y="4965700"/>
              <a:ext cx="25400" cy="25400"/>
            </a:xfrm>
            <a:custGeom>
              <a:avLst/>
              <a:gdLst>
                <a:gd name="T0" fmla="*/ 16 w 16"/>
                <a:gd name="T1" fmla="*/ 0 h 16"/>
                <a:gd name="T2" fmla="*/ 0 w 16"/>
                <a:gd name="T3" fmla="*/ 0 h 16"/>
                <a:gd name="T4" fmla="*/ 0 w 16"/>
                <a:gd name="T5" fmla="*/ 16 h 16"/>
                <a:gd name="T6" fmla="*/ 16 w 16"/>
                <a:gd name="T7" fmla="*/ 16 h 16"/>
                <a:gd name="T8" fmla="*/ 16 w 16"/>
                <a:gd name="T9" fmla="*/ 0 h 16"/>
                <a:gd name="T10" fmla="*/ 16 w 16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6">
                  <a:moveTo>
                    <a:pt x="16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57" name="Freeform 10">
              <a:extLst>
                <a:ext uri="{FF2B5EF4-FFF2-40B4-BE49-F238E27FC236}">
                  <a16:creationId xmlns:a16="http://schemas.microsoft.com/office/drawing/2014/main" id="{A021C55C-7D3E-407E-8877-2C8FB710E20A}"/>
                </a:ext>
              </a:extLst>
            </p:cNvPr>
            <p:cNvSpPr>
              <a:spLocks/>
            </p:cNvSpPr>
            <p:nvPr/>
          </p:nvSpPr>
          <p:spPr bwMode="auto">
            <a:xfrm>
              <a:off x="8094663" y="4965700"/>
              <a:ext cx="25400" cy="25400"/>
            </a:xfrm>
            <a:custGeom>
              <a:avLst/>
              <a:gdLst>
                <a:gd name="T0" fmla="*/ 16 w 16"/>
                <a:gd name="T1" fmla="*/ 0 h 16"/>
                <a:gd name="T2" fmla="*/ 0 w 16"/>
                <a:gd name="T3" fmla="*/ 0 h 16"/>
                <a:gd name="T4" fmla="*/ 0 w 16"/>
                <a:gd name="T5" fmla="*/ 16 h 16"/>
                <a:gd name="T6" fmla="*/ 16 w 16"/>
                <a:gd name="T7" fmla="*/ 16 h 16"/>
                <a:gd name="T8" fmla="*/ 16 w 16"/>
                <a:gd name="T9" fmla="*/ 0 h 16"/>
                <a:gd name="T10" fmla="*/ 16 w 16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6">
                  <a:moveTo>
                    <a:pt x="16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58" name="Freeform 11">
              <a:extLst>
                <a:ext uri="{FF2B5EF4-FFF2-40B4-BE49-F238E27FC236}">
                  <a16:creationId xmlns:a16="http://schemas.microsoft.com/office/drawing/2014/main" id="{38597FE4-C665-4299-BA43-66A746AA3384}"/>
                </a:ext>
              </a:extLst>
            </p:cNvPr>
            <p:cNvSpPr>
              <a:spLocks/>
            </p:cNvSpPr>
            <p:nvPr/>
          </p:nvSpPr>
          <p:spPr bwMode="auto">
            <a:xfrm>
              <a:off x="8172450" y="4965700"/>
              <a:ext cx="25400" cy="25400"/>
            </a:xfrm>
            <a:custGeom>
              <a:avLst/>
              <a:gdLst>
                <a:gd name="T0" fmla="*/ 16 w 16"/>
                <a:gd name="T1" fmla="*/ 0 h 16"/>
                <a:gd name="T2" fmla="*/ 0 w 16"/>
                <a:gd name="T3" fmla="*/ 0 h 16"/>
                <a:gd name="T4" fmla="*/ 0 w 16"/>
                <a:gd name="T5" fmla="*/ 16 h 16"/>
                <a:gd name="T6" fmla="*/ 16 w 16"/>
                <a:gd name="T7" fmla="*/ 16 h 16"/>
                <a:gd name="T8" fmla="*/ 16 w 16"/>
                <a:gd name="T9" fmla="*/ 0 h 16"/>
                <a:gd name="T10" fmla="*/ 16 w 16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6">
                  <a:moveTo>
                    <a:pt x="16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559" name="Freeform 228">
            <a:extLst>
              <a:ext uri="{FF2B5EF4-FFF2-40B4-BE49-F238E27FC236}">
                <a16:creationId xmlns:a16="http://schemas.microsoft.com/office/drawing/2014/main" id="{287AE8C5-1508-4252-80FF-7AD37C0F27CF}"/>
              </a:ext>
            </a:extLst>
          </p:cNvPr>
          <p:cNvSpPr>
            <a:spLocks noEditPoints="1"/>
          </p:cNvSpPr>
          <p:nvPr/>
        </p:nvSpPr>
        <p:spPr bwMode="auto">
          <a:xfrm rot="2700000">
            <a:off x="4272350" y="4544468"/>
            <a:ext cx="263031" cy="484415"/>
          </a:xfrm>
          <a:custGeom>
            <a:avLst/>
            <a:gdLst>
              <a:gd name="T0" fmla="*/ 482 w 579"/>
              <a:gd name="T1" fmla="*/ 367 h 1073"/>
              <a:gd name="T2" fmla="*/ 482 w 579"/>
              <a:gd name="T3" fmla="*/ 148 h 1073"/>
              <a:gd name="T4" fmla="*/ 525 w 579"/>
              <a:gd name="T5" fmla="*/ 79 h 1073"/>
              <a:gd name="T6" fmla="*/ 447 w 579"/>
              <a:gd name="T7" fmla="*/ 0 h 1073"/>
              <a:gd name="T8" fmla="*/ 132 w 579"/>
              <a:gd name="T9" fmla="*/ 0 h 1073"/>
              <a:gd name="T10" fmla="*/ 54 w 579"/>
              <a:gd name="T11" fmla="*/ 79 h 1073"/>
              <a:gd name="T12" fmla="*/ 96 w 579"/>
              <a:gd name="T13" fmla="*/ 148 h 1073"/>
              <a:gd name="T14" fmla="*/ 96 w 579"/>
              <a:gd name="T15" fmla="*/ 367 h 1073"/>
              <a:gd name="T16" fmla="*/ 0 w 579"/>
              <a:gd name="T17" fmla="*/ 583 h 1073"/>
              <a:gd name="T18" fmla="*/ 0 w 579"/>
              <a:gd name="T19" fmla="*/ 612 h 1073"/>
              <a:gd name="T20" fmla="*/ 224 w 579"/>
              <a:gd name="T21" fmla="*/ 612 h 1073"/>
              <a:gd name="T22" fmla="*/ 224 w 579"/>
              <a:gd name="T23" fmla="*/ 923 h 1073"/>
              <a:gd name="T24" fmla="*/ 289 w 579"/>
              <a:gd name="T25" fmla="*/ 1073 h 1073"/>
              <a:gd name="T26" fmla="*/ 355 w 579"/>
              <a:gd name="T27" fmla="*/ 923 h 1073"/>
              <a:gd name="T28" fmla="*/ 355 w 579"/>
              <a:gd name="T29" fmla="*/ 612 h 1073"/>
              <a:gd name="T30" fmla="*/ 579 w 579"/>
              <a:gd name="T31" fmla="*/ 612 h 1073"/>
              <a:gd name="T32" fmla="*/ 579 w 579"/>
              <a:gd name="T33" fmla="*/ 583 h 1073"/>
              <a:gd name="T34" fmla="*/ 482 w 579"/>
              <a:gd name="T35" fmla="*/ 367 h 1073"/>
              <a:gd name="T36" fmla="*/ 132 w 579"/>
              <a:gd name="T37" fmla="*/ 58 h 1073"/>
              <a:gd name="T38" fmla="*/ 447 w 579"/>
              <a:gd name="T39" fmla="*/ 58 h 1073"/>
              <a:gd name="T40" fmla="*/ 467 w 579"/>
              <a:gd name="T41" fmla="*/ 79 h 1073"/>
              <a:gd name="T42" fmla="*/ 449 w 579"/>
              <a:gd name="T43" fmla="*/ 99 h 1073"/>
              <a:gd name="T44" fmla="*/ 436 w 579"/>
              <a:gd name="T45" fmla="*/ 101 h 1073"/>
              <a:gd name="T46" fmla="*/ 143 w 579"/>
              <a:gd name="T47" fmla="*/ 101 h 1073"/>
              <a:gd name="T48" fmla="*/ 129 w 579"/>
              <a:gd name="T49" fmla="*/ 99 h 1073"/>
              <a:gd name="T50" fmla="*/ 111 w 579"/>
              <a:gd name="T51" fmla="*/ 79 h 1073"/>
              <a:gd name="T52" fmla="*/ 132 w 579"/>
              <a:gd name="T53" fmla="*/ 58 h 1073"/>
              <a:gd name="T54" fmla="*/ 424 w 579"/>
              <a:gd name="T55" fmla="*/ 370 h 1073"/>
              <a:gd name="T56" fmla="*/ 154 w 579"/>
              <a:gd name="T57" fmla="*/ 370 h 1073"/>
              <a:gd name="T58" fmla="*/ 154 w 579"/>
              <a:gd name="T59" fmla="*/ 130 h 1073"/>
              <a:gd name="T60" fmla="*/ 424 w 579"/>
              <a:gd name="T61" fmla="*/ 130 h 1073"/>
              <a:gd name="T62" fmla="*/ 424 w 579"/>
              <a:gd name="T63" fmla="*/ 370 h 1073"/>
              <a:gd name="T64" fmla="*/ 297 w 579"/>
              <a:gd name="T65" fmla="*/ 911 h 1073"/>
              <a:gd name="T66" fmla="*/ 289 w 579"/>
              <a:gd name="T67" fmla="*/ 928 h 1073"/>
              <a:gd name="T68" fmla="*/ 282 w 579"/>
              <a:gd name="T69" fmla="*/ 911 h 1073"/>
              <a:gd name="T70" fmla="*/ 282 w 579"/>
              <a:gd name="T71" fmla="*/ 612 h 1073"/>
              <a:gd name="T72" fmla="*/ 297 w 579"/>
              <a:gd name="T73" fmla="*/ 612 h 1073"/>
              <a:gd name="T74" fmla="*/ 297 w 579"/>
              <a:gd name="T75" fmla="*/ 911 h 1073"/>
              <a:gd name="T76" fmla="*/ 355 w 579"/>
              <a:gd name="T77" fmla="*/ 554 h 1073"/>
              <a:gd name="T78" fmla="*/ 224 w 579"/>
              <a:gd name="T79" fmla="*/ 554 h 1073"/>
              <a:gd name="T80" fmla="*/ 59 w 579"/>
              <a:gd name="T81" fmla="*/ 554 h 1073"/>
              <a:gd name="T82" fmla="*/ 144 w 579"/>
              <a:gd name="T83" fmla="*/ 403 h 1073"/>
              <a:gd name="T84" fmla="*/ 149 w 579"/>
              <a:gd name="T85" fmla="*/ 399 h 1073"/>
              <a:gd name="T86" fmla="*/ 430 w 579"/>
              <a:gd name="T87" fmla="*/ 399 h 1073"/>
              <a:gd name="T88" fmla="*/ 435 w 579"/>
              <a:gd name="T89" fmla="*/ 403 h 1073"/>
              <a:gd name="T90" fmla="*/ 519 w 579"/>
              <a:gd name="T91" fmla="*/ 554 h 1073"/>
              <a:gd name="T92" fmla="*/ 355 w 579"/>
              <a:gd name="T93" fmla="*/ 554 h 1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579" h="1073">
                <a:moveTo>
                  <a:pt x="482" y="367"/>
                </a:moveTo>
                <a:cubicBezTo>
                  <a:pt x="482" y="148"/>
                  <a:pt x="482" y="148"/>
                  <a:pt x="482" y="148"/>
                </a:cubicBezTo>
                <a:cubicBezTo>
                  <a:pt x="508" y="135"/>
                  <a:pt x="525" y="109"/>
                  <a:pt x="525" y="79"/>
                </a:cubicBezTo>
                <a:cubicBezTo>
                  <a:pt x="525" y="35"/>
                  <a:pt x="490" y="0"/>
                  <a:pt x="447" y="0"/>
                </a:cubicBezTo>
                <a:cubicBezTo>
                  <a:pt x="132" y="0"/>
                  <a:pt x="132" y="0"/>
                  <a:pt x="132" y="0"/>
                </a:cubicBezTo>
                <a:cubicBezTo>
                  <a:pt x="89" y="0"/>
                  <a:pt x="54" y="35"/>
                  <a:pt x="54" y="79"/>
                </a:cubicBezTo>
                <a:cubicBezTo>
                  <a:pt x="54" y="109"/>
                  <a:pt x="71" y="135"/>
                  <a:pt x="96" y="148"/>
                </a:cubicBezTo>
                <a:cubicBezTo>
                  <a:pt x="96" y="367"/>
                  <a:pt x="96" y="367"/>
                  <a:pt x="96" y="367"/>
                </a:cubicBezTo>
                <a:cubicBezTo>
                  <a:pt x="35" y="422"/>
                  <a:pt x="0" y="500"/>
                  <a:pt x="0" y="583"/>
                </a:cubicBezTo>
                <a:cubicBezTo>
                  <a:pt x="0" y="612"/>
                  <a:pt x="0" y="612"/>
                  <a:pt x="0" y="612"/>
                </a:cubicBezTo>
                <a:cubicBezTo>
                  <a:pt x="224" y="612"/>
                  <a:pt x="224" y="612"/>
                  <a:pt x="224" y="612"/>
                </a:cubicBezTo>
                <a:cubicBezTo>
                  <a:pt x="224" y="923"/>
                  <a:pt x="224" y="923"/>
                  <a:pt x="224" y="923"/>
                </a:cubicBezTo>
                <a:cubicBezTo>
                  <a:pt x="289" y="1073"/>
                  <a:pt x="289" y="1073"/>
                  <a:pt x="289" y="1073"/>
                </a:cubicBezTo>
                <a:cubicBezTo>
                  <a:pt x="355" y="923"/>
                  <a:pt x="355" y="923"/>
                  <a:pt x="355" y="923"/>
                </a:cubicBezTo>
                <a:cubicBezTo>
                  <a:pt x="355" y="612"/>
                  <a:pt x="355" y="612"/>
                  <a:pt x="355" y="612"/>
                </a:cubicBezTo>
                <a:cubicBezTo>
                  <a:pt x="579" y="612"/>
                  <a:pt x="579" y="612"/>
                  <a:pt x="579" y="612"/>
                </a:cubicBezTo>
                <a:cubicBezTo>
                  <a:pt x="579" y="583"/>
                  <a:pt x="579" y="583"/>
                  <a:pt x="579" y="583"/>
                </a:cubicBezTo>
                <a:cubicBezTo>
                  <a:pt x="579" y="500"/>
                  <a:pt x="544" y="422"/>
                  <a:pt x="482" y="367"/>
                </a:cubicBezTo>
                <a:close/>
                <a:moveTo>
                  <a:pt x="132" y="58"/>
                </a:moveTo>
                <a:cubicBezTo>
                  <a:pt x="447" y="58"/>
                  <a:pt x="447" y="58"/>
                  <a:pt x="447" y="58"/>
                </a:cubicBezTo>
                <a:cubicBezTo>
                  <a:pt x="458" y="58"/>
                  <a:pt x="467" y="67"/>
                  <a:pt x="467" y="79"/>
                </a:cubicBezTo>
                <a:cubicBezTo>
                  <a:pt x="467" y="89"/>
                  <a:pt x="459" y="97"/>
                  <a:pt x="449" y="99"/>
                </a:cubicBezTo>
                <a:cubicBezTo>
                  <a:pt x="436" y="101"/>
                  <a:pt x="436" y="101"/>
                  <a:pt x="436" y="101"/>
                </a:cubicBezTo>
                <a:cubicBezTo>
                  <a:pt x="143" y="101"/>
                  <a:pt x="143" y="101"/>
                  <a:pt x="143" y="101"/>
                </a:cubicBezTo>
                <a:cubicBezTo>
                  <a:pt x="129" y="99"/>
                  <a:pt x="129" y="99"/>
                  <a:pt x="129" y="99"/>
                </a:cubicBezTo>
                <a:cubicBezTo>
                  <a:pt x="119" y="97"/>
                  <a:pt x="111" y="89"/>
                  <a:pt x="111" y="79"/>
                </a:cubicBezTo>
                <a:cubicBezTo>
                  <a:pt x="111" y="67"/>
                  <a:pt x="121" y="58"/>
                  <a:pt x="132" y="58"/>
                </a:cubicBezTo>
                <a:close/>
                <a:moveTo>
                  <a:pt x="424" y="370"/>
                </a:moveTo>
                <a:cubicBezTo>
                  <a:pt x="154" y="370"/>
                  <a:pt x="154" y="370"/>
                  <a:pt x="154" y="370"/>
                </a:cubicBezTo>
                <a:cubicBezTo>
                  <a:pt x="154" y="130"/>
                  <a:pt x="154" y="130"/>
                  <a:pt x="154" y="130"/>
                </a:cubicBezTo>
                <a:cubicBezTo>
                  <a:pt x="424" y="130"/>
                  <a:pt x="424" y="130"/>
                  <a:pt x="424" y="130"/>
                </a:cubicBezTo>
                <a:lnTo>
                  <a:pt x="424" y="370"/>
                </a:lnTo>
                <a:close/>
                <a:moveTo>
                  <a:pt x="297" y="911"/>
                </a:moveTo>
                <a:cubicBezTo>
                  <a:pt x="289" y="928"/>
                  <a:pt x="289" y="928"/>
                  <a:pt x="289" y="928"/>
                </a:cubicBezTo>
                <a:cubicBezTo>
                  <a:pt x="282" y="911"/>
                  <a:pt x="282" y="911"/>
                  <a:pt x="282" y="911"/>
                </a:cubicBezTo>
                <a:cubicBezTo>
                  <a:pt x="282" y="612"/>
                  <a:pt x="282" y="612"/>
                  <a:pt x="282" y="612"/>
                </a:cubicBezTo>
                <a:cubicBezTo>
                  <a:pt x="297" y="612"/>
                  <a:pt x="297" y="612"/>
                  <a:pt x="297" y="612"/>
                </a:cubicBezTo>
                <a:lnTo>
                  <a:pt x="297" y="911"/>
                </a:lnTo>
                <a:close/>
                <a:moveTo>
                  <a:pt x="355" y="554"/>
                </a:moveTo>
                <a:cubicBezTo>
                  <a:pt x="224" y="554"/>
                  <a:pt x="224" y="554"/>
                  <a:pt x="224" y="554"/>
                </a:cubicBezTo>
                <a:cubicBezTo>
                  <a:pt x="59" y="554"/>
                  <a:pt x="59" y="554"/>
                  <a:pt x="59" y="554"/>
                </a:cubicBezTo>
                <a:cubicBezTo>
                  <a:pt x="67" y="495"/>
                  <a:pt x="97" y="441"/>
                  <a:pt x="144" y="403"/>
                </a:cubicBezTo>
                <a:cubicBezTo>
                  <a:pt x="149" y="399"/>
                  <a:pt x="149" y="399"/>
                  <a:pt x="149" y="399"/>
                </a:cubicBezTo>
                <a:cubicBezTo>
                  <a:pt x="430" y="399"/>
                  <a:pt x="430" y="399"/>
                  <a:pt x="430" y="399"/>
                </a:cubicBezTo>
                <a:cubicBezTo>
                  <a:pt x="435" y="403"/>
                  <a:pt x="435" y="403"/>
                  <a:pt x="435" y="403"/>
                </a:cubicBezTo>
                <a:cubicBezTo>
                  <a:pt x="482" y="441"/>
                  <a:pt x="512" y="495"/>
                  <a:pt x="519" y="554"/>
                </a:cubicBezTo>
                <a:lnTo>
                  <a:pt x="355" y="55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560" name="Group 559">
            <a:extLst>
              <a:ext uri="{FF2B5EF4-FFF2-40B4-BE49-F238E27FC236}">
                <a16:creationId xmlns:a16="http://schemas.microsoft.com/office/drawing/2014/main" id="{D28A882B-0E62-475D-8986-A30D22224C92}"/>
              </a:ext>
            </a:extLst>
          </p:cNvPr>
          <p:cNvGrpSpPr/>
          <p:nvPr/>
        </p:nvGrpSpPr>
        <p:grpSpPr>
          <a:xfrm rot="2700000">
            <a:off x="3251020" y="4510878"/>
            <a:ext cx="316524" cy="551595"/>
            <a:chOff x="4732338" y="4783138"/>
            <a:chExt cx="703263" cy="1225550"/>
          </a:xfrm>
          <a:solidFill>
            <a:schemeClr val="tx1"/>
          </a:solidFill>
        </p:grpSpPr>
        <p:sp>
          <p:nvSpPr>
            <p:cNvPr id="561" name="Freeform 30">
              <a:extLst>
                <a:ext uri="{FF2B5EF4-FFF2-40B4-BE49-F238E27FC236}">
                  <a16:creationId xmlns:a16="http://schemas.microsoft.com/office/drawing/2014/main" id="{F505FAB6-966B-4678-B638-A37D5DC5B6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32338" y="4783138"/>
              <a:ext cx="703263" cy="1173163"/>
            </a:xfrm>
            <a:custGeom>
              <a:avLst/>
              <a:gdLst>
                <a:gd name="T0" fmla="*/ 50 w 184"/>
                <a:gd name="T1" fmla="*/ 310 h 310"/>
                <a:gd name="T2" fmla="*/ 32 w 184"/>
                <a:gd name="T3" fmla="*/ 282 h 310"/>
                <a:gd name="T4" fmla="*/ 10 w 184"/>
                <a:gd name="T5" fmla="*/ 199 h 310"/>
                <a:gd name="T6" fmla="*/ 39 w 184"/>
                <a:gd name="T7" fmla="*/ 171 h 310"/>
                <a:gd name="T8" fmla="*/ 30 w 184"/>
                <a:gd name="T9" fmla="*/ 116 h 310"/>
                <a:gd name="T10" fmla="*/ 36 w 184"/>
                <a:gd name="T11" fmla="*/ 73 h 310"/>
                <a:gd name="T12" fmla="*/ 36 w 184"/>
                <a:gd name="T13" fmla="*/ 72 h 310"/>
                <a:gd name="T14" fmla="*/ 92 w 184"/>
                <a:gd name="T15" fmla="*/ 0 h 310"/>
                <a:gd name="T16" fmla="*/ 148 w 184"/>
                <a:gd name="T17" fmla="*/ 72 h 310"/>
                <a:gd name="T18" fmla="*/ 148 w 184"/>
                <a:gd name="T19" fmla="*/ 73 h 310"/>
                <a:gd name="T20" fmla="*/ 155 w 184"/>
                <a:gd name="T21" fmla="*/ 116 h 310"/>
                <a:gd name="T22" fmla="*/ 145 w 184"/>
                <a:gd name="T23" fmla="*/ 171 h 310"/>
                <a:gd name="T24" fmla="*/ 174 w 184"/>
                <a:gd name="T25" fmla="*/ 199 h 310"/>
                <a:gd name="T26" fmla="*/ 153 w 184"/>
                <a:gd name="T27" fmla="*/ 282 h 310"/>
                <a:gd name="T28" fmla="*/ 134 w 184"/>
                <a:gd name="T29" fmla="*/ 310 h 310"/>
                <a:gd name="T30" fmla="*/ 134 w 184"/>
                <a:gd name="T31" fmla="*/ 276 h 310"/>
                <a:gd name="T32" fmla="*/ 118 w 184"/>
                <a:gd name="T33" fmla="*/ 239 h 310"/>
                <a:gd name="T34" fmla="*/ 118 w 184"/>
                <a:gd name="T35" fmla="*/ 240 h 310"/>
                <a:gd name="T36" fmla="*/ 115 w 184"/>
                <a:gd name="T37" fmla="*/ 246 h 310"/>
                <a:gd name="T38" fmla="*/ 108 w 184"/>
                <a:gd name="T39" fmla="*/ 245 h 310"/>
                <a:gd name="T40" fmla="*/ 76 w 184"/>
                <a:gd name="T41" fmla="*/ 245 h 310"/>
                <a:gd name="T42" fmla="*/ 69 w 184"/>
                <a:gd name="T43" fmla="*/ 246 h 310"/>
                <a:gd name="T44" fmla="*/ 66 w 184"/>
                <a:gd name="T45" fmla="*/ 240 h 310"/>
                <a:gd name="T46" fmla="*/ 66 w 184"/>
                <a:gd name="T47" fmla="*/ 239 h 310"/>
                <a:gd name="T48" fmla="*/ 50 w 184"/>
                <a:gd name="T49" fmla="*/ 276 h 310"/>
                <a:gd name="T50" fmla="*/ 50 w 184"/>
                <a:gd name="T51" fmla="*/ 310 h 310"/>
                <a:gd name="T52" fmla="*/ 55 w 184"/>
                <a:gd name="T53" fmla="*/ 79 h 310"/>
                <a:gd name="T54" fmla="*/ 50 w 184"/>
                <a:gd name="T55" fmla="*/ 116 h 310"/>
                <a:gd name="T56" fmla="*/ 61 w 184"/>
                <a:gd name="T57" fmla="*/ 174 h 310"/>
                <a:gd name="T58" fmla="*/ 64 w 184"/>
                <a:gd name="T59" fmla="*/ 184 h 310"/>
                <a:gd name="T60" fmla="*/ 54 w 184"/>
                <a:gd name="T61" fmla="*/ 187 h 310"/>
                <a:gd name="T62" fmla="*/ 29 w 184"/>
                <a:gd name="T63" fmla="*/ 205 h 310"/>
                <a:gd name="T64" fmla="*/ 36 w 184"/>
                <a:gd name="T65" fmla="*/ 247 h 310"/>
                <a:gd name="T66" fmla="*/ 65 w 184"/>
                <a:gd name="T67" fmla="*/ 215 h 310"/>
                <a:gd name="T68" fmla="*/ 74 w 184"/>
                <a:gd name="T69" fmla="*/ 209 h 310"/>
                <a:gd name="T70" fmla="*/ 79 w 184"/>
                <a:gd name="T71" fmla="*/ 219 h 310"/>
                <a:gd name="T72" fmla="*/ 82 w 184"/>
                <a:gd name="T73" fmla="*/ 225 h 310"/>
                <a:gd name="T74" fmla="*/ 103 w 184"/>
                <a:gd name="T75" fmla="*/ 225 h 310"/>
                <a:gd name="T76" fmla="*/ 105 w 184"/>
                <a:gd name="T77" fmla="*/ 219 h 310"/>
                <a:gd name="T78" fmla="*/ 110 w 184"/>
                <a:gd name="T79" fmla="*/ 209 h 310"/>
                <a:gd name="T80" fmla="*/ 120 w 184"/>
                <a:gd name="T81" fmla="*/ 215 h 310"/>
                <a:gd name="T82" fmla="*/ 148 w 184"/>
                <a:gd name="T83" fmla="*/ 247 h 310"/>
                <a:gd name="T84" fmla="*/ 155 w 184"/>
                <a:gd name="T85" fmla="*/ 205 h 310"/>
                <a:gd name="T86" fmla="*/ 130 w 184"/>
                <a:gd name="T87" fmla="*/ 187 h 310"/>
                <a:gd name="T88" fmla="*/ 120 w 184"/>
                <a:gd name="T89" fmla="*/ 184 h 310"/>
                <a:gd name="T90" fmla="*/ 123 w 184"/>
                <a:gd name="T91" fmla="*/ 174 h 310"/>
                <a:gd name="T92" fmla="*/ 135 w 184"/>
                <a:gd name="T93" fmla="*/ 116 h 310"/>
                <a:gd name="T94" fmla="*/ 129 w 184"/>
                <a:gd name="T95" fmla="*/ 79 h 310"/>
                <a:gd name="T96" fmla="*/ 92 w 184"/>
                <a:gd name="T97" fmla="*/ 21 h 310"/>
                <a:gd name="T98" fmla="*/ 55 w 184"/>
                <a:gd name="T99" fmla="*/ 79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4" h="310">
                  <a:moveTo>
                    <a:pt x="50" y="310"/>
                  </a:moveTo>
                  <a:cubicBezTo>
                    <a:pt x="32" y="282"/>
                    <a:pt x="32" y="282"/>
                    <a:pt x="32" y="282"/>
                  </a:cubicBezTo>
                  <a:cubicBezTo>
                    <a:pt x="28" y="276"/>
                    <a:pt x="0" y="230"/>
                    <a:pt x="10" y="199"/>
                  </a:cubicBezTo>
                  <a:cubicBezTo>
                    <a:pt x="14" y="187"/>
                    <a:pt x="24" y="178"/>
                    <a:pt x="39" y="171"/>
                  </a:cubicBezTo>
                  <a:cubicBezTo>
                    <a:pt x="33" y="151"/>
                    <a:pt x="30" y="132"/>
                    <a:pt x="30" y="116"/>
                  </a:cubicBezTo>
                  <a:cubicBezTo>
                    <a:pt x="30" y="102"/>
                    <a:pt x="32" y="87"/>
                    <a:pt x="36" y="73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50" y="35"/>
                    <a:pt x="77" y="0"/>
                    <a:pt x="92" y="0"/>
                  </a:cubicBezTo>
                  <a:cubicBezTo>
                    <a:pt x="107" y="0"/>
                    <a:pt x="134" y="35"/>
                    <a:pt x="148" y="72"/>
                  </a:cubicBezTo>
                  <a:cubicBezTo>
                    <a:pt x="148" y="73"/>
                    <a:pt x="148" y="73"/>
                    <a:pt x="148" y="73"/>
                  </a:cubicBezTo>
                  <a:cubicBezTo>
                    <a:pt x="152" y="87"/>
                    <a:pt x="155" y="102"/>
                    <a:pt x="155" y="116"/>
                  </a:cubicBezTo>
                  <a:cubicBezTo>
                    <a:pt x="155" y="132"/>
                    <a:pt x="152" y="151"/>
                    <a:pt x="145" y="171"/>
                  </a:cubicBezTo>
                  <a:cubicBezTo>
                    <a:pt x="160" y="178"/>
                    <a:pt x="170" y="187"/>
                    <a:pt x="174" y="199"/>
                  </a:cubicBezTo>
                  <a:cubicBezTo>
                    <a:pt x="184" y="230"/>
                    <a:pt x="156" y="276"/>
                    <a:pt x="153" y="282"/>
                  </a:cubicBezTo>
                  <a:cubicBezTo>
                    <a:pt x="134" y="310"/>
                    <a:pt x="134" y="310"/>
                    <a:pt x="134" y="310"/>
                  </a:cubicBezTo>
                  <a:cubicBezTo>
                    <a:pt x="134" y="276"/>
                    <a:pt x="134" y="276"/>
                    <a:pt x="134" y="276"/>
                  </a:cubicBezTo>
                  <a:cubicBezTo>
                    <a:pt x="134" y="262"/>
                    <a:pt x="128" y="248"/>
                    <a:pt x="118" y="239"/>
                  </a:cubicBezTo>
                  <a:cubicBezTo>
                    <a:pt x="118" y="239"/>
                    <a:pt x="118" y="239"/>
                    <a:pt x="118" y="240"/>
                  </a:cubicBezTo>
                  <a:cubicBezTo>
                    <a:pt x="115" y="246"/>
                    <a:pt x="115" y="246"/>
                    <a:pt x="115" y="246"/>
                  </a:cubicBezTo>
                  <a:cubicBezTo>
                    <a:pt x="108" y="245"/>
                    <a:pt x="108" y="245"/>
                    <a:pt x="108" y="245"/>
                  </a:cubicBezTo>
                  <a:cubicBezTo>
                    <a:pt x="98" y="245"/>
                    <a:pt x="87" y="245"/>
                    <a:pt x="76" y="245"/>
                  </a:cubicBezTo>
                  <a:cubicBezTo>
                    <a:pt x="69" y="246"/>
                    <a:pt x="69" y="246"/>
                    <a:pt x="69" y="246"/>
                  </a:cubicBezTo>
                  <a:cubicBezTo>
                    <a:pt x="66" y="240"/>
                    <a:pt x="66" y="240"/>
                    <a:pt x="66" y="240"/>
                  </a:cubicBezTo>
                  <a:cubicBezTo>
                    <a:pt x="66" y="239"/>
                    <a:pt x="66" y="239"/>
                    <a:pt x="66" y="239"/>
                  </a:cubicBezTo>
                  <a:cubicBezTo>
                    <a:pt x="56" y="249"/>
                    <a:pt x="50" y="262"/>
                    <a:pt x="50" y="276"/>
                  </a:cubicBezTo>
                  <a:lnTo>
                    <a:pt x="50" y="310"/>
                  </a:lnTo>
                  <a:close/>
                  <a:moveTo>
                    <a:pt x="55" y="79"/>
                  </a:moveTo>
                  <a:cubicBezTo>
                    <a:pt x="52" y="91"/>
                    <a:pt x="50" y="104"/>
                    <a:pt x="50" y="116"/>
                  </a:cubicBezTo>
                  <a:cubicBezTo>
                    <a:pt x="50" y="132"/>
                    <a:pt x="53" y="152"/>
                    <a:pt x="61" y="174"/>
                  </a:cubicBezTo>
                  <a:cubicBezTo>
                    <a:pt x="64" y="184"/>
                    <a:pt x="64" y="184"/>
                    <a:pt x="64" y="184"/>
                  </a:cubicBezTo>
                  <a:cubicBezTo>
                    <a:pt x="54" y="187"/>
                    <a:pt x="54" y="187"/>
                    <a:pt x="54" y="187"/>
                  </a:cubicBezTo>
                  <a:cubicBezTo>
                    <a:pt x="45" y="190"/>
                    <a:pt x="33" y="196"/>
                    <a:pt x="29" y="205"/>
                  </a:cubicBezTo>
                  <a:cubicBezTo>
                    <a:pt x="26" y="216"/>
                    <a:pt x="30" y="233"/>
                    <a:pt x="36" y="247"/>
                  </a:cubicBezTo>
                  <a:cubicBezTo>
                    <a:pt x="42" y="234"/>
                    <a:pt x="52" y="223"/>
                    <a:pt x="65" y="215"/>
                  </a:cubicBezTo>
                  <a:cubicBezTo>
                    <a:pt x="74" y="209"/>
                    <a:pt x="74" y="209"/>
                    <a:pt x="74" y="209"/>
                  </a:cubicBezTo>
                  <a:cubicBezTo>
                    <a:pt x="79" y="219"/>
                    <a:pt x="79" y="219"/>
                    <a:pt x="79" y="219"/>
                  </a:cubicBezTo>
                  <a:cubicBezTo>
                    <a:pt x="80" y="221"/>
                    <a:pt x="81" y="223"/>
                    <a:pt x="82" y="225"/>
                  </a:cubicBezTo>
                  <a:cubicBezTo>
                    <a:pt x="89" y="225"/>
                    <a:pt x="96" y="225"/>
                    <a:pt x="103" y="225"/>
                  </a:cubicBezTo>
                  <a:cubicBezTo>
                    <a:pt x="104" y="223"/>
                    <a:pt x="105" y="221"/>
                    <a:pt x="105" y="219"/>
                  </a:cubicBezTo>
                  <a:cubicBezTo>
                    <a:pt x="110" y="209"/>
                    <a:pt x="110" y="209"/>
                    <a:pt x="110" y="209"/>
                  </a:cubicBezTo>
                  <a:cubicBezTo>
                    <a:pt x="120" y="215"/>
                    <a:pt x="120" y="215"/>
                    <a:pt x="120" y="215"/>
                  </a:cubicBezTo>
                  <a:cubicBezTo>
                    <a:pt x="133" y="223"/>
                    <a:pt x="142" y="234"/>
                    <a:pt x="148" y="247"/>
                  </a:cubicBezTo>
                  <a:cubicBezTo>
                    <a:pt x="154" y="233"/>
                    <a:pt x="159" y="216"/>
                    <a:pt x="155" y="205"/>
                  </a:cubicBezTo>
                  <a:cubicBezTo>
                    <a:pt x="152" y="196"/>
                    <a:pt x="140" y="190"/>
                    <a:pt x="130" y="187"/>
                  </a:cubicBezTo>
                  <a:cubicBezTo>
                    <a:pt x="120" y="184"/>
                    <a:pt x="120" y="184"/>
                    <a:pt x="120" y="184"/>
                  </a:cubicBezTo>
                  <a:cubicBezTo>
                    <a:pt x="123" y="174"/>
                    <a:pt x="123" y="174"/>
                    <a:pt x="123" y="174"/>
                  </a:cubicBezTo>
                  <a:cubicBezTo>
                    <a:pt x="131" y="152"/>
                    <a:pt x="135" y="132"/>
                    <a:pt x="135" y="116"/>
                  </a:cubicBezTo>
                  <a:cubicBezTo>
                    <a:pt x="135" y="104"/>
                    <a:pt x="133" y="91"/>
                    <a:pt x="129" y="79"/>
                  </a:cubicBezTo>
                  <a:cubicBezTo>
                    <a:pt x="117" y="47"/>
                    <a:pt x="99" y="26"/>
                    <a:pt x="92" y="21"/>
                  </a:cubicBezTo>
                  <a:cubicBezTo>
                    <a:pt x="85" y="26"/>
                    <a:pt x="67" y="47"/>
                    <a:pt x="55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62" name="Freeform 31">
              <a:extLst>
                <a:ext uri="{FF2B5EF4-FFF2-40B4-BE49-F238E27FC236}">
                  <a16:creationId xmlns:a16="http://schemas.microsoft.com/office/drawing/2014/main" id="{4AB3ACEA-0A3F-405A-A0BF-CAA8415F7E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60938" y="5127626"/>
              <a:ext cx="244475" cy="241300"/>
            </a:xfrm>
            <a:custGeom>
              <a:avLst/>
              <a:gdLst>
                <a:gd name="T0" fmla="*/ 32 w 64"/>
                <a:gd name="T1" fmla="*/ 64 h 64"/>
                <a:gd name="T2" fmla="*/ 0 w 64"/>
                <a:gd name="T3" fmla="*/ 32 h 64"/>
                <a:gd name="T4" fmla="*/ 32 w 64"/>
                <a:gd name="T5" fmla="*/ 0 h 64"/>
                <a:gd name="T6" fmla="*/ 64 w 64"/>
                <a:gd name="T7" fmla="*/ 32 h 64"/>
                <a:gd name="T8" fmla="*/ 32 w 64"/>
                <a:gd name="T9" fmla="*/ 64 h 64"/>
                <a:gd name="T10" fmla="*/ 32 w 64"/>
                <a:gd name="T11" fmla="*/ 12 h 64"/>
                <a:gd name="T12" fmla="*/ 12 w 64"/>
                <a:gd name="T13" fmla="*/ 32 h 64"/>
                <a:gd name="T14" fmla="*/ 32 w 64"/>
                <a:gd name="T15" fmla="*/ 52 h 64"/>
                <a:gd name="T16" fmla="*/ 52 w 64"/>
                <a:gd name="T17" fmla="*/ 32 h 64"/>
                <a:gd name="T18" fmla="*/ 32 w 64"/>
                <a:gd name="T19" fmla="*/ 1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4">
                  <a:moveTo>
                    <a:pt x="32" y="64"/>
                  </a:moveTo>
                  <a:cubicBezTo>
                    <a:pt x="14" y="64"/>
                    <a:pt x="0" y="50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50" y="0"/>
                    <a:pt x="64" y="14"/>
                    <a:pt x="64" y="32"/>
                  </a:cubicBezTo>
                  <a:cubicBezTo>
                    <a:pt x="64" y="50"/>
                    <a:pt x="50" y="64"/>
                    <a:pt x="32" y="64"/>
                  </a:cubicBezTo>
                  <a:close/>
                  <a:moveTo>
                    <a:pt x="32" y="12"/>
                  </a:moveTo>
                  <a:cubicBezTo>
                    <a:pt x="21" y="12"/>
                    <a:pt x="12" y="21"/>
                    <a:pt x="12" y="32"/>
                  </a:cubicBezTo>
                  <a:cubicBezTo>
                    <a:pt x="12" y="43"/>
                    <a:pt x="21" y="52"/>
                    <a:pt x="32" y="52"/>
                  </a:cubicBezTo>
                  <a:cubicBezTo>
                    <a:pt x="43" y="52"/>
                    <a:pt x="52" y="43"/>
                    <a:pt x="52" y="32"/>
                  </a:cubicBezTo>
                  <a:cubicBezTo>
                    <a:pt x="52" y="21"/>
                    <a:pt x="43" y="12"/>
                    <a:pt x="3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63" name="Freeform 32">
              <a:extLst>
                <a:ext uri="{FF2B5EF4-FFF2-40B4-BE49-F238E27FC236}">
                  <a16:creationId xmlns:a16="http://schemas.microsoft.com/office/drawing/2014/main" id="{5E0BDCD4-BF0D-49BD-945E-7BE73730A6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73638" y="5649913"/>
              <a:ext cx="225425" cy="358775"/>
            </a:xfrm>
            <a:custGeom>
              <a:avLst/>
              <a:gdLst>
                <a:gd name="T0" fmla="*/ 29 w 59"/>
                <a:gd name="T1" fmla="*/ 95 h 95"/>
                <a:gd name="T2" fmla="*/ 24 w 59"/>
                <a:gd name="T3" fmla="*/ 85 h 95"/>
                <a:gd name="T4" fmla="*/ 0 w 59"/>
                <a:gd name="T5" fmla="*/ 26 h 95"/>
                <a:gd name="T6" fmla="*/ 29 w 59"/>
                <a:gd name="T7" fmla="*/ 0 h 95"/>
                <a:gd name="T8" fmla="*/ 59 w 59"/>
                <a:gd name="T9" fmla="*/ 26 h 95"/>
                <a:gd name="T10" fmla="*/ 34 w 59"/>
                <a:gd name="T11" fmla="*/ 85 h 95"/>
                <a:gd name="T12" fmla="*/ 29 w 59"/>
                <a:gd name="T13" fmla="*/ 95 h 95"/>
                <a:gd name="T14" fmla="*/ 29 w 59"/>
                <a:gd name="T15" fmla="*/ 12 h 95"/>
                <a:gd name="T16" fmla="*/ 12 w 59"/>
                <a:gd name="T17" fmla="*/ 26 h 95"/>
                <a:gd name="T18" fmla="*/ 29 w 59"/>
                <a:gd name="T19" fmla="*/ 69 h 95"/>
                <a:gd name="T20" fmla="*/ 47 w 59"/>
                <a:gd name="T21" fmla="*/ 26 h 95"/>
                <a:gd name="T22" fmla="*/ 29 w 59"/>
                <a:gd name="T23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9" h="95">
                  <a:moveTo>
                    <a:pt x="29" y="95"/>
                  </a:moveTo>
                  <a:cubicBezTo>
                    <a:pt x="24" y="85"/>
                    <a:pt x="24" y="85"/>
                    <a:pt x="24" y="85"/>
                  </a:cubicBezTo>
                  <a:cubicBezTo>
                    <a:pt x="20" y="77"/>
                    <a:pt x="0" y="38"/>
                    <a:pt x="0" y="26"/>
                  </a:cubicBezTo>
                  <a:cubicBezTo>
                    <a:pt x="0" y="12"/>
                    <a:pt x="13" y="0"/>
                    <a:pt x="29" y="0"/>
                  </a:cubicBezTo>
                  <a:cubicBezTo>
                    <a:pt x="45" y="0"/>
                    <a:pt x="59" y="12"/>
                    <a:pt x="59" y="26"/>
                  </a:cubicBezTo>
                  <a:cubicBezTo>
                    <a:pt x="59" y="38"/>
                    <a:pt x="39" y="77"/>
                    <a:pt x="34" y="85"/>
                  </a:cubicBezTo>
                  <a:lnTo>
                    <a:pt x="29" y="95"/>
                  </a:lnTo>
                  <a:close/>
                  <a:moveTo>
                    <a:pt x="29" y="12"/>
                  </a:moveTo>
                  <a:cubicBezTo>
                    <a:pt x="19" y="12"/>
                    <a:pt x="12" y="18"/>
                    <a:pt x="12" y="26"/>
                  </a:cubicBezTo>
                  <a:cubicBezTo>
                    <a:pt x="12" y="31"/>
                    <a:pt x="20" y="50"/>
                    <a:pt x="29" y="69"/>
                  </a:cubicBezTo>
                  <a:cubicBezTo>
                    <a:pt x="38" y="50"/>
                    <a:pt x="47" y="31"/>
                    <a:pt x="47" y="26"/>
                  </a:cubicBezTo>
                  <a:cubicBezTo>
                    <a:pt x="47" y="18"/>
                    <a:pt x="39" y="12"/>
                    <a:pt x="29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564" name="Freeform 199">
            <a:extLst>
              <a:ext uri="{FF2B5EF4-FFF2-40B4-BE49-F238E27FC236}">
                <a16:creationId xmlns:a16="http://schemas.microsoft.com/office/drawing/2014/main" id="{BBF13022-0219-4D2B-AB3A-5AE21E8486FC}"/>
              </a:ext>
            </a:extLst>
          </p:cNvPr>
          <p:cNvSpPr>
            <a:spLocks noEditPoints="1"/>
          </p:cNvSpPr>
          <p:nvPr/>
        </p:nvSpPr>
        <p:spPr bwMode="auto">
          <a:xfrm>
            <a:off x="6224678" y="4632562"/>
            <a:ext cx="410967" cy="308226"/>
          </a:xfrm>
          <a:custGeom>
            <a:avLst/>
            <a:gdLst>
              <a:gd name="T0" fmla="*/ 96 w 112"/>
              <a:gd name="T1" fmla="*/ 0 h 84"/>
              <a:gd name="T2" fmla="*/ 16 w 112"/>
              <a:gd name="T3" fmla="*/ 0 h 84"/>
              <a:gd name="T4" fmla="*/ 0 w 112"/>
              <a:gd name="T5" fmla="*/ 16 h 84"/>
              <a:gd name="T6" fmla="*/ 0 w 112"/>
              <a:gd name="T7" fmla="*/ 68 h 84"/>
              <a:gd name="T8" fmla="*/ 16 w 112"/>
              <a:gd name="T9" fmla="*/ 84 h 84"/>
              <a:gd name="T10" fmla="*/ 96 w 112"/>
              <a:gd name="T11" fmla="*/ 84 h 84"/>
              <a:gd name="T12" fmla="*/ 112 w 112"/>
              <a:gd name="T13" fmla="*/ 68 h 84"/>
              <a:gd name="T14" fmla="*/ 112 w 112"/>
              <a:gd name="T15" fmla="*/ 16 h 84"/>
              <a:gd name="T16" fmla="*/ 96 w 112"/>
              <a:gd name="T17" fmla="*/ 0 h 84"/>
              <a:gd name="T18" fmla="*/ 104 w 112"/>
              <a:gd name="T19" fmla="*/ 16 h 84"/>
              <a:gd name="T20" fmla="*/ 104 w 112"/>
              <a:gd name="T21" fmla="*/ 68 h 84"/>
              <a:gd name="T22" fmla="*/ 104 w 112"/>
              <a:gd name="T23" fmla="*/ 69 h 84"/>
              <a:gd name="T24" fmla="*/ 71 w 112"/>
              <a:gd name="T25" fmla="*/ 38 h 84"/>
              <a:gd name="T26" fmla="*/ 104 w 112"/>
              <a:gd name="T27" fmla="*/ 14 h 84"/>
              <a:gd name="T28" fmla="*/ 104 w 112"/>
              <a:gd name="T29" fmla="*/ 16 h 84"/>
              <a:gd name="T30" fmla="*/ 96 w 112"/>
              <a:gd name="T31" fmla="*/ 8 h 84"/>
              <a:gd name="T32" fmla="*/ 98 w 112"/>
              <a:gd name="T33" fmla="*/ 8 h 84"/>
              <a:gd name="T34" fmla="*/ 55 w 112"/>
              <a:gd name="T35" fmla="*/ 41 h 84"/>
              <a:gd name="T36" fmla="*/ 13 w 112"/>
              <a:gd name="T37" fmla="*/ 9 h 84"/>
              <a:gd name="T38" fmla="*/ 16 w 112"/>
              <a:gd name="T39" fmla="*/ 8 h 84"/>
              <a:gd name="T40" fmla="*/ 96 w 112"/>
              <a:gd name="T41" fmla="*/ 8 h 84"/>
              <a:gd name="T42" fmla="*/ 8 w 112"/>
              <a:gd name="T43" fmla="*/ 69 h 84"/>
              <a:gd name="T44" fmla="*/ 8 w 112"/>
              <a:gd name="T45" fmla="*/ 68 h 84"/>
              <a:gd name="T46" fmla="*/ 8 w 112"/>
              <a:gd name="T47" fmla="*/ 16 h 84"/>
              <a:gd name="T48" fmla="*/ 8 w 112"/>
              <a:gd name="T49" fmla="*/ 15 h 84"/>
              <a:gd name="T50" fmla="*/ 40 w 112"/>
              <a:gd name="T51" fmla="*/ 39 h 84"/>
              <a:gd name="T52" fmla="*/ 8 w 112"/>
              <a:gd name="T53" fmla="*/ 69 h 84"/>
              <a:gd name="T54" fmla="*/ 16 w 112"/>
              <a:gd name="T55" fmla="*/ 76 h 84"/>
              <a:gd name="T56" fmla="*/ 13 w 112"/>
              <a:gd name="T57" fmla="*/ 75 h 84"/>
              <a:gd name="T58" fmla="*/ 47 w 112"/>
              <a:gd name="T59" fmla="*/ 43 h 84"/>
              <a:gd name="T60" fmla="*/ 49 w 112"/>
              <a:gd name="T61" fmla="*/ 45 h 84"/>
              <a:gd name="T62" fmla="*/ 49 w 112"/>
              <a:gd name="T63" fmla="*/ 45 h 84"/>
              <a:gd name="T64" fmla="*/ 55 w 112"/>
              <a:gd name="T65" fmla="*/ 48 h 84"/>
              <a:gd name="T66" fmla="*/ 61 w 112"/>
              <a:gd name="T67" fmla="*/ 45 h 84"/>
              <a:gd name="T68" fmla="*/ 62 w 112"/>
              <a:gd name="T69" fmla="*/ 45 h 84"/>
              <a:gd name="T70" fmla="*/ 65 w 112"/>
              <a:gd name="T71" fmla="*/ 43 h 84"/>
              <a:gd name="T72" fmla="*/ 99 w 112"/>
              <a:gd name="T73" fmla="*/ 75 h 84"/>
              <a:gd name="T74" fmla="*/ 96 w 112"/>
              <a:gd name="T75" fmla="*/ 76 h 84"/>
              <a:gd name="T76" fmla="*/ 16 w 112"/>
              <a:gd name="T77" fmla="*/ 76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12" h="84">
                <a:moveTo>
                  <a:pt x="96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68"/>
                  <a:pt x="0" y="68"/>
                  <a:pt x="0" y="68"/>
                </a:cubicBezTo>
                <a:cubicBezTo>
                  <a:pt x="0" y="77"/>
                  <a:pt x="7" y="84"/>
                  <a:pt x="16" y="84"/>
                </a:cubicBezTo>
                <a:cubicBezTo>
                  <a:pt x="96" y="84"/>
                  <a:pt x="96" y="84"/>
                  <a:pt x="96" y="84"/>
                </a:cubicBezTo>
                <a:cubicBezTo>
                  <a:pt x="105" y="84"/>
                  <a:pt x="112" y="77"/>
                  <a:pt x="112" y="68"/>
                </a:cubicBezTo>
                <a:cubicBezTo>
                  <a:pt x="112" y="16"/>
                  <a:pt x="112" y="16"/>
                  <a:pt x="112" y="16"/>
                </a:cubicBezTo>
                <a:cubicBezTo>
                  <a:pt x="112" y="7"/>
                  <a:pt x="105" y="0"/>
                  <a:pt x="96" y="0"/>
                </a:cubicBezTo>
                <a:close/>
                <a:moveTo>
                  <a:pt x="104" y="16"/>
                </a:moveTo>
                <a:cubicBezTo>
                  <a:pt x="104" y="68"/>
                  <a:pt x="104" y="68"/>
                  <a:pt x="104" y="68"/>
                </a:cubicBezTo>
                <a:cubicBezTo>
                  <a:pt x="104" y="68"/>
                  <a:pt x="104" y="69"/>
                  <a:pt x="104" y="69"/>
                </a:cubicBezTo>
                <a:cubicBezTo>
                  <a:pt x="71" y="38"/>
                  <a:pt x="71" y="38"/>
                  <a:pt x="71" y="38"/>
                </a:cubicBezTo>
                <a:cubicBezTo>
                  <a:pt x="104" y="14"/>
                  <a:pt x="104" y="14"/>
                  <a:pt x="104" y="14"/>
                </a:cubicBezTo>
                <a:cubicBezTo>
                  <a:pt x="104" y="14"/>
                  <a:pt x="104" y="15"/>
                  <a:pt x="104" y="16"/>
                </a:cubicBezTo>
                <a:close/>
                <a:moveTo>
                  <a:pt x="96" y="8"/>
                </a:moveTo>
                <a:cubicBezTo>
                  <a:pt x="97" y="8"/>
                  <a:pt x="98" y="8"/>
                  <a:pt x="98" y="8"/>
                </a:cubicBezTo>
                <a:cubicBezTo>
                  <a:pt x="55" y="41"/>
                  <a:pt x="55" y="41"/>
                  <a:pt x="55" y="41"/>
                </a:cubicBezTo>
                <a:cubicBezTo>
                  <a:pt x="13" y="9"/>
                  <a:pt x="13" y="9"/>
                  <a:pt x="13" y="9"/>
                </a:cubicBezTo>
                <a:cubicBezTo>
                  <a:pt x="14" y="8"/>
                  <a:pt x="15" y="8"/>
                  <a:pt x="16" y="8"/>
                </a:cubicBezTo>
                <a:lnTo>
                  <a:pt x="96" y="8"/>
                </a:lnTo>
                <a:close/>
                <a:moveTo>
                  <a:pt x="8" y="69"/>
                </a:moveTo>
                <a:cubicBezTo>
                  <a:pt x="8" y="69"/>
                  <a:pt x="8" y="68"/>
                  <a:pt x="8" y="68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5"/>
                  <a:pt x="8" y="15"/>
                  <a:pt x="8" y="15"/>
                </a:cubicBezTo>
                <a:cubicBezTo>
                  <a:pt x="40" y="39"/>
                  <a:pt x="40" y="39"/>
                  <a:pt x="40" y="39"/>
                </a:cubicBezTo>
                <a:lnTo>
                  <a:pt x="8" y="69"/>
                </a:lnTo>
                <a:close/>
                <a:moveTo>
                  <a:pt x="16" y="76"/>
                </a:moveTo>
                <a:cubicBezTo>
                  <a:pt x="15" y="76"/>
                  <a:pt x="13" y="76"/>
                  <a:pt x="13" y="75"/>
                </a:cubicBezTo>
                <a:cubicBezTo>
                  <a:pt x="47" y="43"/>
                  <a:pt x="47" y="43"/>
                  <a:pt x="47" y="43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51" y="47"/>
                  <a:pt x="53" y="48"/>
                  <a:pt x="55" y="48"/>
                </a:cubicBezTo>
                <a:cubicBezTo>
                  <a:pt x="58" y="48"/>
                  <a:pt x="60" y="47"/>
                  <a:pt x="61" y="45"/>
                </a:cubicBezTo>
                <a:cubicBezTo>
                  <a:pt x="62" y="45"/>
                  <a:pt x="62" y="45"/>
                  <a:pt x="62" y="45"/>
                </a:cubicBezTo>
                <a:cubicBezTo>
                  <a:pt x="65" y="43"/>
                  <a:pt x="65" y="43"/>
                  <a:pt x="65" y="43"/>
                </a:cubicBezTo>
                <a:cubicBezTo>
                  <a:pt x="99" y="75"/>
                  <a:pt x="99" y="75"/>
                  <a:pt x="99" y="75"/>
                </a:cubicBezTo>
                <a:cubicBezTo>
                  <a:pt x="99" y="76"/>
                  <a:pt x="97" y="76"/>
                  <a:pt x="96" y="76"/>
                </a:cubicBezTo>
                <a:lnTo>
                  <a:pt x="16" y="7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565" name="Group 564">
            <a:extLst>
              <a:ext uri="{FF2B5EF4-FFF2-40B4-BE49-F238E27FC236}">
                <a16:creationId xmlns:a16="http://schemas.microsoft.com/office/drawing/2014/main" id="{6DE1E124-480B-4B55-A7A2-EB2FB66024C5}"/>
              </a:ext>
            </a:extLst>
          </p:cNvPr>
          <p:cNvGrpSpPr/>
          <p:nvPr/>
        </p:nvGrpSpPr>
        <p:grpSpPr>
          <a:xfrm>
            <a:off x="5226363" y="4609239"/>
            <a:ext cx="407596" cy="354872"/>
            <a:chOff x="1482726" y="3625850"/>
            <a:chExt cx="319088" cy="277813"/>
          </a:xfrm>
          <a:solidFill>
            <a:schemeClr val="tx1"/>
          </a:solidFill>
        </p:grpSpPr>
        <p:sp>
          <p:nvSpPr>
            <p:cNvPr id="566" name="Freeform 143">
              <a:extLst>
                <a:ext uri="{FF2B5EF4-FFF2-40B4-BE49-F238E27FC236}">
                  <a16:creationId xmlns:a16="http://schemas.microsoft.com/office/drawing/2014/main" id="{7BDBF689-777C-4476-9261-9674BC4209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82726" y="3625850"/>
              <a:ext cx="319088" cy="277813"/>
            </a:xfrm>
            <a:custGeom>
              <a:avLst/>
              <a:gdLst>
                <a:gd name="T0" fmla="*/ 108 w 120"/>
                <a:gd name="T1" fmla="*/ 0 h 104"/>
                <a:gd name="T2" fmla="*/ 12 w 120"/>
                <a:gd name="T3" fmla="*/ 0 h 104"/>
                <a:gd name="T4" fmla="*/ 0 w 120"/>
                <a:gd name="T5" fmla="*/ 12 h 104"/>
                <a:gd name="T6" fmla="*/ 0 w 120"/>
                <a:gd name="T7" fmla="*/ 16 h 104"/>
                <a:gd name="T8" fmla="*/ 8 w 120"/>
                <a:gd name="T9" fmla="*/ 27 h 104"/>
                <a:gd name="T10" fmla="*/ 8 w 120"/>
                <a:gd name="T11" fmla="*/ 96 h 104"/>
                <a:gd name="T12" fmla="*/ 16 w 120"/>
                <a:gd name="T13" fmla="*/ 104 h 104"/>
                <a:gd name="T14" fmla="*/ 104 w 120"/>
                <a:gd name="T15" fmla="*/ 104 h 104"/>
                <a:gd name="T16" fmla="*/ 112 w 120"/>
                <a:gd name="T17" fmla="*/ 96 h 104"/>
                <a:gd name="T18" fmla="*/ 112 w 120"/>
                <a:gd name="T19" fmla="*/ 27 h 104"/>
                <a:gd name="T20" fmla="*/ 120 w 120"/>
                <a:gd name="T21" fmla="*/ 16 h 104"/>
                <a:gd name="T22" fmla="*/ 120 w 120"/>
                <a:gd name="T23" fmla="*/ 12 h 104"/>
                <a:gd name="T24" fmla="*/ 108 w 120"/>
                <a:gd name="T25" fmla="*/ 0 h 104"/>
                <a:gd name="T26" fmla="*/ 8 w 120"/>
                <a:gd name="T27" fmla="*/ 12 h 104"/>
                <a:gd name="T28" fmla="*/ 12 w 120"/>
                <a:gd name="T29" fmla="*/ 8 h 104"/>
                <a:gd name="T30" fmla="*/ 108 w 120"/>
                <a:gd name="T31" fmla="*/ 8 h 104"/>
                <a:gd name="T32" fmla="*/ 112 w 120"/>
                <a:gd name="T33" fmla="*/ 12 h 104"/>
                <a:gd name="T34" fmla="*/ 112 w 120"/>
                <a:gd name="T35" fmla="*/ 16 h 104"/>
                <a:gd name="T36" fmla="*/ 108 w 120"/>
                <a:gd name="T37" fmla="*/ 20 h 104"/>
                <a:gd name="T38" fmla="*/ 108 w 120"/>
                <a:gd name="T39" fmla="*/ 20 h 104"/>
                <a:gd name="T40" fmla="*/ 12 w 120"/>
                <a:gd name="T41" fmla="*/ 20 h 104"/>
                <a:gd name="T42" fmla="*/ 12 w 120"/>
                <a:gd name="T43" fmla="*/ 20 h 104"/>
                <a:gd name="T44" fmla="*/ 8 w 120"/>
                <a:gd name="T45" fmla="*/ 16 h 104"/>
                <a:gd name="T46" fmla="*/ 8 w 120"/>
                <a:gd name="T47" fmla="*/ 12 h 104"/>
                <a:gd name="T48" fmla="*/ 16 w 120"/>
                <a:gd name="T49" fmla="*/ 96 h 104"/>
                <a:gd name="T50" fmla="*/ 16 w 120"/>
                <a:gd name="T51" fmla="*/ 28 h 104"/>
                <a:gd name="T52" fmla="*/ 104 w 120"/>
                <a:gd name="T53" fmla="*/ 28 h 104"/>
                <a:gd name="T54" fmla="*/ 104 w 120"/>
                <a:gd name="T55" fmla="*/ 96 h 104"/>
                <a:gd name="T56" fmla="*/ 16 w 120"/>
                <a:gd name="T57" fmla="*/ 9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0" h="104">
                  <a:moveTo>
                    <a:pt x="108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21"/>
                    <a:pt x="3" y="26"/>
                    <a:pt x="8" y="27"/>
                  </a:cubicBezTo>
                  <a:cubicBezTo>
                    <a:pt x="8" y="96"/>
                    <a:pt x="8" y="96"/>
                    <a:pt x="8" y="96"/>
                  </a:cubicBezTo>
                  <a:cubicBezTo>
                    <a:pt x="8" y="100"/>
                    <a:pt x="12" y="104"/>
                    <a:pt x="16" y="104"/>
                  </a:cubicBezTo>
                  <a:cubicBezTo>
                    <a:pt x="104" y="104"/>
                    <a:pt x="104" y="104"/>
                    <a:pt x="104" y="104"/>
                  </a:cubicBezTo>
                  <a:cubicBezTo>
                    <a:pt x="108" y="104"/>
                    <a:pt x="112" y="100"/>
                    <a:pt x="112" y="96"/>
                  </a:cubicBezTo>
                  <a:cubicBezTo>
                    <a:pt x="112" y="27"/>
                    <a:pt x="112" y="27"/>
                    <a:pt x="112" y="27"/>
                  </a:cubicBezTo>
                  <a:cubicBezTo>
                    <a:pt x="117" y="26"/>
                    <a:pt x="120" y="21"/>
                    <a:pt x="120" y="16"/>
                  </a:cubicBezTo>
                  <a:cubicBezTo>
                    <a:pt x="120" y="12"/>
                    <a:pt x="120" y="12"/>
                    <a:pt x="120" y="12"/>
                  </a:cubicBezTo>
                  <a:cubicBezTo>
                    <a:pt x="120" y="5"/>
                    <a:pt x="115" y="0"/>
                    <a:pt x="108" y="0"/>
                  </a:cubicBezTo>
                  <a:close/>
                  <a:moveTo>
                    <a:pt x="8" y="12"/>
                  </a:moveTo>
                  <a:cubicBezTo>
                    <a:pt x="8" y="10"/>
                    <a:pt x="10" y="8"/>
                    <a:pt x="12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10" y="8"/>
                    <a:pt x="112" y="10"/>
                    <a:pt x="112" y="12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112" y="18"/>
                    <a:pt x="110" y="20"/>
                    <a:pt x="108" y="20"/>
                  </a:cubicBezTo>
                  <a:cubicBezTo>
                    <a:pt x="108" y="20"/>
                    <a:pt x="108" y="20"/>
                    <a:pt x="108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0" y="20"/>
                    <a:pt x="8" y="18"/>
                    <a:pt x="8" y="16"/>
                  </a:cubicBezTo>
                  <a:lnTo>
                    <a:pt x="8" y="12"/>
                  </a:lnTo>
                  <a:close/>
                  <a:moveTo>
                    <a:pt x="16" y="96"/>
                  </a:moveTo>
                  <a:cubicBezTo>
                    <a:pt x="16" y="28"/>
                    <a:pt x="16" y="28"/>
                    <a:pt x="16" y="28"/>
                  </a:cubicBezTo>
                  <a:cubicBezTo>
                    <a:pt x="104" y="28"/>
                    <a:pt x="104" y="28"/>
                    <a:pt x="104" y="28"/>
                  </a:cubicBezTo>
                  <a:cubicBezTo>
                    <a:pt x="104" y="96"/>
                    <a:pt x="104" y="96"/>
                    <a:pt x="104" y="96"/>
                  </a:cubicBezTo>
                  <a:lnTo>
                    <a:pt x="16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67" name="Freeform 144">
              <a:extLst>
                <a:ext uri="{FF2B5EF4-FFF2-40B4-BE49-F238E27FC236}">
                  <a16:creationId xmlns:a16="http://schemas.microsoft.com/office/drawing/2014/main" id="{5C6085B0-9F83-4597-A2D9-7017DAC905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0201" y="3732213"/>
              <a:ext cx="84138" cy="22225"/>
            </a:xfrm>
            <a:custGeom>
              <a:avLst/>
              <a:gdLst>
                <a:gd name="T0" fmla="*/ 28 w 32"/>
                <a:gd name="T1" fmla="*/ 0 h 8"/>
                <a:gd name="T2" fmla="*/ 4 w 32"/>
                <a:gd name="T3" fmla="*/ 0 h 8"/>
                <a:gd name="T4" fmla="*/ 0 w 32"/>
                <a:gd name="T5" fmla="*/ 4 h 8"/>
                <a:gd name="T6" fmla="*/ 4 w 32"/>
                <a:gd name="T7" fmla="*/ 8 h 8"/>
                <a:gd name="T8" fmla="*/ 28 w 32"/>
                <a:gd name="T9" fmla="*/ 8 h 8"/>
                <a:gd name="T10" fmla="*/ 32 w 32"/>
                <a:gd name="T11" fmla="*/ 4 h 8"/>
                <a:gd name="T12" fmla="*/ 28 w 32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8">
                  <a:moveTo>
                    <a:pt x="28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30" y="8"/>
                    <a:pt x="32" y="6"/>
                    <a:pt x="32" y="4"/>
                  </a:cubicBezTo>
                  <a:cubicBezTo>
                    <a:pt x="32" y="2"/>
                    <a:pt x="30" y="0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568" name="Group 567">
            <a:extLst>
              <a:ext uri="{FF2B5EF4-FFF2-40B4-BE49-F238E27FC236}">
                <a16:creationId xmlns:a16="http://schemas.microsoft.com/office/drawing/2014/main" id="{375F2032-E6B5-4575-883F-9821A88BBE2D}"/>
              </a:ext>
            </a:extLst>
          </p:cNvPr>
          <p:cNvGrpSpPr/>
          <p:nvPr/>
        </p:nvGrpSpPr>
        <p:grpSpPr>
          <a:xfrm>
            <a:off x="7278732" y="4607811"/>
            <a:ext cx="370533" cy="357729"/>
            <a:chOff x="4064000" y="5461000"/>
            <a:chExt cx="735013" cy="709613"/>
          </a:xfrm>
          <a:solidFill>
            <a:schemeClr val="tx1"/>
          </a:solidFill>
        </p:grpSpPr>
        <p:sp>
          <p:nvSpPr>
            <p:cNvPr id="569" name="Freeform 20">
              <a:extLst>
                <a:ext uri="{FF2B5EF4-FFF2-40B4-BE49-F238E27FC236}">
                  <a16:creationId xmlns:a16="http://schemas.microsoft.com/office/drawing/2014/main" id="{D2D41938-6FF8-4AA3-A453-90C6EFD803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64000" y="5461000"/>
              <a:ext cx="708025" cy="709613"/>
            </a:xfrm>
            <a:custGeom>
              <a:avLst/>
              <a:gdLst>
                <a:gd name="T0" fmla="*/ 142 w 186"/>
                <a:gd name="T1" fmla="*/ 155 h 186"/>
                <a:gd name="T2" fmla="*/ 125 w 186"/>
                <a:gd name="T3" fmla="*/ 165 h 186"/>
                <a:gd name="T4" fmla="*/ 131 w 186"/>
                <a:gd name="T5" fmla="*/ 156 h 186"/>
                <a:gd name="T6" fmla="*/ 121 w 186"/>
                <a:gd name="T7" fmla="*/ 157 h 186"/>
                <a:gd name="T8" fmla="*/ 114 w 186"/>
                <a:gd name="T9" fmla="*/ 156 h 186"/>
                <a:gd name="T10" fmla="*/ 93 w 186"/>
                <a:gd name="T11" fmla="*/ 172 h 186"/>
                <a:gd name="T12" fmla="*/ 60 w 186"/>
                <a:gd name="T13" fmla="*/ 131 h 186"/>
                <a:gd name="T14" fmla="*/ 76 w 186"/>
                <a:gd name="T15" fmla="*/ 131 h 186"/>
                <a:gd name="T16" fmla="*/ 72 w 186"/>
                <a:gd name="T17" fmla="*/ 120 h 186"/>
                <a:gd name="T18" fmla="*/ 71 w 186"/>
                <a:gd name="T19" fmla="*/ 117 h 186"/>
                <a:gd name="T20" fmla="*/ 57 w 186"/>
                <a:gd name="T21" fmla="*/ 117 h 186"/>
                <a:gd name="T22" fmla="*/ 56 w 186"/>
                <a:gd name="T23" fmla="*/ 93 h 186"/>
                <a:gd name="T24" fmla="*/ 57 w 186"/>
                <a:gd name="T25" fmla="*/ 72 h 186"/>
                <a:gd name="T26" fmla="*/ 81 w 186"/>
                <a:gd name="T27" fmla="*/ 72 h 186"/>
                <a:gd name="T28" fmla="*/ 98 w 186"/>
                <a:gd name="T29" fmla="*/ 58 h 186"/>
                <a:gd name="T30" fmla="*/ 60 w 186"/>
                <a:gd name="T31" fmla="*/ 58 h 186"/>
                <a:gd name="T32" fmla="*/ 93 w 186"/>
                <a:gd name="T33" fmla="*/ 14 h 186"/>
                <a:gd name="T34" fmla="*/ 125 w 186"/>
                <a:gd name="T35" fmla="*/ 53 h 186"/>
                <a:gd name="T36" fmla="*/ 140 w 186"/>
                <a:gd name="T37" fmla="*/ 56 h 186"/>
                <a:gd name="T38" fmla="*/ 125 w 186"/>
                <a:gd name="T39" fmla="*/ 21 h 186"/>
                <a:gd name="T40" fmla="*/ 164 w 186"/>
                <a:gd name="T41" fmla="*/ 58 h 186"/>
                <a:gd name="T42" fmla="*/ 145 w 186"/>
                <a:gd name="T43" fmla="*/ 58 h 186"/>
                <a:gd name="T44" fmla="*/ 162 w 186"/>
                <a:gd name="T45" fmla="*/ 72 h 186"/>
                <a:gd name="T46" fmla="*/ 169 w 186"/>
                <a:gd name="T47" fmla="*/ 72 h 186"/>
                <a:gd name="T48" fmla="*/ 172 w 186"/>
                <a:gd name="T49" fmla="*/ 93 h 186"/>
                <a:gd name="T50" fmla="*/ 172 w 186"/>
                <a:gd name="T51" fmla="*/ 94 h 186"/>
                <a:gd name="T52" fmla="*/ 170 w 186"/>
                <a:gd name="T53" fmla="*/ 123 h 186"/>
                <a:gd name="T54" fmla="*/ 178 w 186"/>
                <a:gd name="T55" fmla="*/ 131 h 186"/>
                <a:gd name="T56" fmla="*/ 178 w 186"/>
                <a:gd name="T57" fmla="*/ 131 h 186"/>
                <a:gd name="T58" fmla="*/ 179 w 186"/>
                <a:gd name="T59" fmla="*/ 131 h 186"/>
                <a:gd name="T60" fmla="*/ 179 w 186"/>
                <a:gd name="T61" fmla="*/ 128 h 186"/>
                <a:gd name="T62" fmla="*/ 186 w 186"/>
                <a:gd name="T63" fmla="*/ 93 h 186"/>
                <a:gd name="T64" fmla="*/ 93 w 186"/>
                <a:gd name="T65" fmla="*/ 0 h 186"/>
                <a:gd name="T66" fmla="*/ 0 w 186"/>
                <a:gd name="T67" fmla="*/ 93 h 186"/>
                <a:gd name="T68" fmla="*/ 93 w 186"/>
                <a:gd name="T69" fmla="*/ 186 h 186"/>
                <a:gd name="T70" fmla="*/ 151 w 186"/>
                <a:gd name="T71" fmla="*/ 166 h 186"/>
                <a:gd name="T72" fmla="*/ 142 w 186"/>
                <a:gd name="T73" fmla="*/ 155 h 186"/>
                <a:gd name="T74" fmla="*/ 61 w 186"/>
                <a:gd name="T75" fmla="*/ 21 h 186"/>
                <a:gd name="T76" fmla="*/ 45 w 186"/>
                <a:gd name="T77" fmla="*/ 58 h 186"/>
                <a:gd name="T78" fmla="*/ 22 w 186"/>
                <a:gd name="T79" fmla="*/ 58 h 186"/>
                <a:gd name="T80" fmla="*/ 61 w 186"/>
                <a:gd name="T81" fmla="*/ 21 h 186"/>
                <a:gd name="T82" fmla="*/ 14 w 186"/>
                <a:gd name="T83" fmla="*/ 93 h 186"/>
                <a:gd name="T84" fmla="*/ 17 w 186"/>
                <a:gd name="T85" fmla="*/ 72 h 186"/>
                <a:gd name="T86" fmla="*/ 43 w 186"/>
                <a:gd name="T87" fmla="*/ 72 h 186"/>
                <a:gd name="T88" fmla="*/ 42 w 186"/>
                <a:gd name="T89" fmla="*/ 93 h 186"/>
                <a:gd name="T90" fmla="*/ 43 w 186"/>
                <a:gd name="T91" fmla="*/ 117 h 186"/>
                <a:gd name="T92" fmla="*/ 17 w 186"/>
                <a:gd name="T93" fmla="*/ 117 h 186"/>
                <a:gd name="T94" fmla="*/ 14 w 186"/>
                <a:gd name="T95" fmla="*/ 93 h 186"/>
                <a:gd name="T96" fmla="*/ 23 w 186"/>
                <a:gd name="T97" fmla="*/ 131 h 186"/>
                <a:gd name="T98" fmla="*/ 46 w 186"/>
                <a:gd name="T99" fmla="*/ 131 h 186"/>
                <a:gd name="T100" fmla="*/ 61 w 186"/>
                <a:gd name="T101" fmla="*/ 165 h 186"/>
                <a:gd name="T102" fmla="*/ 23 w 186"/>
                <a:gd name="T103" fmla="*/ 13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86" h="186">
                  <a:moveTo>
                    <a:pt x="142" y="155"/>
                  </a:moveTo>
                  <a:cubicBezTo>
                    <a:pt x="137" y="159"/>
                    <a:pt x="131" y="163"/>
                    <a:pt x="125" y="165"/>
                  </a:cubicBezTo>
                  <a:cubicBezTo>
                    <a:pt x="127" y="162"/>
                    <a:pt x="129" y="159"/>
                    <a:pt x="131" y="156"/>
                  </a:cubicBezTo>
                  <a:cubicBezTo>
                    <a:pt x="128" y="157"/>
                    <a:pt x="124" y="157"/>
                    <a:pt x="121" y="157"/>
                  </a:cubicBezTo>
                  <a:cubicBezTo>
                    <a:pt x="119" y="157"/>
                    <a:pt x="117" y="157"/>
                    <a:pt x="114" y="156"/>
                  </a:cubicBezTo>
                  <a:cubicBezTo>
                    <a:pt x="108" y="166"/>
                    <a:pt x="100" y="172"/>
                    <a:pt x="93" y="172"/>
                  </a:cubicBezTo>
                  <a:cubicBezTo>
                    <a:pt x="81" y="172"/>
                    <a:pt x="67" y="156"/>
                    <a:pt x="60" y="131"/>
                  </a:cubicBezTo>
                  <a:cubicBezTo>
                    <a:pt x="76" y="131"/>
                    <a:pt x="76" y="131"/>
                    <a:pt x="76" y="131"/>
                  </a:cubicBezTo>
                  <a:cubicBezTo>
                    <a:pt x="74" y="127"/>
                    <a:pt x="73" y="124"/>
                    <a:pt x="72" y="120"/>
                  </a:cubicBezTo>
                  <a:cubicBezTo>
                    <a:pt x="71" y="119"/>
                    <a:pt x="71" y="118"/>
                    <a:pt x="71" y="117"/>
                  </a:cubicBezTo>
                  <a:cubicBezTo>
                    <a:pt x="57" y="117"/>
                    <a:pt x="57" y="117"/>
                    <a:pt x="57" y="117"/>
                  </a:cubicBezTo>
                  <a:cubicBezTo>
                    <a:pt x="56" y="109"/>
                    <a:pt x="56" y="101"/>
                    <a:pt x="56" y="93"/>
                  </a:cubicBezTo>
                  <a:cubicBezTo>
                    <a:pt x="56" y="86"/>
                    <a:pt x="56" y="79"/>
                    <a:pt x="57" y="72"/>
                  </a:cubicBezTo>
                  <a:cubicBezTo>
                    <a:pt x="81" y="72"/>
                    <a:pt x="81" y="72"/>
                    <a:pt x="81" y="72"/>
                  </a:cubicBezTo>
                  <a:cubicBezTo>
                    <a:pt x="85" y="66"/>
                    <a:pt x="91" y="62"/>
                    <a:pt x="98" y="58"/>
                  </a:cubicBezTo>
                  <a:cubicBezTo>
                    <a:pt x="60" y="58"/>
                    <a:pt x="60" y="58"/>
                    <a:pt x="60" y="58"/>
                  </a:cubicBezTo>
                  <a:cubicBezTo>
                    <a:pt x="66" y="32"/>
                    <a:pt x="80" y="14"/>
                    <a:pt x="93" y="14"/>
                  </a:cubicBezTo>
                  <a:cubicBezTo>
                    <a:pt x="105" y="14"/>
                    <a:pt x="118" y="29"/>
                    <a:pt x="125" y="53"/>
                  </a:cubicBezTo>
                  <a:cubicBezTo>
                    <a:pt x="130" y="53"/>
                    <a:pt x="135" y="54"/>
                    <a:pt x="140" y="56"/>
                  </a:cubicBezTo>
                  <a:cubicBezTo>
                    <a:pt x="137" y="42"/>
                    <a:pt x="132" y="30"/>
                    <a:pt x="125" y="21"/>
                  </a:cubicBezTo>
                  <a:cubicBezTo>
                    <a:pt x="142" y="28"/>
                    <a:pt x="156" y="42"/>
                    <a:pt x="164" y="58"/>
                  </a:cubicBezTo>
                  <a:cubicBezTo>
                    <a:pt x="145" y="58"/>
                    <a:pt x="145" y="58"/>
                    <a:pt x="145" y="58"/>
                  </a:cubicBezTo>
                  <a:cubicBezTo>
                    <a:pt x="151" y="62"/>
                    <a:pt x="157" y="66"/>
                    <a:pt x="162" y="72"/>
                  </a:cubicBezTo>
                  <a:cubicBezTo>
                    <a:pt x="169" y="72"/>
                    <a:pt x="169" y="72"/>
                    <a:pt x="169" y="72"/>
                  </a:cubicBezTo>
                  <a:cubicBezTo>
                    <a:pt x="171" y="79"/>
                    <a:pt x="172" y="86"/>
                    <a:pt x="172" y="93"/>
                  </a:cubicBezTo>
                  <a:cubicBezTo>
                    <a:pt x="172" y="93"/>
                    <a:pt x="172" y="94"/>
                    <a:pt x="172" y="94"/>
                  </a:cubicBezTo>
                  <a:cubicBezTo>
                    <a:pt x="174" y="104"/>
                    <a:pt x="173" y="113"/>
                    <a:pt x="170" y="123"/>
                  </a:cubicBezTo>
                  <a:cubicBezTo>
                    <a:pt x="178" y="131"/>
                    <a:pt x="178" y="131"/>
                    <a:pt x="178" y="131"/>
                  </a:cubicBezTo>
                  <a:cubicBezTo>
                    <a:pt x="178" y="131"/>
                    <a:pt x="178" y="131"/>
                    <a:pt x="178" y="131"/>
                  </a:cubicBezTo>
                  <a:cubicBezTo>
                    <a:pt x="179" y="131"/>
                    <a:pt x="179" y="131"/>
                    <a:pt x="179" y="131"/>
                  </a:cubicBezTo>
                  <a:cubicBezTo>
                    <a:pt x="179" y="128"/>
                    <a:pt x="179" y="128"/>
                    <a:pt x="179" y="128"/>
                  </a:cubicBezTo>
                  <a:cubicBezTo>
                    <a:pt x="184" y="117"/>
                    <a:pt x="186" y="106"/>
                    <a:pt x="186" y="93"/>
                  </a:cubicBezTo>
                  <a:cubicBezTo>
                    <a:pt x="186" y="42"/>
                    <a:pt x="144" y="0"/>
                    <a:pt x="93" y="0"/>
                  </a:cubicBezTo>
                  <a:cubicBezTo>
                    <a:pt x="42" y="0"/>
                    <a:pt x="0" y="42"/>
                    <a:pt x="0" y="93"/>
                  </a:cubicBezTo>
                  <a:cubicBezTo>
                    <a:pt x="0" y="144"/>
                    <a:pt x="42" y="186"/>
                    <a:pt x="93" y="186"/>
                  </a:cubicBezTo>
                  <a:cubicBezTo>
                    <a:pt x="115" y="186"/>
                    <a:pt x="135" y="178"/>
                    <a:pt x="151" y="166"/>
                  </a:cubicBezTo>
                  <a:lnTo>
                    <a:pt x="142" y="155"/>
                  </a:lnTo>
                  <a:close/>
                  <a:moveTo>
                    <a:pt x="61" y="21"/>
                  </a:moveTo>
                  <a:cubicBezTo>
                    <a:pt x="54" y="31"/>
                    <a:pt x="49" y="44"/>
                    <a:pt x="45" y="58"/>
                  </a:cubicBezTo>
                  <a:cubicBezTo>
                    <a:pt x="22" y="58"/>
                    <a:pt x="22" y="58"/>
                    <a:pt x="22" y="58"/>
                  </a:cubicBezTo>
                  <a:cubicBezTo>
                    <a:pt x="30" y="42"/>
                    <a:pt x="44" y="28"/>
                    <a:pt x="61" y="21"/>
                  </a:cubicBezTo>
                  <a:close/>
                  <a:moveTo>
                    <a:pt x="14" y="93"/>
                  </a:moveTo>
                  <a:cubicBezTo>
                    <a:pt x="14" y="86"/>
                    <a:pt x="15" y="79"/>
                    <a:pt x="17" y="72"/>
                  </a:cubicBezTo>
                  <a:cubicBezTo>
                    <a:pt x="43" y="72"/>
                    <a:pt x="43" y="72"/>
                    <a:pt x="43" y="72"/>
                  </a:cubicBezTo>
                  <a:cubicBezTo>
                    <a:pt x="42" y="79"/>
                    <a:pt x="42" y="86"/>
                    <a:pt x="42" y="93"/>
                  </a:cubicBezTo>
                  <a:cubicBezTo>
                    <a:pt x="42" y="101"/>
                    <a:pt x="42" y="109"/>
                    <a:pt x="43" y="117"/>
                  </a:cubicBezTo>
                  <a:cubicBezTo>
                    <a:pt x="17" y="117"/>
                    <a:pt x="17" y="117"/>
                    <a:pt x="17" y="117"/>
                  </a:cubicBezTo>
                  <a:cubicBezTo>
                    <a:pt x="15" y="109"/>
                    <a:pt x="14" y="101"/>
                    <a:pt x="14" y="93"/>
                  </a:cubicBezTo>
                  <a:close/>
                  <a:moveTo>
                    <a:pt x="23" y="131"/>
                  </a:moveTo>
                  <a:cubicBezTo>
                    <a:pt x="46" y="131"/>
                    <a:pt x="46" y="131"/>
                    <a:pt x="46" y="131"/>
                  </a:cubicBezTo>
                  <a:cubicBezTo>
                    <a:pt x="49" y="144"/>
                    <a:pt x="54" y="156"/>
                    <a:pt x="61" y="165"/>
                  </a:cubicBezTo>
                  <a:cubicBezTo>
                    <a:pt x="45" y="158"/>
                    <a:pt x="32" y="146"/>
                    <a:pt x="23" y="1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70" name="Freeform 21">
              <a:extLst>
                <a:ext uri="{FF2B5EF4-FFF2-40B4-BE49-F238E27FC236}">
                  <a16:creationId xmlns:a16="http://schemas.microsoft.com/office/drawing/2014/main" id="{1E0BFE34-A513-4063-88A9-C4B1ED9F03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52925" y="5691188"/>
              <a:ext cx="446088" cy="446088"/>
            </a:xfrm>
            <a:custGeom>
              <a:avLst/>
              <a:gdLst>
                <a:gd name="T0" fmla="*/ 116 w 117"/>
                <a:gd name="T1" fmla="*/ 103 h 117"/>
                <a:gd name="T2" fmla="*/ 81 w 117"/>
                <a:gd name="T3" fmla="*/ 65 h 117"/>
                <a:gd name="T4" fmla="*/ 80 w 117"/>
                <a:gd name="T5" fmla="*/ 65 h 117"/>
                <a:gd name="T6" fmla="*/ 84 w 117"/>
                <a:gd name="T7" fmla="*/ 33 h 117"/>
                <a:gd name="T8" fmla="*/ 33 w 117"/>
                <a:gd name="T9" fmla="*/ 6 h 117"/>
                <a:gd name="T10" fmla="*/ 7 w 117"/>
                <a:gd name="T11" fmla="*/ 57 h 117"/>
                <a:gd name="T12" fmla="*/ 57 w 117"/>
                <a:gd name="T13" fmla="*/ 83 h 117"/>
                <a:gd name="T14" fmla="*/ 67 w 117"/>
                <a:gd name="T15" fmla="*/ 79 h 117"/>
                <a:gd name="T16" fmla="*/ 101 w 117"/>
                <a:gd name="T17" fmla="*/ 116 h 117"/>
                <a:gd name="T18" fmla="*/ 106 w 117"/>
                <a:gd name="T19" fmla="*/ 115 h 117"/>
                <a:gd name="T20" fmla="*/ 114 w 117"/>
                <a:gd name="T21" fmla="*/ 108 h 117"/>
                <a:gd name="T22" fmla="*/ 116 w 117"/>
                <a:gd name="T23" fmla="*/ 103 h 117"/>
                <a:gd name="T24" fmla="*/ 17 w 117"/>
                <a:gd name="T25" fmla="*/ 54 h 117"/>
                <a:gd name="T26" fmla="*/ 36 w 117"/>
                <a:gd name="T27" fmla="*/ 17 h 117"/>
                <a:gd name="T28" fmla="*/ 73 w 117"/>
                <a:gd name="T29" fmla="*/ 36 h 117"/>
                <a:gd name="T30" fmla="*/ 54 w 117"/>
                <a:gd name="T31" fmla="*/ 73 h 117"/>
                <a:gd name="T32" fmla="*/ 17 w 117"/>
                <a:gd name="T33" fmla="*/ 54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7" h="117">
                  <a:moveTo>
                    <a:pt x="116" y="103"/>
                  </a:moveTo>
                  <a:cubicBezTo>
                    <a:pt x="81" y="65"/>
                    <a:pt x="81" y="65"/>
                    <a:pt x="81" y="65"/>
                  </a:cubicBezTo>
                  <a:cubicBezTo>
                    <a:pt x="81" y="65"/>
                    <a:pt x="80" y="65"/>
                    <a:pt x="80" y="65"/>
                  </a:cubicBezTo>
                  <a:cubicBezTo>
                    <a:pt x="86" y="55"/>
                    <a:pt x="87" y="44"/>
                    <a:pt x="84" y="33"/>
                  </a:cubicBezTo>
                  <a:cubicBezTo>
                    <a:pt x="77" y="11"/>
                    <a:pt x="54" y="0"/>
                    <a:pt x="33" y="6"/>
                  </a:cubicBezTo>
                  <a:cubicBezTo>
                    <a:pt x="12" y="13"/>
                    <a:pt x="0" y="36"/>
                    <a:pt x="7" y="57"/>
                  </a:cubicBezTo>
                  <a:cubicBezTo>
                    <a:pt x="13" y="78"/>
                    <a:pt x="36" y="90"/>
                    <a:pt x="57" y="83"/>
                  </a:cubicBezTo>
                  <a:cubicBezTo>
                    <a:pt x="61" y="82"/>
                    <a:pt x="64" y="81"/>
                    <a:pt x="67" y="79"/>
                  </a:cubicBezTo>
                  <a:cubicBezTo>
                    <a:pt x="101" y="116"/>
                    <a:pt x="101" y="116"/>
                    <a:pt x="101" y="116"/>
                  </a:cubicBezTo>
                  <a:cubicBezTo>
                    <a:pt x="102" y="117"/>
                    <a:pt x="104" y="117"/>
                    <a:pt x="106" y="115"/>
                  </a:cubicBezTo>
                  <a:cubicBezTo>
                    <a:pt x="114" y="108"/>
                    <a:pt x="114" y="108"/>
                    <a:pt x="114" y="108"/>
                  </a:cubicBezTo>
                  <a:cubicBezTo>
                    <a:pt x="116" y="106"/>
                    <a:pt x="117" y="104"/>
                    <a:pt x="116" y="103"/>
                  </a:cubicBezTo>
                  <a:close/>
                  <a:moveTo>
                    <a:pt x="17" y="54"/>
                  </a:moveTo>
                  <a:cubicBezTo>
                    <a:pt x="12" y="38"/>
                    <a:pt x="21" y="22"/>
                    <a:pt x="36" y="17"/>
                  </a:cubicBezTo>
                  <a:cubicBezTo>
                    <a:pt x="52" y="12"/>
                    <a:pt x="69" y="20"/>
                    <a:pt x="73" y="36"/>
                  </a:cubicBezTo>
                  <a:cubicBezTo>
                    <a:pt x="78" y="52"/>
                    <a:pt x="70" y="68"/>
                    <a:pt x="54" y="73"/>
                  </a:cubicBezTo>
                  <a:cubicBezTo>
                    <a:pt x="39" y="78"/>
                    <a:pt x="22" y="69"/>
                    <a:pt x="17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71" name="Freeform 22">
              <a:extLst>
                <a:ext uri="{FF2B5EF4-FFF2-40B4-BE49-F238E27FC236}">
                  <a16:creationId xmlns:a16="http://schemas.microsoft.com/office/drawing/2014/main" id="{397F1D0A-54A2-4089-B2E7-D195E0728A7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3888" y="5754688"/>
              <a:ext cx="190500" cy="141288"/>
            </a:xfrm>
            <a:custGeom>
              <a:avLst/>
              <a:gdLst>
                <a:gd name="T0" fmla="*/ 10 w 50"/>
                <a:gd name="T1" fmla="*/ 16 h 37"/>
                <a:gd name="T2" fmla="*/ 48 w 50"/>
                <a:gd name="T3" fmla="*/ 36 h 37"/>
                <a:gd name="T4" fmla="*/ 48 w 50"/>
                <a:gd name="T5" fmla="*/ 37 h 37"/>
                <a:gd name="T6" fmla="*/ 49 w 50"/>
                <a:gd name="T7" fmla="*/ 20 h 37"/>
                <a:gd name="T8" fmla="*/ 17 w 50"/>
                <a:gd name="T9" fmla="*/ 4 h 37"/>
                <a:gd name="T10" fmla="*/ 0 w 50"/>
                <a:gd name="T11" fmla="*/ 21 h 37"/>
                <a:gd name="T12" fmla="*/ 10 w 50"/>
                <a:gd name="T13" fmla="*/ 1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37">
                  <a:moveTo>
                    <a:pt x="10" y="16"/>
                  </a:moveTo>
                  <a:cubicBezTo>
                    <a:pt x="26" y="11"/>
                    <a:pt x="43" y="20"/>
                    <a:pt x="48" y="36"/>
                  </a:cubicBezTo>
                  <a:cubicBezTo>
                    <a:pt x="48" y="36"/>
                    <a:pt x="48" y="36"/>
                    <a:pt x="48" y="37"/>
                  </a:cubicBezTo>
                  <a:cubicBezTo>
                    <a:pt x="50" y="32"/>
                    <a:pt x="50" y="26"/>
                    <a:pt x="49" y="20"/>
                  </a:cubicBezTo>
                  <a:cubicBezTo>
                    <a:pt x="45" y="7"/>
                    <a:pt x="30" y="0"/>
                    <a:pt x="17" y="4"/>
                  </a:cubicBezTo>
                  <a:cubicBezTo>
                    <a:pt x="8" y="6"/>
                    <a:pt x="2" y="13"/>
                    <a:pt x="0" y="21"/>
                  </a:cubicBezTo>
                  <a:cubicBezTo>
                    <a:pt x="3" y="19"/>
                    <a:pt x="6" y="17"/>
                    <a:pt x="10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572" name="Group 571">
            <a:extLst>
              <a:ext uri="{FF2B5EF4-FFF2-40B4-BE49-F238E27FC236}">
                <a16:creationId xmlns:a16="http://schemas.microsoft.com/office/drawing/2014/main" id="{BF8376F5-82E4-4CB4-86C5-C00188BECFE6}"/>
              </a:ext>
            </a:extLst>
          </p:cNvPr>
          <p:cNvGrpSpPr/>
          <p:nvPr/>
        </p:nvGrpSpPr>
        <p:grpSpPr>
          <a:xfrm>
            <a:off x="8247273" y="4575705"/>
            <a:ext cx="397830" cy="421941"/>
            <a:chOff x="7404100" y="3633788"/>
            <a:chExt cx="628651" cy="666751"/>
          </a:xfrm>
          <a:solidFill>
            <a:schemeClr val="tx1"/>
          </a:solidFill>
        </p:grpSpPr>
        <p:sp>
          <p:nvSpPr>
            <p:cNvPr id="573" name="Freeform 20">
              <a:extLst>
                <a:ext uri="{FF2B5EF4-FFF2-40B4-BE49-F238E27FC236}">
                  <a16:creationId xmlns:a16="http://schemas.microsoft.com/office/drawing/2014/main" id="{2E4A5BAF-2083-49D6-9700-EA4E29C43D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04100" y="3870326"/>
              <a:ext cx="427038" cy="430213"/>
            </a:xfrm>
            <a:custGeom>
              <a:avLst/>
              <a:gdLst>
                <a:gd name="T0" fmla="*/ 115 w 136"/>
                <a:gd name="T1" fmla="*/ 94 h 137"/>
                <a:gd name="T2" fmla="*/ 119 w 136"/>
                <a:gd name="T3" fmla="*/ 83 h 137"/>
                <a:gd name="T4" fmla="*/ 136 w 136"/>
                <a:gd name="T5" fmla="*/ 77 h 137"/>
                <a:gd name="T6" fmla="*/ 136 w 136"/>
                <a:gd name="T7" fmla="*/ 68 h 137"/>
                <a:gd name="T8" fmla="*/ 136 w 136"/>
                <a:gd name="T9" fmla="*/ 60 h 137"/>
                <a:gd name="T10" fmla="*/ 119 w 136"/>
                <a:gd name="T11" fmla="*/ 54 h 137"/>
                <a:gd name="T12" fmla="*/ 115 w 136"/>
                <a:gd name="T13" fmla="*/ 43 h 137"/>
                <a:gd name="T14" fmla="*/ 122 w 136"/>
                <a:gd name="T15" fmla="*/ 27 h 137"/>
                <a:gd name="T16" fmla="*/ 110 w 136"/>
                <a:gd name="T17" fmla="*/ 14 h 137"/>
                <a:gd name="T18" fmla="*/ 94 w 136"/>
                <a:gd name="T19" fmla="*/ 22 h 137"/>
                <a:gd name="T20" fmla="*/ 83 w 136"/>
                <a:gd name="T21" fmla="*/ 18 h 137"/>
                <a:gd name="T22" fmla="*/ 77 w 136"/>
                <a:gd name="T23" fmla="*/ 1 h 137"/>
                <a:gd name="T24" fmla="*/ 68 w 136"/>
                <a:gd name="T25" fmla="*/ 0 h 137"/>
                <a:gd name="T26" fmla="*/ 59 w 136"/>
                <a:gd name="T27" fmla="*/ 1 h 137"/>
                <a:gd name="T28" fmla="*/ 53 w 136"/>
                <a:gd name="T29" fmla="*/ 18 h 137"/>
                <a:gd name="T30" fmla="*/ 43 w 136"/>
                <a:gd name="T31" fmla="*/ 22 h 137"/>
                <a:gd name="T32" fmla="*/ 26 w 136"/>
                <a:gd name="T33" fmla="*/ 14 h 137"/>
                <a:gd name="T34" fmla="*/ 14 w 136"/>
                <a:gd name="T35" fmla="*/ 27 h 137"/>
                <a:gd name="T36" fmla="*/ 22 w 136"/>
                <a:gd name="T37" fmla="*/ 43 h 137"/>
                <a:gd name="T38" fmla="*/ 17 w 136"/>
                <a:gd name="T39" fmla="*/ 54 h 137"/>
                <a:gd name="T40" fmla="*/ 0 w 136"/>
                <a:gd name="T41" fmla="*/ 60 h 137"/>
                <a:gd name="T42" fmla="*/ 0 w 136"/>
                <a:gd name="T43" fmla="*/ 68 h 137"/>
                <a:gd name="T44" fmla="*/ 0 w 136"/>
                <a:gd name="T45" fmla="*/ 77 h 137"/>
                <a:gd name="T46" fmla="*/ 17 w 136"/>
                <a:gd name="T47" fmla="*/ 83 h 137"/>
                <a:gd name="T48" fmla="*/ 22 w 136"/>
                <a:gd name="T49" fmla="*/ 94 h 137"/>
                <a:gd name="T50" fmla="*/ 14 w 136"/>
                <a:gd name="T51" fmla="*/ 110 h 137"/>
                <a:gd name="T52" fmla="*/ 26 w 136"/>
                <a:gd name="T53" fmla="*/ 123 h 137"/>
                <a:gd name="T54" fmla="*/ 43 w 136"/>
                <a:gd name="T55" fmla="*/ 115 h 137"/>
                <a:gd name="T56" fmla="*/ 53 w 136"/>
                <a:gd name="T57" fmla="*/ 119 h 137"/>
                <a:gd name="T58" fmla="*/ 59 w 136"/>
                <a:gd name="T59" fmla="*/ 136 h 137"/>
                <a:gd name="T60" fmla="*/ 68 w 136"/>
                <a:gd name="T61" fmla="*/ 137 h 137"/>
                <a:gd name="T62" fmla="*/ 77 w 136"/>
                <a:gd name="T63" fmla="*/ 136 h 137"/>
                <a:gd name="T64" fmla="*/ 83 w 136"/>
                <a:gd name="T65" fmla="*/ 119 h 137"/>
                <a:gd name="T66" fmla="*/ 94 w 136"/>
                <a:gd name="T67" fmla="*/ 115 h 137"/>
                <a:gd name="T68" fmla="*/ 110 w 136"/>
                <a:gd name="T69" fmla="*/ 123 h 137"/>
                <a:gd name="T70" fmla="*/ 122 w 136"/>
                <a:gd name="T71" fmla="*/ 110 h 137"/>
                <a:gd name="T72" fmla="*/ 115 w 136"/>
                <a:gd name="T73" fmla="*/ 94 h 137"/>
                <a:gd name="T74" fmla="*/ 68 w 136"/>
                <a:gd name="T75" fmla="*/ 92 h 137"/>
                <a:gd name="T76" fmla="*/ 44 w 136"/>
                <a:gd name="T77" fmla="*/ 68 h 137"/>
                <a:gd name="T78" fmla="*/ 68 w 136"/>
                <a:gd name="T79" fmla="*/ 45 h 137"/>
                <a:gd name="T80" fmla="*/ 92 w 136"/>
                <a:gd name="T81" fmla="*/ 68 h 137"/>
                <a:gd name="T82" fmla="*/ 68 w 136"/>
                <a:gd name="T83" fmla="*/ 92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6" h="137">
                  <a:moveTo>
                    <a:pt x="115" y="94"/>
                  </a:moveTo>
                  <a:cubicBezTo>
                    <a:pt x="116" y="91"/>
                    <a:pt x="118" y="87"/>
                    <a:pt x="119" y="83"/>
                  </a:cubicBezTo>
                  <a:cubicBezTo>
                    <a:pt x="136" y="77"/>
                    <a:pt x="136" y="77"/>
                    <a:pt x="136" y="77"/>
                  </a:cubicBezTo>
                  <a:cubicBezTo>
                    <a:pt x="136" y="74"/>
                    <a:pt x="136" y="71"/>
                    <a:pt x="136" y="68"/>
                  </a:cubicBezTo>
                  <a:cubicBezTo>
                    <a:pt x="136" y="65"/>
                    <a:pt x="136" y="63"/>
                    <a:pt x="136" y="60"/>
                  </a:cubicBezTo>
                  <a:cubicBezTo>
                    <a:pt x="119" y="54"/>
                    <a:pt x="119" y="54"/>
                    <a:pt x="119" y="54"/>
                  </a:cubicBezTo>
                  <a:cubicBezTo>
                    <a:pt x="118" y="50"/>
                    <a:pt x="116" y="46"/>
                    <a:pt x="115" y="43"/>
                  </a:cubicBezTo>
                  <a:cubicBezTo>
                    <a:pt x="122" y="27"/>
                    <a:pt x="122" y="27"/>
                    <a:pt x="122" y="27"/>
                  </a:cubicBezTo>
                  <a:cubicBezTo>
                    <a:pt x="119" y="22"/>
                    <a:pt x="115" y="18"/>
                    <a:pt x="110" y="14"/>
                  </a:cubicBezTo>
                  <a:cubicBezTo>
                    <a:pt x="94" y="22"/>
                    <a:pt x="94" y="22"/>
                    <a:pt x="94" y="22"/>
                  </a:cubicBezTo>
                  <a:cubicBezTo>
                    <a:pt x="90" y="20"/>
                    <a:pt x="87" y="19"/>
                    <a:pt x="83" y="18"/>
                  </a:cubicBezTo>
                  <a:cubicBezTo>
                    <a:pt x="77" y="1"/>
                    <a:pt x="77" y="1"/>
                    <a:pt x="77" y="1"/>
                  </a:cubicBezTo>
                  <a:cubicBezTo>
                    <a:pt x="74" y="0"/>
                    <a:pt x="71" y="0"/>
                    <a:pt x="68" y="0"/>
                  </a:cubicBezTo>
                  <a:cubicBezTo>
                    <a:pt x="65" y="0"/>
                    <a:pt x="62" y="0"/>
                    <a:pt x="59" y="1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0" y="19"/>
                    <a:pt x="46" y="20"/>
                    <a:pt x="43" y="22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2" y="18"/>
                    <a:pt x="18" y="22"/>
                    <a:pt x="14" y="27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0" y="46"/>
                    <a:pt x="18" y="50"/>
                    <a:pt x="17" y="54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3"/>
                    <a:pt x="0" y="65"/>
                    <a:pt x="0" y="68"/>
                  </a:cubicBezTo>
                  <a:cubicBezTo>
                    <a:pt x="0" y="71"/>
                    <a:pt x="0" y="74"/>
                    <a:pt x="0" y="77"/>
                  </a:cubicBezTo>
                  <a:cubicBezTo>
                    <a:pt x="17" y="83"/>
                    <a:pt x="17" y="83"/>
                    <a:pt x="17" y="83"/>
                  </a:cubicBezTo>
                  <a:cubicBezTo>
                    <a:pt x="18" y="87"/>
                    <a:pt x="20" y="91"/>
                    <a:pt x="22" y="94"/>
                  </a:cubicBezTo>
                  <a:cubicBezTo>
                    <a:pt x="14" y="110"/>
                    <a:pt x="14" y="110"/>
                    <a:pt x="14" y="110"/>
                  </a:cubicBezTo>
                  <a:cubicBezTo>
                    <a:pt x="18" y="115"/>
                    <a:pt x="22" y="119"/>
                    <a:pt x="26" y="123"/>
                  </a:cubicBezTo>
                  <a:cubicBezTo>
                    <a:pt x="43" y="115"/>
                    <a:pt x="43" y="115"/>
                    <a:pt x="43" y="115"/>
                  </a:cubicBezTo>
                  <a:cubicBezTo>
                    <a:pt x="46" y="117"/>
                    <a:pt x="50" y="118"/>
                    <a:pt x="53" y="119"/>
                  </a:cubicBezTo>
                  <a:cubicBezTo>
                    <a:pt x="59" y="136"/>
                    <a:pt x="59" y="136"/>
                    <a:pt x="59" y="136"/>
                  </a:cubicBezTo>
                  <a:cubicBezTo>
                    <a:pt x="62" y="137"/>
                    <a:pt x="65" y="137"/>
                    <a:pt x="68" y="137"/>
                  </a:cubicBezTo>
                  <a:cubicBezTo>
                    <a:pt x="71" y="137"/>
                    <a:pt x="74" y="137"/>
                    <a:pt x="77" y="136"/>
                  </a:cubicBezTo>
                  <a:cubicBezTo>
                    <a:pt x="83" y="119"/>
                    <a:pt x="83" y="119"/>
                    <a:pt x="83" y="119"/>
                  </a:cubicBezTo>
                  <a:cubicBezTo>
                    <a:pt x="87" y="118"/>
                    <a:pt x="90" y="117"/>
                    <a:pt x="94" y="115"/>
                  </a:cubicBezTo>
                  <a:cubicBezTo>
                    <a:pt x="110" y="123"/>
                    <a:pt x="110" y="123"/>
                    <a:pt x="110" y="123"/>
                  </a:cubicBezTo>
                  <a:cubicBezTo>
                    <a:pt x="115" y="119"/>
                    <a:pt x="119" y="115"/>
                    <a:pt x="122" y="110"/>
                  </a:cubicBezTo>
                  <a:lnTo>
                    <a:pt x="115" y="94"/>
                  </a:lnTo>
                  <a:close/>
                  <a:moveTo>
                    <a:pt x="68" y="92"/>
                  </a:moveTo>
                  <a:cubicBezTo>
                    <a:pt x="55" y="92"/>
                    <a:pt x="44" y="82"/>
                    <a:pt x="44" y="68"/>
                  </a:cubicBezTo>
                  <a:cubicBezTo>
                    <a:pt x="44" y="55"/>
                    <a:pt x="55" y="45"/>
                    <a:pt x="68" y="45"/>
                  </a:cubicBezTo>
                  <a:cubicBezTo>
                    <a:pt x="81" y="45"/>
                    <a:pt x="92" y="55"/>
                    <a:pt x="92" y="68"/>
                  </a:cubicBezTo>
                  <a:cubicBezTo>
                    <a:pt x="92" y="82"/>
                    <a:pt x="81" y="92"/>
                    <a:pt x="68" y="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74" name="Freeform 21">
              <a:extLst>
                <a:ext uri="{FF2B5EF4-FFF2-40B4-BE49-F238E27FC236}">
                  <a16:creationId xmlns:a16="http://schemas.microsoft.com/office/drawing/2014/main" id="{E47A6C7D-147C-4880-A32C-1BA3D293F1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08888" y="3633788"/>
              <a:ext cx="282575" cy="282575"/>
            </a:xfrm>
            <a:custGeom>
              <a:avLst/>
              <a:gdLst>
                <a:gd name="T0" fmla="*/ 4 w 90"/>
                <a:gd name="T1" fmla="*/ 67 h 90"/>
                <a:gd name="T2" fmla="*/ 16 w 90"/>
                <a:gd name="T3" fmla="*/ 67 h 90"/>
                <a:gd name="T4" fmla="*/ 22 w 90"/>
                <a:gd name="T5" fmla="*/ 73 h 90"/>
                <a:gd name="T6" fmla="*/ 21 w 90"/>
                <a:gd name="T7" fmla="*/ 85 h 90"/>
                <a:gd name="T8" fmla="*/ 26 w 90"/>
                <a:gd name="T9" fmla="*/ 88 h 90"/>
                <a:gd name="T10" fmla="*/ 32 w 90"/>
                <a:gd name="T11" fmla="*/ 90 h 90"/>
                <a:gd name="T12" fmla="*/ 40 w 90"/>
                <a:gd name="T13" fmla="*/ 81 h 90"/>
                <a:gd name="T14" fmla="*/ 48 w 90"/>
                <a:gd name="T15" fmla="*/ 81 h 90"/>
                <a:gd name="T16" fmla="*/ 56 w 90"/>
                <a:gd name="T17" fmla="*/ 90 h 90"/>
                <a:gd name="T18" fmla="*/ 67 w 90"/>
                <a:gd name="T19" fmla="*/ 86 h 90"/>
                <a:gd name="T20" fmla="*/ 67 w 90"/>
                <a:gd name="T21" fmla="*/ 74 h 90"/>
                <a:gd name="T22" fmla="*/ 73 w 90"/>
                <a:gd name="T23" fmla="*/ 68 h 90"/>
                <a:gd name="T24" fmla="*/ 85 w 90"/>
                <a:gd name="T25" fmla="*/ 69 h 90"/>
                <a:gd name="T26" fmla="*/ 87 w 90"/>
                <a:gd name="T27" fmla="*/ 64 h 90"/>
                <a:gd name="T28" fmla="*/ 89 w 90"/>
                <a:gd name="T29" fmla="*/ 58 h 90"/>
                <a:gd name="T30" fmla="*/ 81 w 90"/>
                <a:gd name="T31" fmla="*/ 50 h 90"/>
                <a:gd name="T32" fmla="*/ 81 w 90"/>
                <a:gd name="T33" fmla="*/ 42 h 90"/>
                <a:gd name="T34" fmla="*/ 90 w 90"/>
                <a:gd name="T35" fmla="*/ 34 h 90"/>
                <a:gd name="T36" fmla="*/ 86 w 90"/>
                <a:gd name="T37" fmla="*/ 23 h 90"/>
                <a:gd name="T38" fmla="*/ 73 w 90"/>
                <a:gd name="T39" fmla="*/ 23 h 90"/>
                <a:gd name="T40" fmla="*/ 68 w 90"/>
                <a:gd name="T41" fmla="*/ 17 h 90"/>
                <a:gd name="T42" fmla="*/ 69 w 90"/>
                <a:gd name="T43" fmla="*/ 5 h 90"/>
                <a:gd name="T44" fmla="*/ 63 w 90"/>
                <a:gd name="T45" fmla="*/ 3 h 90"/>
                <a:gd name="T46" fmla="*/ 58 w 90"/>
                <a:gd name="T47" fmla="*/ 0 h 90"/>
                <a:gd name="T48" fmla="*/ 49 w 90"/>
                <a:gd name="T49" fmla="*/ 9 h 90"/>
                <a:gd name="T50" fmla="*/ 41 w 90"/>
                <a:gd name="T51" fmla="*/ 9 h 90"/>
                <a:gd name="T52" fmla="*/ 33 w 90"/>
                <a:gd name="T53" fmla="*/ 0 h 90"/>
                <a:gd name="T54" fmla="*/ 22 w 90"/>
                <a:gd name="T55" fmla="*/ 4 h 90"/>
                <a:gd name="T56" fmla="*/ 23 w 90"/>
                <a:gd name="T57" fmla="*/ 17 h 90"/>
                <a:gd name="T58" fmla="*/ 17 w 90"/>
                <a:gd name="T59" fmla="*/ 22 h 90"/>
                <a:gd name="T60" fmla="*/ 5 w 90"/>
                <a:gd name="T61" fmla="*/ 21 h 90"/>
                <a:gd name="T62" fmla="*/ 2 w 90"/>
                <a:gd name="T63" fmla="*/ 27 h 90"/>
                <a:gd name="T64" fmla="*/ 0 w 90"/>
                <a:gd name="T65" fmla="*/ 32 h 90"/>
                <a:gd name="T66" fmla="*/ 9 w 90"/>
                <a:gd name="T67" fmla="*/ 40 h 90"/>
                <a:gd name="T68" fmla="*/ 9 w 90"/>
                <a:gd name="T69" fmla="*/ 48 h 90"/>
                <a:gd name="T70" fmla="*/ 0 w 90"/>
                <a:gd name="T71" fmla="*/ 56 h 90"/>
                <a:gd name="T72" fmla="*/ 4 w 90"/>
                <a:gd name="T73" fmla="*/ 67 h 90"/>
                <a:gd name="T74" fmla="*/ 30 w 90"/>
                <a:gd name="T75" fmla="*/ 39 h 90"/>
                <a:gd name="T76" fmla="*/ 51 w 90"/>
                <a:gd name="T77" fmla="*/ 30 h 90"/>
                <a:gd name="T78" fmla="*/ 60 w 90"/>
                <a:gd name="T79" fmla="*/ 52 h 90"/>
                <a:gd name="T80" fmla="*/ 38 w 90"/>
                <a:gd name="T81" fmla="*/ 60 h 90"/>
                <a:gd name="T82" fmla="*/ 30 w 90"/>
                <a:gd name="T83" fmla="*/ 39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0" h="90">
                  <a:moveTo>
                    <a:pt x="4" y="67"/>
                  </a:moveTo>
                  <a:cubicBezTo>
                    <a:pt x="16" y="67"/>
                    <a:pt x="16" y="67"/>
                    <a:pt x="16" y="67"/>
                  </a:cubicBezTo>
                  <a:cubicBezTo>
                    <a:pt x="18" y="69"/>
                    <a:pt x="20" y="71"/>
                    <a:pt x="22" y="73"/>
                  </a:cubicBezTo>
                  <a:cubicBezTo>
                    <a:pt x="21" y="85"/>
                    <a:pt x="21" y="85"/>
                    <a:pt x="21" y="85"/>
                  </a:cubicBezTo>
                  <a:cubicBezTo>
                    <a:pt x="23" y="86"/>
                    <a:pt x="25" y="87"/>
                    <a:pt x="26" y="88"/>
                  </a:cubicBezTo>
                  <a:cubicBezTo>
                    <a:pt x="28" y="88"/>
                    <a:pt x="30" y="89"/>
                    <a:pt x="32" y="90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43" y="81"/>
                    <a:pt x="46" y="81"/>
                    <a:pt x="48" y="81"/>
                  </a:cubicBezTo>
                  <a:cubicBezTo>
                    <a:pt x="56" y="90"/>
                    <a:pt x="56" y="90"/>
                    <a:pt x="56" y="90"/>
                  </a:cubicBezTo>
                  <a:cubicBezTo>
                    <a:pt x="60" y="89"/>
                    <a:pt x="64" y="88"/>
                    <a:pt x="67" y="86"/>
                  </a:cubicBezTo>
                  <a:cubicBezTo>
                    <a:pt x="67" y="74"/>
                    <a:pt x="67" y="74"/>
                    <a:pt x="67" y="74"/>
                  </a:cubicBezTo>
                  <a:cubicBezTo>
                    <a:pt x="69" y="72"/>
                    <a:pt x="71" y="70"/>
                    <a:pt x="73" y="68"/>
                  </a:cubicBezTo>
                  <a:cubicBezTo>
                    <a:pt x="85" y="69"/>
                    <a:pt x="85" y="69"/>
                    <a:pt x="85" y="69"/>
                  </a:cubicBezTo>
                  <a:cubicBezTo>
                    <a:pt x="86" y="67"/>
                    <a:pt x="87" y="65"/>
                    <a:pt x="87" y="64"/>
                  </a:cubicBezTo>
                  <a:cubicBezTo>
                    <a:pt x="88" y="62"/>
                    <a:pt x="89" y="60"/>
                    <a:pt x="89" y="58"/>
                  </a:cubicBezTo>
                  <a:cubicBezTo>
                    <a:pt x="81" y="50"/>
                    <a:pt x="81" y="50"/>
                    <a:pt x="81" y="50"/>
                  </a:cubicBezTo>
                  <a:cubicBezTo>
                    <a:pt x="81" y="47"/>
                    <a:pt x="81" y="44"/>
                    <a:pt x="81" y="42"/>
                  </a:cubicBezTo>
                  <a:cubicBezTo>
                    <a:pt x="90" y="34"/>
                    <a:pt x="90" y="34"/>
                    <a:pt x="90" y="34"/>
                  </a:cubicBezTo>
                  <a:cubicBezTo>
                    <a:pt x="89" y="30"/>
                    <a:pt x="87" y="26"/>
                    <a:pt x="86" y="23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72" y="21"/>
                    <a:pt x="70" y="19"/>
                    <a:pt x="68" y="17"/>
                  </a:cubicBezTo>
                  <a:cubicBezTo>
                    <a:pt x="69" y="5"/>
                    <a:pt x="69" y="5"/>
                    <a:pt x="69" y="5"/>
                  </a:cubicBezTo>
                  <a:cubicBezTo>
                    <a:pt x="67" y="4"/>
                    <a:pt x="65" y="3"/>
                    <a:pt x="63" y="3"/>
                  </a:cubicBezTo>
                  <a:cubicBezTo>
                    <a:pt x="62" y="2"/>
                    <a:pt x="60" y="1"/>
                    <a:pt x="58" y="0"/>
                  </a:cubicBezTo>
                  <a:cubicBezTo>
                    <a:pt x="49" y="9"/>
                    <a:pt x="49" y="9"/>
                    <a:pt x="49" y="9"/>
                  </a:cubicBezTo>
                  <a:cubicBezTo>
                    <a:pt x="47" y="9"/>
                    <a:pt x="44" y="9"/>
                    <a:pt x="41" y="9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0" y="1"/>
                    <a:pt x="26" y="3"/>
                    <a:pt x="22" y="4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1" y="18"/>
                    <a:pt x="19" y="20"/>
                    <a:pt x="17" y="2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4" y="23"/>
                    <a:pt x="3" y="25"/>
                    <a:pt x="2" y="27"/>
                  </a:cubicBezTo>
                  <a:cubicBezTo>
                    <a:pt x="2" y="28"/>
                    <a:pt x="1" y="30"/>
                    <a:pt x="0" y="32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9" y="43"/>
                    <a:pt x="9" y="46"/>
                    <a:pt x="9" y="48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1" y="60"/>
                    <a:pt x="2" y="64"/>
                    <a:pt x="4" y="67"/>
                  </a:cubicBezTo>
                  <a:close/>
                  <a:moveTo>
                    <a:pt x="30" y="39"/>
                  </a:moveTo>
                  <a:cubicBezTo>
                    <a:pt x="34" y="30"/>
                    <a:pt x="43" y="27"/>
                    <a:pt x="51" y="30"/>
                  </a:cubicBezTo>
                  <a:cubicBezTo>
                    <a:pt x="60" y="34"/>
                    <a:pt x="63" y="43"/>
                    <a:pt x="60" y="52"/>
                  </a:cubicBezTo>
                  <a:cubicBezTo>
                    <a:pt x="56" y="60"/>
                    <a:pt x="47" y="63"/>
                    <a:pt x="38" y="60"/>
                  </a:cubicBezTo>
                  <a:cubicBezTo>
                    <a:pt x="30" y="56"/>
                    <a:pt x="26" y="47"/>
                    <a:pt x="30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75" name="Freeform 22">
              <a:extLst>
                <a:ext uri="{FF2B5EF4-FFF2-40B4-BE49-F238E27FC236}">
                  <a16:creationId xmlns:a16="http://schemas.microsoft.com/office/drawing/2014/main" id="{7202611F-C135-4EEF-AFE2-36F30310934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05738" y="3832226"/>
              <a:ext cx="227013" cy="228600"/>
            </a:xfrm>
            <a:custGeom>
              <a:avLst/>
              <a:gdLst>
                <a:gd name="T0" fmla="*/ 63 w 72"/>
                <a:gd name="T1" fmla="*/ 44 h 73"/>
                <a:gd name="T2" fmla="*/ 72 w 72"/>
                <a:gd name="T3" fmla="*/ 41 h 73"/>
                <a:gd name="T4" fmla="*/ 72 w 72"/>
                <a:gd name="T5" fmla="*/ 36 h 73"/>
                <a:gd name="T6" fmla="*/ 72 w 72"/>
                <a:gd name="T7" fmla="*/ 31 h 73"/>
                <a:gd name="T8" fmla="*/ 63 w 72"/>
                <a:gd name="T9" fmla="*/ 28 h 73"/>
                <a:gd name="T10" fmla="*/ 60 w 72"/>
                <a:gd name="T11" fmla="*/ 23 h 73"/>
                <a:gd name="T12" fmla="*/ 64 w 72"/>
                <a:gd name="T13" fmla="*/ 14 h 73"/>
                <a:gd name="T14" fmla="*/ 58 w 72"/>
                <a:gd name="T15" fmla="*/ 8 h 73"/>
                <a:gd name="T16" fmla="*/ 49 w 72"/>
                <a:gd name="T17" fmla="*/ 12 h 73"/>
                <a:gd name="T18" fmla="*/ 43 w 72"/>
                <a:gd name="T19" fmla="*/ 10 h 73"/>
                <a:gd name="T20" fmla="*/ 40 w 72"/>
                <a:gd name="T21" fmla="*/ 1 h 73"/>
                <a:gd name="T22" fmla="*/ 35 w 72"/>
                <a:gd name="T23" fmla="*/ 0 h 73"/>
                <a:gd name="T24" fmla="*/ 31 w 72"/>
                <a:gd name="T25" fmla="*/ 1 h 73"/>
                <a:gd name="T26" fmla="*/ 28 w 72"/>
                <a:gd name="T27" fmla="*/ 10 h 73"/>
                <a:gd name="T28" fmla="*/ 22 w 72"/>
                <a:gd name="T29" fmla="*/ 12 h 73"/>
                <a:gd name="T30" fmla="*/ 13 w 72"/>
                <a:gd name="T31" fmla="*/ 8 h 73"/>
                <a:gd name="T32" fmla="*/ 7 w 72"/>
                <a:gd name="T33" fmla="*/ 15 h 73"/>
                <a:gd name="T34" fmla="*/ 11 w 72"/>
                <a:gd name="T35" fmla="*/ 24 h 73"/>
                <a:gd name="T36" fmla="*/ 9 w 72"/>
                <a:gd name="T37" fmla="*/ 29 h 73"/>
                <a:gd name="T38" fmla="*/ 0 w 72"/>
                <a:gd name="T39" fmla="*/ 33 h 73"/>
                <a:gd name="T40" fmla="*/ 0 w 72"/>
                <a:gd name="T41" fmla="*/ 37 h 73"/>
                <a:gd name="T42" fmla="*/ 0 w 72"/>
                <a:gd name="T43" fmla="*/ 42 h 73"/>
                <a:gd name="T44" fmla="*/ 9 w 72"/>
                <a:gd name="T45" fmla="*/ 45 h 73"/>
                <a:gd name="T46" fmla="*/ 12 w 72"/>
                <a:gd name="T47" fmla="*/ 51 h 73"/>
                <a:gd name="T48" fmla="*/ 8 w 72"/>
                <a:gd name="T49" fmla="*/ 59 h 73"/>
                <a:gd name="T50" fmla="*/ 15 w 72"/>
                <a:gd name="T51" fmla="*/ 66 h 73"/>
                <a:gd name="T52" fmla="*/ 23 w 72"/>
                <a:gd name="T53" fmla="*/ 62 h 73"/>
                <a:gd name="T54" fmla="*/ 29 w 72"/>
                <a:gd name="T55" fmla="*/ 64 h 73"/>
                <a:gd name="T56" fmla="*/ 32 w 72"/>
                <a:gd name="T57" fmla="*/ 73 h 73"/>
                <a:gd name="T58" fmla="*/ 37 w 72"/>
                <a:gd name="T59" fmla="*/ 73 h 73"/>
                <a:gd name="T60" fmla="*/ 41 w 72"/>
                <a:gd name="T61" fmla="*/ 72 h 73"/>
                <a:gd name="T62" fmla="*/ 44 w 72"/>
                <a:gd name="T63" fmla="*/ 63 h 73"/>
                <a:gd name="T64" fmla="*/ 50 w 72"/>
                <a:gd name="T65" fmla="*/ 61 h 73"/>
                <a:gd name="T66" fmla="*/ 59 w 72"/>
                <a:gd name="T67" fmla="*/ 65 h 73"/>
                <a:gd name="T68" fmla="*/ 65 w 72"/>
                <a:gd name="T69" fmla="*/ 58 h 73"/>
                <a:gd name="T70" fmla="*/ 61 w 72"/>
                <a:gd name="T71" fmla="*/ 50 h 73"/>
                <a:gd name="T72" fmla="*/ 63 w 72"/>
                <a:gd name="T73" fmla="*/ 44 h 73"/>
                <a:gd name="T74" fmla="*/ 36 w 72"/>
                <a:gd name="T75" fmla="*/ 49 h 73"/>
                <a:gd name="T76" fmla="*/ 23 w 72"/>
                <a:gd name="T77" fmla="*/ 37 h 73"/>
                <a:gd name="T78" fmla="*/ 36 w 72"/>
                <a:gd name="T79" fmla="*/ 24 h 73"/>
                <a:gd name="T80" fmla="*/ 49 w 72"/>
                <a:gd name="T81" fmla="*/ 36 h 73"/>
                <a:gd name="T82" fmla="*/ 36 w 72"/>
                <a:gd name="T83" fmla="*/ 49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2" h="73">
                  <a:moveTo>
                    <a:pt x="63" y="44"/>
                  </a:moveTo>
                  <a:cubicBezTo>
                    <a:pt x="72" y="41"/>
                    <a:pt x="72" y="41"/>
                    <a:pt x="72" y="41"/>
                  </a:cubicBezTo>
                  <a:cubicBezTo>
                    <a:pt x="72" y="39"/>
                    <a:pt x="72" y="37"/>
                    <a:pt x="72" y="36"/>
                  </a:cubicBezTo>
                  <a:cubicBezTo>
                    <a:pt x="72" y="34"/>
                    <a:pt x="72" y="33"/>
                    <a:pt x="72" y="31"/>
                  </a:cubicBezTo>
                  <a:cubicBezTo>
                    <a:pt x="63" y="28"/>
                    <a:pt x="63" y="28"/>
                    <a:pt x="63" y="28"/>
                  </a:cubicBezTo>
                  <a:cubicBezTo>
                    <a:pt x="62" y="26"/>
                    <a:pt x="61" y="24"/>
                    <a:pt x="60" y="23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62" y="12"/>
                    <a:pt x="60" y="9"/>
                    <a:pt x="58" y="8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7" y="11"/>
                    <a:pt x="45" y="10"/>
                    <a:pt x="43" y="10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38" y="0"/>
                    <a:pt x="37" y="0"/>
                    <a:pt x="35" y="0"/>
                  </a:cubicBezTo>
                  <a:cubicBezTo>
                    <a:pt x="34" y="0"/>
                    <a:pt x="32" y="1"/>
                    <a:pt x="31" y="1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6" y="10"/>
                    <a:pt x="24" y="11"/>
                    <a:pt x="22" y="12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1" y="10"/>
                    <a:pt x="9" y="13"/>
                    <a:pt x="7" y="15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5"/>
                    <a:pt x="10" y="27"/>
                    <a:pt x="9" y="29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4"/>
                    <a:pt x="0" y="36"/>
                    <a:pt x="0" y="37"/>
                  </a:cubicBezTo>
                  <a:cubicBezTo>
                    <a:pt x="0" y="39"/>
                    <a:pt x="0" y="41"/>
                    <a:pt x="0" y="42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10" y="47"/>
                    <a:pt x="11" y="49"/>
                    <a:pt x="12" y="51"/>
                  </a:cubicBezTo>
                  <a:cubicBezTo>
                    <a:pt x="8" y="59"/>
                    <a:pt x="8" y="59"/>
                    <a:pt x="8" y="59"/>
                  </a:cubicBezTo>
                  <a:cubicBezTo>
                    <a:pt x="10" y="62"/>
                    <a:pt x="12" y="64"/>
                    <a:pt x="15" y="66"/>
                  </a:cubicBezTo>
                  <a:cubicBezTo>
                    <a:pt x="23" y="62"/>
                    <a:pt x="23" y="62"/>
                    <a:pt x="23" y="62"/>
                  </a:cubicBezTo>
                  <a:cubicBezTo>
                    <a:pt x="25" y="62"/>
                    <a:pt x="27" y="63"/>
                    <a:pt x="29" y="64"/>
                  </a:cubicBezTo>
                  <a:cubicBezTo>
                    <a:pt x="32" y="73"/>
                    <a:pt x="32" y="73"/>
                    <a:pt x="32" y="73"/>
                  </a:cubicBezTo>
                  <a:cubicBezTo>
                    <a:pt x="34" y="73"/>
                    <a:pt x="35" y="73"/>
                    <a:pt x="37" y="73"/>
                  </a:cubicBezTo>
                  <a:cubicBezTo>
                    <a:pt x="38" y="73"/>
                    <a:pt x="40" y="73"/>
                    <a:pt x="41" y="72"/>
                  </a:cubicBezTo>
                  <a:cubicBezTo>
                    <a:pt x="44" y="63"/>
                    <a:pt x="44" y="63"/>
                    <a:pt x="44" y="63"/>
                  </a:cubicBezTo>
                  <a:cubicBezTo>
                    <a:pt x="46" y="63"/>
                    <a:pt x="48" y="62"/>
                    <a:pt x="50" y="61"/>
                  </a:cubicBezTo>
                  <a:cubicBezTo>
                    <a:pt x="59" y="65"/>
                    <a:pt x="59" y="65"/>
                    <a:pt x="59" y="65"/>
                  </a:cubicBezTo>
                  <a:cubicBezTo>
                    <a:pt x="61" y="63"/>
                    <a:pt x="63" y="61"/>
                    <a:pt x="65" y="58"/>
                  </a:cubicBezTo>
                  <a:cubicBezTo>
                    <a:pt x="61" y="50"/>
                    <a:pt x="61" y="50"/>
                    <a:pt x="61" y="50"/>
                  </a:cubicBezTo>
                  <a:cubicBezTo>
                    <a:pt x="62" y="48"/>
                    <a:pt x="63" y="46"/>
                    <a:pt x="63" y="44"/>
                  </a:cubicBezTo>
                  <a:close/>
                  <a:moveTo>
                    <a:pt x="36" y="49"/>
                  </a:moveTo>
                  <a:cubicBezTo>
                    <a:pt x="29" y="49"/>
                    <a:pt x="24" y="44"/>
                    <a:pt x="23" y="37"/>
                  </a:cubicBezTo>
                  <a:cubicBezTo>
                    <a:pt x="23" y="30"/>
                    <a:pt x="29" y="24"/>
                    <a:pt x="36" y="24"/>
                  </a:cubicBezTo>
                  <a:cubicBezTo>
                    <a:pt x="43" y="24"/>
                    <a:pt x="49" y="29"/>
                    <a:pt x="49" y="36"/>
                  </a:cubicBezTo>
                  <a:cubicBezTo>
                    <a:pt x="49" y="43"/>
                    <a:pt x="43" y="49"/>
                    <a:pt x="36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576" name="Group 575">
            <a:extLst>
              <a:ext uri="{FF2B5EF4-FFF2-40B4-BE49-F238E27FC236}">
                <a16:creationId xmlns:a16="http://schemas.microsoft.com/office/drawing/2014/main" id="{F95487C4-A910-4527-AE09-AFAAFB450180}"/>
              </a:ext>
            </a:extLst>
          </p:cNvPr>
          <p:cNvGrpSpPr/>
          <p:nvPr/>
        </p:nvGrpSpPr>
        <p:grpSpPr>
          <a:xfrm>
            <a:off x="9161421" y="4572105"/>
            <a:ext cx="360892" cy="429141"/>
            <a:chOff x="4922838" y="1303338"/>
            <a:chExt cx="554037" cy="658812"/>
          </a:xfrm>
          <a:solidFill>
            <a:schemeClr val="tx1"/>
          </a:solidFill>
        </p:grpSpPr>
        <p:sp>
          <p:nvSpPr>
            <p:cNvPr id="577" name="Freeform 5">
              <a:extLst>
                <a:ext uri="{FF2B5EF4-FFF2-40B4-BE49-F238E27FC236}">
                  <a16:creationId xmlns:a16="http://schemas.microsoft.com/office/drawing/2014/main" id="{8EB73359-6C8A-4310-8BB9-88D08C04FC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2838" y="1751013"/>
              <a:ext cx="554037" cy="211137"/>
            </a:xfrm>
            <a:custGeom>
              <a:avLst/>
              <a:gdLst>
                <a:gd name="T0" fmla="*/ 164 w 183"/>
                <a:gd name="T1" fmla="*/ 0 h 70"/>
                <a:gd name="T2" fmla="*/ 19 w 183"/>
                <a:gd name="T3" fmla="*/ 0 h 70"/>
                <a:gd name="T4" fmla="*/ 0 w 183"/>
                <a:gd name="T5" fmla="*/ 19 h 70"/>
                <a:gd name="T6" fmla="*/ 0 w 183"/>
                <a:gd name="T7" fmla="*/ 50 h 70"/>
                <a:gd name="T8" fmla="*/ 19 w 183"/>
                <a:gd name="T9" fmla="*/ 70 h 70"/>
                <a:gd name="T10" fmla="*/ 164 w 183"/>
                <a:gd name="T11" fmla="*/ 70 h 70"/>
                <a:gd name="T12" fmla="*/ 183 w 183"/>
                <a:gd name="T13" fmla="*/ 50 h 70"/>
                <a:gd name="T14" fmla="*/ 183 w 183"/>
                <a:gd name="T15" fmla="*/ 19 h 70"/>
                <a:gd name="T16" fmla="*/ 164 w 183"/>
                <a:gd name="T1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3" h="70">
                  <a:moveTo>
                    <a:pt x="164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8" y="0"/>
                    <a:pt x="0" y="9"/>
                    <a:pt x="0" y="19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61"/>
                    <a:pt x="8" y="70"/>
                    <a:pt x="19" y="70"/>
                  </a:cubicBezTo>
                  <a:cubicBezTo>
                    <a:pt x="164" y="70"/>
                    <a:pt x="164" y="70"/>
                    <a:pt x="164" y="70"/>
                  </a:cubicBezTo>
                  <a:cubicBezTo>
                    <a:pt x="175" y="70"/>
                    <a:pt x="183" y="61"/>
                    <a:pt x="183" y="50"/>
                  </a:cubicBezTo>
                  <a:cubicBezTo>
                    <a:pt x="183" y="19"/>
                    <a:pt x="183" y="19"/>
                    <a:pt x="183" y="19"/>
                  </a:cubicBezTo>
                  <a:cubicBezTo>
                    <a:pt x="183" y="9"/>
                    <a:pt x="175" y="0"/>
                    <a:pt x="16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78" name="Freeform 6">
              <a:extLst>
                <a:ext uri="{FF2B5EF4-FFF2-40B4-BE49-F238E27FC236}">
                  <a16:creationId xmlns:a16="http://schemas.microsoft.com/office/drawing/2014/main" id="{3AA2AC61-4133-4F7E-AB16-C7870BF43E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03813" y="1303338"/>
              <a:ext cx="190500" cy="190500"/>
            </a:xfrm>
            <a:custGeom>
              <a:avLst/>
              <a:gdLst>
                <a:gd name="T0" fmla="*/ 32 w 63"/>
                <a:gd name="T1" fmla="*/ 63 h 63"/>
                <a:gd name="T2" fmla="*/ 63 w 63"/>
                <a:gd name="T3" fmla="*/ 32 h 63"/>
                <a:gd name="T4" fmla="*/ 32 w 63"/>
                <a:gd name="T5" fmla="*/ 0 h 63"/>
                <a:gd name="T6" fmla="*/ 0 w 63"/>
                <a:gd name="T7" fmla="*/ 32 h 63"/>
                <a:gd name="T8" fmla="*/ 32 w 63"/>
                <a:gd name="T9" fmla="*/ 63 h 63"/>
                <a:gd name="T10" fmla="*/ 29 w 63"/>
                <a:gd name="T11" fmla="*/ 9 h 63"/>
                <a:gd name="T12" fmla="*/ 34 w 63"/>
                <a:gd name="T13" fmla="*/ 13 h 63"/>
                <a:gd name="T14" fmla="*/ 29 w 63"/>
                <a:gd name="T15" fmla="*/ 18 h 63"/>
                <a:gd name="T16" fmla="*/ 18 w 63"/>
                <a:gd name="T17" fmla="*/ 29 h 63"/>
                <a:gd name="T18" fmla="*/ 13 w 63"/>
                <a:gd name="T19" fmla="*/ 34 h 63"/>
                <a:gd name="T20" fmla="*/ 8 w 63"/>
                <a:gd name="T21" fmla="*/ 29 h 63"/>
                <a:gd name="T22" fmla="*/ 29 w 63"/>
                <a:gd name="T23" fmla="*/ 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3" h="63">
                  <a:moveTo>
                    <a:pt x="32" y="63"/>
                  </a:moveTo>
                  <a:cubicBezTo>
                    <a:pt x="49" y="63"/>
                    <a:pt x="63" y="49"/>
                    <a:pt x="63" y="32"/>
                  </a:cubicBezTo>
                  <a:cubicBezTo>
                    <a:pt x="63" y="14"/>
                    <a:pt x="49" y="0"/>
                    <a:pt x="32" y="0"/>
                  </a:cubicBezTo>
                  <a:cubicBezTo>
                    <a:pt x="14" y="0"/>
                    <a:pt x="0" y="14"/>
                    <a:pt x="0" y="32"/>
                  </a:cubicBezTo>
                  <a:cubicBezTo>
                    <a:pt x="0" y="49"/>
                    <a:pt x="14" y="63"/>
                    <a:pt x="32" y="63"/>
                  </a:cubicBezTo>
                  <a:close/>
                  <a:moveTo>
                    <a:pt x="29" y="9"/>
                  </a:moveTo>
                  <a:cubicBezTo>
                    <a:pt x="31" y="9"/>
                    <a:pt x="34" y="11"/>
                    <a:pt x="34" y="13"/>
                  </a:cubicBezTo>
                  <a:cubicBezTo>
                    <a:pt x="34" y="16"/>
                    <a:pt x="31" y="18"/>
                    <a:pt x="29" y="18"/>
                  </a:cubicBezTo>
                  <a:cubicBezTo>
                    <a:pt x="23" y="18"/>
                    <a:pt x="18" y="23"/>
                    <a:pt x="18" y="29"/>
                  </a:cubicBezTo>
                  <a:cubicBezTo>
                    <a:pt x="18" y="32"/>
                    <a:pt x="16" y="34"/>
                    <a:pt x="13" y="34"/>
                  </a:cubicBezTo>
                  <a:cubicBezTo>
                    <a:pt x="10" y="34"/>
                    <a:pt x="8" y="32"/>
                    <a:pt x="8" y="29"/>
                  </a:cubicBezTo>
                  <a:cubicBezTo>
                    <a:pt x="8" y="18"/>
                    <a:pt x="18" y="9"/>
                    <a:pt x="29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79" name="Freeform 7">
              <a:extLst>
                <a:ext uri="{FF2B5EF4-FFF2-40B4-BE49-F238E27FC236}">
                  <a16:creationId xmlns:a16="http://schemas.microsoft.com/office/drawing/2014/main" id="{77478940-C254-430F-B635-84F7AEA632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3650" y="1514475"/>
              <a:ext cx="252412" cy="209550"/>
            </a:xfrm>
            <a:custGeom>
              <a:avLst/>
              <a:gdLst>
                <a:gd name="T0" fmla="*/ 11 w 83"/>
                <a:gd name="T1" fmla="*/ 69 h 69"/>
                <a:gd name="T2" fmla="*/ 72 w 83"/>
                <a:gd name="T3" fmla="*/ 69 h 69"/>
                <a:gd name="T4" fmla="*/ 83 w 83"/>
                <a:gd name="T5" fmla="*/ 58 h 69"/>
                <a:gd name="T6" fmla="*/ 72 w 83"/>
                <a:gd name="T7" fmla="*/ 47 h 69"/>
                <a:gd name="T8" fmla="*/ 71 w 83"/>
                <a:gd name="T9" fmla="*/ 47 h 69"/>
                <a:gd name="T10" fmla="*/ 72 w 83"/>
                <a:gd name="T11" fmla="*/ 42 h 69"/>
                <a:gd name="T12" fmla="*/ 62 w 83"/>
                <a:gd name="T13" fmla="*/ 32 h 69"/>
                <a:gd name="T14" fmla="*/ 53 w 83"/>
                <a:gd name="T15" fmla="*/ 32 h 69"/>
                <a:gd name="T16" fmla="*/ 53 w 83"/>
                <a:gd name="T17" fmla="*/ 0 h 69"/>
                <a:gd name="T18" fmla="*/ 30 w 83"/>
                <a:gd name="T19" fmla="*/ 0 h 69"/>
                <a:gd name="T20" fmla="*/ 30 w 83"/>
                <a:gd name="T21" fmla="*/ 32 h 69"/>
                <a:gd name="T22" fmla="*/ 21 w 83"/>
                <a:gd name="T23" fmla="*/ 32 h 69"/>
                <a:gd name="T24" fmla="*/ 11 w 83"/>
                <a:gd name="T25" fmla="*/ 42 h 69"/>
                <a:gd name="T26" fmla="*/ 12 w 83"/>
                <a:gd name="T27" fmla="*/ 47 h 69"/>
                <a:gd name="T28" fmla="*/ 11 w 83"/>
                <a:gd name="T29" fmla="*/ 47 h 69"/>
                <a:gd name="T30" fmla="*/ 0 w 83"/>
                <a:gd name="T31" fmla="*/ 58 h 69"/>
                <a:gd name="T32" fmla="*/ 11 w 83"/>
                <a:gd name="T33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3" h="69">
                  <a:moveTo>
                    <a:pt x="11" y="69"/>
                  </a:moveTo>
                  <a:cubicBezTo>
                    <a:pt x="72" y="69"/>
                    <a:pt x="72" y="69"/>
                    <a:pt x="72" y="69"/>
                  </a:cubicBezTo>
                  <a:cubicBezTo>
                    <a:pt x="78" y="69"/>
                    <a:pt x="83" y="64"/>
                    <a:pt x="83" y="58"/>
                  </a:cubicBezTo>
                  <a:cubicBezTo>
                    <a:pt x="83" y="52"/>
                    <a:pt x="78" y="47"/>
                    <a:pt x="72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6"/>
                    <a:pt x="72" y="44"/>
                    <a:pt x="72" y="42"/>
                  </a:cubicBezTo>
                  <a:cubicBezTo>
                    <a:pt x="72" y="37"/>
                    <a:pt x="68" y="32"/>
                    <a:pt x="62" y="32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15" y="32"/>
                    <a:pt x="11" y="37"/>
                    <a:pt x="11" y="42"/>
                  </a:cubicBezTo>
                  <a:cubicBezTo>
                    <a:pt x="11" y="44"/>
                    <a:pt x="12" y="46"/>
                    <a:pt x="12" y="47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5" y="47"/>
                    <a:pt x="0" y="52"/>
                    <a:pt x="0" y="58"/>
                  </a:cubicBezTo>
                  <a:cubicBezTo>
                    <a:pt x="0" y="64"/>
                    <a:pt x="5" y="69"/>
                    <a:pt x="11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580" name="Group 579">
            <a:extLst>
              <a:ext uri="{FF2B5EF4-FFF2-40B4-BE49-F238E27FC236}">
                <a16:creationId xmlns:a16="http://schemas.microsoft.com/office/drawing/2014/main" id="{32968EF1-6FB6-436F-9C40-43F4BAD14C0D}"/>
              </a:ext>
            </a:extLst>
          </p:cNvPr>
          <p:cNvGrpSpPr/>
          <p:nvPr/>
        </p:nvGrpSpPr>
        <p:grpSpPr>
          <a:xfrm rot="21036247">
            <a:off x="11119002" y="4627301"/>
            <a:ext cx="502767" cy="318749"/>
            <a:chOff x="7726363" y="1603045"/>
            <a:chExt cx="876914" cy="555955"/>
          </a:xfrm>
          <a:solidFill>
            <a:schemeClr val="tx1"/>
          </a:solidFill>
        </p:grpSpPr>
        <p:grpSp>
          <p:nvGrpSpPr>
            <p:cNvPr id="581" name="Group 580">
              <a:extLst>
                <a:ext uri="{FF2B5EF4-FFF2-40B4-BE49-F238E27FC236}">
                  <a16:creationId xmlns:a16="http://schemas.microsoft.com/office/drawing/2014/main" id="{1803BD78-D56F-4D28-B7CF-B9B10BC456A5}"/>
                </a:ext>
              </a:extLst>
            </p:cNvPr>
            <p:cNvGrpSpPr/>
            <p:nvPr/>
          </p:nvGrpSpPr>
          <p:grpSpPr>
            <a:xfrm>
              <a:off x="7726363" y="1666875"/>
              <a:ext cx="492125" cy="492125"/>
              <a:chOff x="7726363" y="1666875"/>
              <a:chExt cx="492125" cy="492125"/>
            </a:xfrm>
            <a:grpFill/>
          </p:grpSpPr>
          <p:sp>
            <p:nvSpPr>
              <p:cNvPr id="586" name="Freeform 10">
                <a:extLst>
                  <a:ext uri="{FF2B5EF4-FFF2-40B4-BE49-F238E27FC236}">
                    <a16:creationId xmlns:a16="http://schemas.microsoft.com/office/drawing/2014/main" id="{48C5992B-E0F1-45F6-806C-E3EEDCB4E60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726363" y="1666875"/>
                <a:ext cx="492125" cy="492125"/>
              </a:xfrm>
              <a:custGeom>
                <a:avLst/>
                <a:gdLst>
                  <a:gd name="T0" fmla="*/ 109 w 128"/>
                  <a:gd name="T1" fmla="*/ 48 h 128"/>
                  <a:gd name="T2" fmla="*/ 114 w 128"/>
                  <a:gd name="T3" fmla="*/ 33 h 128"/>
                  <a:gd name="T4" fmla="*/ 105 w 128"/>
                  <a:gd name="T5" fmla="*/ 15 h 128"/>
                  <a:gd name="T6" fmla="*/ 95 w 128"/>
                  <a:gd name="T7" fmla="*/ 14 h 128"/>
                  <a:gd name="T8" fmla="*/ 80 w 128"/>
                  <a:gd name="T9" fmla="*/ 19 h 128"/>
                  <a:gd name="T10" fmla="*/ 69 w 128"/>
                  <a:gd name="T11" fmla="*/ 0 h 128"/>
                  <a:gd name="T12" fmla="*/ 51 w 128"/>
                  <a:gd name="T13" fmla="*/ 6 h 128"/>
                  <a:gd name="T14" fmla="*/ 43 w 128"/>
                  <a:gd name="T15" fmla="*/ 21 h 128"/>
                  <a:gd name="T16" fmla="*/ 28 w 128"/>
                  <a:gd name="T17" fmla="*/ 13 h 128"/>
                  <a:gd name="T18" fmla="*/ 15 w 128"/>
                  <a:gd name="T19" fmla="*/ 23 h 128"/>
                  <a:gd name="T20" fmla="*/ 21 w 128"/>
                  <a:gd name="T21" fmla="*/ 43 h 128"/>
                  <a:gd name="T22" fmla="*/ 6 w 128"/>
                  <a:gd name="T23" fmla="*/ 51 h 128"/>
                  <a:gd name="T24" fmla="*/ 0 w 128"/>
                  <a:gd name="T25" fmla="*/ 69 h 128"/>
                  <a:gd name="T26" fmla="*/ 19 w 128"/>
                  <a:gd name="T27" fmla="*/ 80 h 128"/>
                  <a:gd name="T28" fmla="*/ 14 w 128"/>
                  <a:gd name="T29" fmla="*/ 95 h 128"/>
                  <a:gd name="T30" fmla="*/ 23 w 128"/>
                  <a:gd name="T31" fmla="*/ 113 h 128"/>
                  <a:gd name="T32" fmla="*/ 33 w 128"/>
                  <a:gd name="T33" fmla="*/ 114 h 128"/>
                  <a:gd name="T34" fmla="*/ 48 w 128"/>
                  <a:gd name="T35" fmla="*/ 109 h 128"/>
                  <a:gd name="T36" fmla="*/ 59 w 128"/>
                  <a:gd name="T37" fmla="*/ 128 h 128"/>
                  <a:gd name="T38" fmla="*/ 77 w 128"/>
                  <a:gd name="T39" fmla="*/ 122 h 128"/>
                  <a:gd name="T40" fmla="*/ 85 w 128"/>
                  <a:gd name="T41" fmla="*/ 107 h 128"/>
                  <a:gd name="T42" fmla="*/ 100 w 128"/>
                  <a:gd name="T43" fmla="*/ 115 h 128"/>
                  <a:gd name="T44" fmla="*/ 113 w 128"/>
                  <a:gd name="T45" fmla="*/ 105 h 128"/>
                  <a:gd name="T46" fmla="*/ 107 w 128"/>
                  <a:gd name="T47" fmla="*/ 85 h 128"/>
                  <a:gd name="T48" fmla="*/ 122 w 128"/>
                  <a:gd name="T49" fmla="*/ 77 h 128"/>
                  <a:gd name="T50" fmla="*/ 128 w 128"/>
                  <a:gd name="T51" fmla="*/ 59 h 128"/>
                  <a:gd name="T52" fmla="*/ 108 w 128"/>
                  <a:gd name="T53" fmla="*/ 72 h 128"/>
                  <a:gd name="T54" fmla="*/ 100 w 128"/>
                  <a:gd name="T55" fmla="*/ 81 h 128"/>
                  <a:gd name="T56" fmla="*/ 107 w 128"/>
                  <a:gd name="T57" fmla="*/ 100 h 128"/>
                  <a:gd name="T58" fmla="*/ 89 w 128"/>
                  <a:gd name="T59" fmla="*/ 101 h 128"/>
                  <a:gd name="T60" fmla="*/ 81 w 128"/>
                  <a:gd name="T61" fmla="*/ 100 h 128"/>
                  <a:gd name="T62" fmla="*/ 72 w 128"/>
                  <a:gd name="T63" fmla="*/ 108 h 128"/>
                  <a:gd name="T64" fmla="*/ 59 w 128"/>
                  <a:gd name="T65" fmla="*/ 120 h 128"/>
                  <a:gd name="T66" fmla="*/ 51 w 128"/>
                  <a:gd name="T67" fmla="*/ 102 h 128"/>
                  <a:gd name="T68" fmla="*/ 43 w 128"/>
                  <a:gd name="T69" fmla="*/ 99 h 128"/>
                  <a:gd name="T70" fmla="*/ 28 w 128"/>
                  <a:gd name="T71" fmla="*/ 107 h 128"/>
                  <a:gd name="T72" fmla="*/ 27 w 128"/>
                  <a:gd name="T73" fmla="*/ 89 h 128"/>
                  <a:gd name="T74" fmla="*/ 26 w 128"/>
                  <a:gd name="T75" fmla="*/ 77 h 128"/>
                  <a:gd name="T76" fmla="*/ 8 w 128"/>
                  <a:gd name="T77" fmla="*/ 69 h 128"/>
                  <a:gd name="T78" fmla="*/ 20 w 128"/>
                  <a:gd name="T79" fmla="*/ 56 h 128"/>
                  <a:gd name="T80" fmla="*/ 28 w 128"/>
                  <a:gd name="T81" fmla="*/ 47 h 128"/>
                  <a:gd name="T82" fmla="*/ 21 w 128"/>
                  <a:gd name="T83" fmla="*/ 28 h 128"/>
                  <a:gd name="T84" fmla="*/ 39 w 128"/>
                  <a:gd name="T85" fmla="*/ 27 h 128"/>
                  <a:gd name="T86" fmla="*/ 47 w 128"/>
                  <a:gd name="T87" fmla="*/ 28 h 128"/>
                  <a:gd name="T88" fmla="*/ 56 w 128"/>
                  <a:gd name="T89" fmla="*/ 20 h 128"/>
                  <a:gd name="T90" fmla="*/ 69 w 128"/>
                  <a:gd name="T91" fmla="*/ 8 h 128"/>
                  <a:gd name="T92" fmla="*/ 77 w 128"/>
                  <a:gd name="T93" fmla="*/ 26 h 128"/>
                  <a:gd name="T94" fmla="*/ 85 w 128"/>
                  <a:gd name="T95" fmla="*/ 29 h 128"/>
                  <a:gd name="T96" fmla="*/ 100 w 128"/>
                  <a:gd name="T97" fmla="*/ 21 h 128"/>
                  <a:gd name="T98" fmla="*/ 101 w 128"/>
                  <a:gd name="T99" fmla="*/ 39 h 128"/>
                  <a:gd name="T100" fmla="*/ 102 w 128"/>
                  <a:gd name="T101" fmla="*/ 51 h 128"/>
                  <a:gd name="T102" fmla="*/ 120 w 128"/>
                  <a:gd name="T103" fmla="*/ 59 h 128"/>
                  <a:gd name="T104" fmla="*/ 108 w 128"/>
                  <a:gd name="T105" fmla="*/ 72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28" h="128">
                    <a:moveTo>
                      <a:pt x="122" y="51"/>
                    </a:moveTo>
                    <a:cubicBezTo>
                      <a:pt x="109" y="48"/>
                      <a:pt x="109" y="48"/>
                      <a:pt x="109" y="48"/>
                    </a:cubicBezTo>
                    <a:cubicBezTo>
                      <a:pt x="109" y="46"/>
                      <a:pt x="108" y="45"/>
                      <a:pt x="107" y="43"/>
                    </a:cubicBezTo>
                    <a:cubicBezTo>
                      <a:pt x="114" y="33"/>
                      <a:pt x="114" y="33"/>
                      <a:pt x="114" y="33"/>
                    </a:cubicBezTo>
                    <a:cubicBezTo>
                      <a:pt x="116" y="30"/>
                      <a:pt x="116" y="25"/>
                      <a:pt x="113" y="23"/>
                    </a:cubicBezTo>
                    <a:cubicBezTo>
                      <a:pt x="105" y="15"/>
                      <a:pt x="105" y="15"/>
                      <a:pt x="105" y="15"/>
                    </a:cubicBezTo>
                    <a:cubicBezTo>
                      <a:pt x="104" y="13"/>
                      <a:pt x="102" y="13"/>
                      <a:pt x="100" y="13"/>
                    </a:cubicBezTo>
                    <a:cubicBezTo>
                      <a:pt x="98" y="13"/>
                      <a:pt x="97" y="13"/>
                      <a:pt x="95" y="14"/>
                    </a:cubicBezTo>
                    <a:cubicBezTo>
                      <a:pt x="85" y="21"/>
                      <a:pt x="85" y="21"/>
                      <a:pt x="85" y="21"/>
                    </a:cubicBezTo>
                    <a:cubicBezTo>
                      <a:pt x="83" y="20"/>
                      <a:pt x="82" y="19"/>
                      <a:pt x="80" y="19"/>
                    </a:cubicBezTo>
                    <a:cubicBezTo>
                      <a:pt x="77" y="6"/>
                      <a:pt x="77" y="6"/>
                      <a:pt x="77" y="6"/>
                    </a:cubicBezTo>
                    <a:cubicBezTo>
                      <a:pt x="77" y="3"/>
                      <a:pt x="73" y="0"/>
                      <a:pt x="6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5" y="0"/>
                      <a:pt x="51" y="3"/>
                      <a:pt x="51" y="6"/>
                    </a:cubicBezTo>
                    <a:cubicBezTo>
                      <a:pt x="48" y="19"/>
                      <a:pt x="48" y="19"/>
                      <a:pt x="48" y="19"/>
                    </a:cubicBezTo>
                    <a:cubicBezTo>
                      <a:pt x="46" y="19"/>
                      <a:pt x="45" y="20"/>
                      <a:pt x="43" y="21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1" y="13"/>
                      <a:pt x="30" y="13"/>
                      <a:pt x="28" y="13"/>
                    </a:cubicBezTo>
                    <a:cubicBezTo>
                      <a:pt x="26" y="13"/>
                      <a:pt x="24" y="13"/>
                      <a:pt x="23" y="15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2" y="25"/>
                      <a:pt x="12" y="30"/>
                      <a:pt x="14" y="33"/>
                    </a:cubicBezTo>
                    <a:cubicBezTo>
                      <a:pt x="21" y="43"/>
                      <a:pt x="21" y="43"/>
                      <a:pt x="21" y="43"/>
                    </a:cubicBezTo>
                    <a:cubicBezTo>
                      <a:pt x="20" y="45"/>
                      <a:pt x="19" y="46"/>
                      <a:pt x="19" y="48"/>
                    </a:cubicBezTo>
                    <a:cubicBezTo>
                      <a:pt x="6" y="51"/>
                      <a:pt x="6" y="51"/>
                      <a:pt x="6" y="51"/>
                    </a:cubicBezTo>
                    <a:cubicBezTo>
                      <a:pt x="3" y="51"/>
                      <a:pt x="0" y="55"/>
                      <a:pt x="0" y="59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7"/>
                      <a:pt x="6" y="77"/>
                    </a:cubicBezTo>
                    <a:cubicBezTo>
                      <a:pt x="19" y="80"/>
                      <a:pt x="19" y="80"/>
                      <a:pt x="19" y="80"/>
                    </a:cubicBezTo>
                    <a:cubicBezTo>
                      <a:pt x="19" y="82"/>
                      <a:pt x="20" y="83"/>
                      <a:pt x="21" y="85"/>
                    </a:cubicBezTo>
                    <a:cubicBezTo>
                      <a:pt x="14" y="95"/>
                      <a:pt x="14" y="95"/>
                      <a:pt x="14" y="95"/>
                    </a:cubicBezTo>
                    <a:cubicBezTo>
                      <a:pt x="12" y="98"/>
                      <a:pt x="12" y="103"/>
                      <a:pt x="15" y="105"/>
                    </a:cubicBezTo>
                    <a:cubicBezTo>
                      <a:pt x="23" y="113"/>
                      <a:pt x="23" y="113"/>
                      <a:pt x="23" y="113"/>
                    </a:cubicBezTo>
                    <a:cubicBezTo>
                      <a:pt x="24" y="115"/>
                      <a:pt x="26" y="115"/>
                      <a:pt x="28" y="115"/>
                    </a:cubicBezTo>
                    <a:cubicBezTo>
                      <a:pt x="30" y="115"/>
                      <a:pt x="31" y="115"/>
                      <a:pt x="33" y="114"/>
                    </a:cubicBezTo>
                    <a:cubicBezTo>
                      <a:pt x="43" y="107"/>
                      <a:pt x="43" y="107"/>
                      <a:pt x="43" y="107"/>
                    </a:cubicBezTo>
                    <a:cubicBezTo>
                      <a:pt x="45" y="108"/>
                      <a:pt x="46" y="109"/>
                      <a:pt x="48" y="109"/>
                    </a:cubicBezTo>
                    <a:cubicBezTo>
                      <a:pt x="51" y="122"/>
                      <a:pt x="51" y="122"/>
                      <a:pt x="51" y="122"/>
                    </a:cubicBezTo>
                    <a:cubicBezTo>
                      <a:pt x="51" y="125"/>
                      <a:pt x="55" y="128"/>
                      <a:pt x="59" y="128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73" y="128"/>
                      <a:pt x="77" y="125"/>
                      <a:pt x="77" y="122"/>
                    </a:cubicBezTo>
                    <a:cubicBezTo>
                      <a:pt x="80" y="109"/>
                      <a:pt x="80" y="109"/>
                      <a:pt x="80" y="109"/>
                    </a:cubicBezTo>
                    <a:cubicBezTo>
                      <a:pt x="82" y="109"/>
                      <a:pt x="83" y="108"/>
                      <a:pt x="85" y="107"/>
                    </a:cubicBezTo>
                    <a:cubicBezTo>
                      <a:pt x="95" y="114"/>
                      <a:pt x="95" y="114"/>
                      <a:pt x="95" y="114"/>
                    </a:cubicBezTo>
                    <a:cubicBezTo>
                      <a:pt x="97" y="115"/>
                      <a:pt x="98" y="115"/>
                      <a:pt x="100" y="115"/>
                    </a:cubicBezTo>
                    <a:cubicBezTo>
                      <a:pt x="102" y="115"/>
                      <a:pt x="104" y="115"/>
                      <a:pt x="105" y="113"/>
                    </a:cubicBezTo>
                    <a:cubicBezTo>
                      <a:pt x="113" y="105"/>
                      <a:pt x="113" y="105"/>
                      <a:pt x="113" y="105"/>
                    </a:cubicBezTo>
                    <a:cubicBezTo>
                      <a:pt x="116" y="103"/>
                      <a:pt x="116" y="98"/>
                      <a:pt x="114" y="95"/>
                    </a:cubicBezTo>
                    <a:cubicBezTo>
                      <a:pt x="107" y="85"/>
                      <a:pt x="107" y="85"/>
                      <a:pt x="107" y="85"/>
                    </a:cubicBezTo>
                    <a:cubicBezTo>
                      <a:pt x="108" y="83"/>
                      <a:pt x="109" y="82"/>
                      <a:pt x="109" y="80"/>
                    </a:cubicBezTo>
                    <a:cubicBezTo>
                      <a:pt x="122" y="77"/>
                      <a:pt x="122" y="77"/>
                      <a:pt x="122" y="77"/>
                    </a:cubicBezTo>
                    <a:cubicBezTo>
                      <a:pt x="125" y="77"/>
                      <a:pt x="128" y="73"/>
                      <a:pt x="128" y="69"/>
                    </a:cubicBezTo>
                    <a:cubicBezTo>
                      <a:pt x="128" y="59"/>
                      <a:pt x="128" y="59"/>
                      <a:pt x="128" y="59"/>
                    </a:cubicBezTo>
                    <a:cubicBezTo>
                      <a:pt x="128" y="55"/>
                      <a:pt x="125" y="51"/>
                      <a:pt x="122" y="51"/>
                    </a:cubicBezTo>
                    <a:close/>
                    <a:moveTo>
                      <a:pt x="108" y="72"/>
                    </a:moveTo>
                    <a:cubicBezTo>
                      <a:pt x="105" y="72"/>
                      <a:pt x="103" y="74"/>
                      <a:pt x="102" y="77"/>
                    </a:cubicBezTo>
                    <a:cubicBezTo>
                      <a:pt x="101" y="79"/>
                      <a:pt x="101" y="80"/>
                      <a:pt x="100" y="81"/>
                    </a:cubicBezTo>
                    <a:cubicBezTo>
                      <a:pt x="99" y="84"/>
                      <a:pt x="99" y="87"/>
                      <a:pt x="101" y="89"/>
                    </a:cubicBezTo>
                    <a:cubicBezTo>
                      <a:pt x="107" y="100"/>
                      <a:pt x="107" y="100"/>
                      <a:pt x="107" y="100"/>
                    </a:cubicBezTo>
                    <a:cubicBezTo>
                      <a:pt x="100" y="107"/>
                      <a:pt x="100" y="107"/>
                      <a:pt x="100" y="107"/>
                    </a:cubicBezTo>
                    <a:cubicBezTo>
                      <a:pt x="89" y="101"/>
                      <a:pt x="89" y="101"/>
                      <a:pt x="89" y="101"/>
                    </a:cubicBezTo>
                    <a:cubicBezTo>
                      <a:pt x="88" y="100"/>
                      <a:pt x="86" y="99"/>
                      <a:pt x="85" y="99"/>
                    </a:cubicBezTo>
                    <a:cubicBezTo>
                      <a:pt x="84" y="99"/>
                      <a:pt x="83" y="99"/>
                      <a:pt x="81" y="100"/>
                    </a:cubicBezTo>
                    <a:cubicBezTo>
                      <a:pt x="80" y="101"/>
                      <a:pt x="79" y="101"/>
                      <a:pt x="77" y="102"/>
                    </a:cubicBezTo>
                    <a:cubicBezTo>
                      <a:pt x="74" y="103"/>
                      <a:pt x="72" y="105"/>
                      <a:pt x="72" y="108"/>
                    </a:cubicBezTo>
                    <a:cubicBezTo>
                      <a:pt x="69" y="120"/>
                      <a:pt x="69" y="120"/>
                      <a:pt x="69" y="120"/>
                    </a:cubicBezTo>
                    <a:cubicBezTo>
                      <a:pt x="59" y="120"/>
                      <a:pt x="59" y="120"/>
                      <a:pt x="59" y="120"/>
                    </a:cubicBezTo>
                    <a:cubicBezTo>
                      <a:pt x="56" y="108"/>
                      <a:pt x="56" y="108"/>
                      <a:pt x="56" y="108"/>
                    </a:cubicBezTo>
                    <a:cubicBezTo>
                      <a:pt x="56" y="105"/>
                      <a:pt x="54" y="103"/>
                      <a:pt x="51" y="102"/>
                    </a:cubicBezTo>
                    <a:cubicBezTo>
                      <a:pt x="49" y="101"/>
                      <a:pt x="48" y="101"/>
                      <a:pt x="47" y="100"/>
                    </a:cubicBezTo>
                    <a:cubicBezTo>
                      <a:pt x="45" y="99"/>
                      <a:pt x="44" y="99"/>
                      <a:pt x="43" y="99"/>
                    </a:cubicBezTo>
                    <a:cubicBezTo>
                      <a:pt x="42" y="99"/>
                      <a:pt x="40" y="100"/>
                      <a:pt x="39" y="101"/>
                    </a:cubicBezTo>
                    <a:cubicBezTo>
                      <a:pt x="28" y="107"/>
                      <a:pt x="28" y="107"/>
                      <a:pt x="28" y="107"/>
                    </a:cubicBezTo>
                    <a:cubicBezTo>
                      <a:pt x="21" y="100"/>
                      <a:pt x="21" y="100"/>
                      <a:pt x="21" y="100"/>
                    </a:cubicBezTo>
                    <a:cubicBezTo>
                      <a:pt x="27" y="89"/>
                      <a:pt x="27" y="89"/>
                      <a:pt x="27" y="89"/>
                    </a:cubicBezTo>
                    <a:cubicBezTo>
                      <a:pt x="29" y="87"/>
                      <a:pt x="29" y="84"/>
                      <a:pt x="28" y="81"/>
                    </a:cubicBezTo>
                    <a:cubicBezTo>
                      <a:pt x="27" y="80"/>
                      <a:pt x="27" y="79"/>
                      <a:pt x="26" y="77"/>
                    </a:cubicBezTo>
                    <a:cubicBezTo>
                      <a:pt x="25" y="74"/>
                      <a:pt x="23" y="72"/>
                      <a:pt x="20" y="72"/>
                    </a:cubicBezTo>
                    <a:cubicBezTo>
                      <a:pt x="8" y="69"/>
                      <a:pt x="8" y="69"/>
                      <a:pt x="8" y="69"/>
                    </a:cubicBezTo>
                    <a:cubicBezTo>
                      <a:pt x="8" y="59"/>
                      <a:pt x="8" y="59"/>
                      <a:pt x="8" y="59"/>
                    </a:cubicBezTo>
                    <a:cubicBezTo>
                      <a:pt x="20" y="56"/>
                      <a:pt x="20" y="56"/>
                      <a:pt x="20" y="56"/>
                    </a:cubicBezTo>
                    <a:cubicBezTo>
                      <a:pt x="23" y="56"/>
                      <a:pt x="25" y="54"/>
                      <a:pt x="26" y="51"/>
                    </a:cubicBezTo>
                    <a:cubicBezTo>
                      <a:pt x="27" y="49"/>
                      <a:pt x="27" y="48"/>
                      <a:pt x="28" y="47"/>
                    </a:cubicBezTo>
                    <a:cubicBezTo>
                      <a:pt x="29" y="44"/>
                      <a:pt x="29" y="41"/>
                      <a:pt x="27" y="39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39" y="27"/>
                      <a:pt x="39" y="27"/>
                      <a:pt x="39" y="27"/>
                    </a:cubicBezTo>
                    <a:cubicBezTo>
                      <a:pt x="40" y="28"/>
                      <a:pt x="42" y="29"/>
                      <a:pt x="43" y="29"/>
                    </a:cubicBezTo>
                    <a:cubicBezTo>
                      <a:pt x="44" y="29"/>
                      <a:pt x="45" y="29"/>
                      <a:pt x="47" y="28"/>
                    </a:cubicBezTo>
                    <a:cubicBezTo>
                      <a:pt x="48" y="27"/>
                      <a:pt x="49" y="27"/>
                      <a:pt x="51" y="26"/>
                    </a:cubicBezTo>
                    <a:cubicBezTo>
                      <a:pt x="54" y="25"/>
                      <a:pt x="56" y="23"/>
                      <a:pt x="56" y="20"/>
                    </a:cubicBezTo>
                    <a:cubicBezTo>
                      <a:pt x="59" y="8"/>
                      <a:pt x="59" y="8"/>
                      <a:pt x="59" y="8"/>
                    </a:cubicBezTo>
                    <a:cubicBezTo>
                      <a:pt x="69" y="8"/>
                      <a:pt x="69" y="8"/>
                      <a:pt x="69" y="8"/>
                    </a:cubicBezTo>
                    <a:cubicBezTo>
                      <a:pt x="72" y="20"/>
                      <a:pt x="72" y="20"/>
                      <a:pt x="72" y="20"/>
                    </a:cubicBezTo>
                    <a:cubicBezTo>
                      <a:pt x="72" y="23"/>
                      <a:pt x="74" y="25"/>
                      <a:pt x="77" y="26"/>
                    </a:cubicBezTo>
                    <a:cubicBezTo>
                      <a:pt x="79" y="27"/>
                      <a:pt x="80" y="27"/>
                      <a:pt x="81" y="28"/>
                    </a:cubicBezTo>
                    <a:cubicBezTo>
                      <a:pt x="83" y="29"/>
                      <a:pt x="84" y="29"/>
                      <a:pt x="85" y="29"/>
                    </a:cubicBezTo>
                    <a:cubicBezTo>
                      <a:pt x="86" y="29"/>
                      <a:pt x="88" y="28"/>
                      <a:pt x="89" y="27"/>
                    </a:cubicBezTo>
                    <a:cubicBezTo>
                      <a:pt x="100" y="21"/>
                      <a:pt x="100" y="21"/>
                      <a:pt x="100" y="21"/>
                    </a:cubicBezTo>
                    <a:cubicBezTo>
                      <a:pt x="107" y="28"/>
                      <a:pt x="107" y="28"/>
                      <a:pt x="107" y="28"/>
                    </a:cubicBezTo>
                    <a:cubicBezTo>
                      <a:pt x="101" y="39"/>
                      <a:pt x="101" y="39"/>
                      <a:pt x="101" y="39"/>
                    </a:cubicBezTo>
                    <a:cubicBezTo>
                      <a:pt x="99" y="41"/>
                      <a:pt x="99" y="44"/>
                      <a:pt x="100" y="47"/>
                    </a:cubicBezTo>
                    <a:cubicBezTo>
                      <a:pt x="101" y="48"/>
                      <a:pt x="101" y="49"/>
                      <a:pt x="102" y="51"/>
                    </a:cubicBezTo>
                    <a:cubicBezTo>
                      <a:pt x="103" y="54"/>
                      <a:pt x="105" y="56"/>
                      <a:pt x="108" y="56"/>
                    </a:cubicBezTo>
                    <a:cubicBezTo>
                      <a:pt x="120" y="59"/>
                      <a:pt x="120" y="59"/>
                      <a:pt x="120" y="59"/>
                    </a:cubicBezTo>
                    <a:cubicBezTo>
                      <a:pt x="120" y="69"/>
                      <a:pt x="120" y="69"/>
                      <a:pt x="120" y="69"/>
                    </a:cubicBezTo>
                    <a:lnTo>
                      <a:pt x="108" y="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587" name="Freeform 11">
                <a:extLst>
                  <a:ext uri="{FF2B5EF4-FFF2-40B4-BE49-F238E27FC236}">
                    <a16:creationId xmlns:a16="http://schemas.microsoft.com/office/drawing/2014/main" id="{B1133C3E-6506-4FF0-8474-E8FFFA109AB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866063" y="1806575"/>
                <a:ext cx="214313" cy="214313"/>
              </a:xfrm>
              <a:custGeom>
                <a:avLst/>
                <a:gdLst>
                  <a:gd name="T0" fmla="*/ 28 w 56"/>
                  <a:gd name="T1" fmla="*/ 0 h 56"/>
                  <a:gd name="T2" fmla="*/ 0 w 56"/>
                  <a:gd name="T3" fmla="*/ 28 h 56"/>
                  <a:gd name="T4" fmla="*/ 28 w 56"/>
                  <a:gd name="T5" fmla="*/ 56 h 56"/>
                  <a:gd name="T6" fmla="*/ 56 w 56"/>
                  <a:gd name="T7" fmla="*/ 28 h 56"/>
                  <a:gd name="T8" fmla="*/ 28 w 56"/>
                  <a:gd name="T9" fmla="*/ 0 h 56"/>
                  <a:gd name="T10" fmla="*/ 28 w 56"/>
                  <a:gd name="T11" fmla="*/ 53 h 56"/>
                  <a:gd name="T12" fmla="*/ 4 w 56"/>
                  <a:gd name="T13" fmla="*/ 28 h 56"/>
                  <a:gd name="T14" fmla="*/ 28 w 56"/>
                  <a:gd name="T15" fmla="*/ 4 h 56"/>
                  <a:gd name="T16" fmla="*/ 53 w 56"/>
                  <a:gd name="T17" fmla="*/ 28 h 56"/>
                  <a:gd name="T18" fmla="*/ 28 w 56"/>
                  <a:gd name="T19" fmla="*/ 53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6" h="56">
                    <a:moveTo>
                      <a:pt x="28" y="0"/>
                    </a:moveTo>
                    <a:cubicBezTo>
                      <a:pt x="13" y="0"/>
                      <a:pt x="0" y="13"/>
                      <a:pt x="0" y="28"/>
                    </a:cubicBezTo>
                    <a:cubicBezTo>
                      <a:pt x="0" y="43"/>
                      <a:pt x="13" y="56"/>
                      <a:pt x="28" y="56"/>
                    </a:cubicBezTo>
                    <a:cubicBezTo>
                      <a:pt x="43" y="56"/>
                      <a:pt x="56" y="43"/>
                      <a:pt x="56" y="28"/>
                    </a:cubicBezTo>
                    <a:cubicBezTo>
                      <a:pt x="56" y="13"/>
                      <a:pt x="43" y="0"/>
                      <a:pt x="28" y="0"/>
                    </a:cubicBezTo>
                    <a:close/>
                    <a:moveTo>
                      <a:pt x="28" y="53"/>
                    </a:moveTo>
                    <a:cubicBezTo>
                      <a:pt x="14" y="53"/>
                      <a:pt x="4" y="42"/>
                      <a:pt x="4" y="28"/>
                    </a:cubicBezTo>
                    <a:cubicBezTo>
                      <a:pt x="4" y="14"/>
                      <a:pt x="14" y="4"/>
                      <a:pt x="28" y="4"/>
                    </a:cubicBezTo>
                    <a:cubicBezTo>
                      <a:pt x="42" y="4"/>
                      <a:pt x="53" y="14"/>
                      <a:pt x="53" y="28"/>
                    </a:cubicBezTo>
                    <a:cubicBezTo>
                      <a:pt x="53" y="42"/>
                      <a:pt x="42" y="53"/>
                      <a:pt x="2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588" name="Freeform 12">
                <a:extLst>
                  <a:ext uri="{FF2B5EF4-FFF2-40B4-BE49-F238E27FC236}">
                    <a16:creationId xmlns:a16="http://schemas.microsoft.com/office/drawing/2014/main" id="{E9F935B0-10AF-41A3-8D14-3243ECE871E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912101" y="1852613"/>
                <a:ext cx="122238" cy="122238"/>
              </a:xfrm>
              <a:custGeom>
                <a:avLst/>
                <a:gdLst>
                  <a:gd name="T0" fmla="*/ 16 w 32"/>
                  <a:gd name="T1" fmla="*/ 0 h 32"/>
                  <a:gd name="T2" fmla="*/ 0 w 32"/>
                  <a:gd name="T3" fmla="*/ 16 h 32"/>
                  <a:gd name="T4" fmla="*/ 16 w 32"/>
                  <a:gd name="T5" fmla="*/ 32 h 32"/>
                  <a:gd name="T6" fmla="*/ 32 w 32"/>
                  <a:gd name="T7" fmla="*/ 16 h 32"/>
                  <a:gd name="T8" fmla="*/ 16 w 32"/>
                  <a:gd name="T9" fmla="*/ 0 h 32"/>
                  <a:gd name="T10" fmla="*/ 16 w 32"/>
                  <a:gd name="T11" fmla="*/ 28 h 32"/>
                  <a:gd name="T12" fmla="*/ 4 w 32"/>
                  <a:gd name="T13" fmla="*/ 16 h 32"/>
                  <a:gd name="T14" fmla="*/ 16 w 32"/>
                  <a:gd name="T15" fmla="*/ 4 h 32"/>
                  <a:gd name="T16" fmla="*/ 28 w 32"/>
                  <a:gd name="T17" fmla="*/ 16 h 32"/>
                  <a:gd name="T18" fmla="*/ 16 w 32"/>
                  <a:gd name="T19" fmla="*/ 2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" h="32">
                    <a:moveTo>
                      <a:pt x="16" y="0"/>
                    </a:moveTo>
                    <a:cubicBezTo>
                      <a:pt x="7" y="0"/>
                      <a:pt x="0" y="7"/>
                      <a:pt x="0" y="16"/>
                    </a:cubicBezTo>
                    <a:cubicBezTo>
                      <a:pt x="0" y="25"/>
                      <a:pt x="7" y="32"/>
                      <a:pt x="16" y="32"/>
                    </a:cubicBezTo>
                    <a:cubicBezTo>
                      <a:pt x="25" y="32"/>
                      <a:pt x="32" y="25"/>
                      <a:pt x="32" y="16"/>
                    </a:cubicBezTo>
                    <a:cubicBezTo>
                      <a:pt x="32" y="7"/>
                      <a:pt x="25" y="0"/>
                      <a:pt x="16" y="0"/>
                    </a:cubicBezTo>
                    <a:close/>
                    <a:moveTo>
                      <a:pt x="16" y="28"/>
                    </a:moveTo>
                    <a:cubicBezTo>
                      <a:pt x="9" y="28"/>
                      <a:pt x="4" y="23"/>
                      <a:pt x="4" y="16"/>
                    </a:cubicBezTo>
                    <a:cubicBezTo>
                      <a:pt x="4" y="9"/>
                      <a:pt x="9" y="4"/>
                      <a:pt x="16" y="4"/>
                    </a:cubicBezTo>
                    <a:cubicBezTo>
                      <a:pt x="23" y="4"/>
                      <a:pt x="28" y="9"/>
                      <a:pt x="28" y="16"/>
                    </a:cubicBezTo>
                    <a:cubicBezTo>
                      <a:pt x="28" y="23"/>
                      <a:pt x="23" y="28"/>
                      <a:pt x="16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grpSp>
          <p:nvGrpSpPr>
            <p:cNvPr id="582" name="Group 581">
              <a:extLst>
                <a:ext uri="{FF2B5EF4-FFF2-40B4-BE49-F238E27FC236}">
                  <a16:creationId xmlns:a16="http://schemas.microsoft.com/office/drawing/2014/main" id="{B25143FD-89F4-4E7A-A62B-8594EDA71E31}"/>
                </a:ext>
              </a:extLst>
            </p:cNvPr>
            <p:cNvGrpSpPr/>
            <p:nvPr/>
          </p:nvGrpSpPr>
          <p:grpSpPr>
            <a:xfrm>
              <a:off x="8191089" y="1603045"/>
              <a:ext cx="412188" cy="412188"/>
              <a:chOff x="7726363" y="1666875"/>
              <a:chExt cx="492125" cy="492125"/>
            </a:xfrm>
            <a:grpFill/>
          </p:grpSpPr>
          <p:sp>
            <p:nvSpPr>
              <p:cNvPr id="583" name="Freeform 10">
                <a:extLst>
                  <a:ext uri="{FF2B5EF4-FFF2-40B4-BE49-F238E27FC236}">
                    <a16:creationId xmlns:a16="http://schemas.microsoft.com/office/drawing/2014/main" id="{455D7D2C-A270-4EA5-BCC7-71CF54FA59E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726363" y="1666875"/>
                <a:ext cx="492125" cy="492125"/>
              </a:xfrm>
              <a:custGeom>
                <a:avLst/>
                <a:gdLst>
                  <a:gd name="T0" fmla="*/ 109 w 128"/>
                  <a:gd name="T1" fmla="*/ 48 h 128"/>
                  <a:gd name="T2" fmla="*/ 114 w 128"/>
                  <a:gd name="T3" fmla="*/ 33 h 128"/>
                  <a:gd name="T4" fmla="*/ 105 w 128"/>
                  <a:gd name="T5" fmla="*/ 15 h 128"/>
                  <a:gd name="T6" fmla="*/ 95 w 128"/>
                  <a:gd name="T7" fmla="*/ 14 h 128"/>
                  <a:gd name="T8" fmla="*/ 80 w 128"/>
                  <a:gd name="T9" fmla="*/ 19 h 128"/>
                  <a:gd name="T10" fmla="*/ 69 w 128"/>
                  <a:gd name="T11" fmla="*/ 0 h 128"/>
                  <a:gd name="T12" fmla="*/ 51 w 128"/>
                  <a:gd name="T13" fmla="*/ 6 h 128"/>
                  <a:gd name="T14" fmla="*/ 43 w 128"/>
                  <a:gd name="T15" fmla="*/ 21 h 128"/>
                  <a:gd name="T16" fmla="*/ 28 w 128"/>
                  <a:gd name="T17" fmla="*/ 13 h 128"/>
                  <a:gd name="T18" fmla="*/ 15 w 128"/>
                  <a:gd name="T19" fmla="*/ 23 h 128"/>
                  <a:gd name="T20" fmla="*/ 21 w 128"/>
                  <a:gd name="T21" fmla="*/ 43 h 128"/>
                  <a:gd name="T22" fmla="*/ 6 w 128"/>
                  <a:gd name="T23" fmla="*/ 51 h 128"/>
                  <a:gd name="T24" fmla="*/ 0 w 128"/>
                  <a:gd name="T25" fmla="*/ 69 h 128"/>
                  <a:gd name="T26" fmla="*/ 19 w 128"/>
                  <a:gd name="T27" fmla="*/ 80 h 128"/>
                  <a:gd name="T28" fmla="*/ 14 w 128"/>
                  <a:gd name="T29" fmla="*/ 95 h 128"/>
                  <a:gd name="T30" fmla="*/ 23 w 128"/>
                  <a:gd name="T31" fmla="*/ 113 h 128"/>
                  <a:gd name="T32" fmla="*/ 33 w 128"/>
                  <a:gd name="T33" fmla="*/ 114 h 128"/>
                  <a:gd name="T34" fmla="*/ 48 w 128"/>
                  <a:gd name="T35" fmla="*/ 109 h 128"/>
                  <a:gd name="T36" fmla="*/ 59 w 128"/>
                  <a:gd name="T37" fmla="*/ 128 h 128"/>
                  <a:gd name="T38" fmla="*/ 77 w 128"/>
                  <a:gd name="T39" fmla="*/ 122 h 128"/>
                  <a:gd name="T40" fmla="*/ 85 w 128"/>
                  <a:gd name="T41" fmla="*/ 107 h 128"/>
                  <a:gd name="T42" fmla="*/ 100 w 128"/>
                  <a:gd name="T43" fmla="*/ 115 h 128"/>
                  <a:gd name="T44" fmla="*/ 113 w 128"/>
                  <a:gd name="T45" fmla="*/ 105 h 128"/>
                  <a:gd name="T46" fmla="*/ 107 w 128"/>
                  <a:gd name="T47" fmla="*/ 85 h 128"/>
                  <a:gd name="T48" fmla="*/ 122 w 128"/>
                  <a:gd name="T49" fmla="*/ 77 h 128"/>
                  <a:gd name="T50" fmla="*/ 128 w 128"/>
                  <a:gd name="T51" fmla="*/ 59 h 128"/>
                  <a:gd name="T52" fmla="*/ 108 w 128"/>
                  <a:gd name="T53" fmla="*/ 72 h 128"/>
                  <a:gd name="T54" fmla="*/ 100 w 128"/>
                  <a:gd name="T55" fmla="*/ 81 h 128"/>
                  <a:gd name="T56" fmla="*/ 107 w 128"/>
                  <a:gd name="T57" fmla="*/ 100 h 128"/>
                  <a:gd name="T58" fmla="*/ 89 w 128"/>
                  <a:gd name="T59" fmla="*/ 101 h 128"/>
                  <a:gd name="T60" fmla="*/ 81 w 128"/>
                  <a:gd name="T61" fmla="*/ 100 h 128"/>
                  <a:gd name="T62" fmla="*/ 72 w 128"/>
                  <a:gd name="T63" fmla="*/ 108 h 128"/>
                  <a:gd name="T64" fmla="*/ 59 w 128"/>
                  <a:gd name="T65" fmla="*/ 120 h 128"/>
                  <a:gd name="T66" fmla="*/ 51 w 128"/>
                  <a:gd name="T67" fmla="*/ 102 h 128"/>
                  <a:gd name="T68" fmla="*/ 43 w 128"/>
                  <a:gd name="T69" fmla="*/ 99 h 128"/>
                  <a:gd name="T70" fmla="*/ 28 w 128"/>
                  <a:gd name="T71" fmla="*/ 107 h 128"/>
                  <a:gd name="T72" fmla="*/ 27 w 128"/>
                  <a:gd name="T73" fmla="*/ 89 h 128"/>
                  <a:gd name="T74" fmla="*/ 26 w 128"/>
                  <a:gd name="T75" fmla="*/ 77 h 128"/>
                  <a:gd name="T76" fmla="*/ 8 w 128"/>
                  <a:gd name="T77" fmla="*/ 69 h 128"/>
                  <a:gd name="T78" fmla="*/ 20 w 128"/>
                  <a:gd name="T79" fmla="*/ 56 h 128"/>
                  <a:gd name="T80" fmla="*/ 28 w 128"/>
                  <a:gd name="T81" fmla="*/ 47 h 128"/>
                  <a:gd name="T82" fmla="*/ 21 w 128"/>
                  <a:gd name="T83" fmla="*/ 28 h 128"/>
                  <a:gd name="T84" fmla="*/ 39 w 128"/>
                  <a:gd name="T85" fmla="*/ 27 h 128"/>
                  <a:gd name="T86" fmla="*/ 47 w 128"/>
                  <a:gd name="T87" fmla="*/ 28 h 128"/>
                  <a:gd name="T88" fmla="*/ 56 w 128"/>
                  <a:gd name="T89" fmla="*/ 20 h 128"/>
                  <a:gd name="T90" fmla="*/ 69 w 128"/>
                  <a:gd name="T91" fmla="*/ 8 h 128"/>
                  <a:gd name="T92" fmla="*/ 77 w 128"/>
                  <a:gd name="T93" fmla="*/ 26 h 128"/>
                  <a:gd name="T94" fmla="*/ 85 w 128"/>
                  <a:gd name="T95" fmla="*/ 29 h 128"/>
                  <a:gd name="T96" fmla="*/ 100 w 128"/>
                  <a:gd name="T97" fmla="*/ 21 h 128"/>
                  <a:gd name="T98" fmla="*/ 101 w 128"/>
                  <a:gd name="T99" fmla="*/ 39 h 128"/>
                  <a:gd name="T100" fmla="*/ 102 w 128"/>
                  <a:gd name="T101" fmla="*/ 51 h 128"/>
                  <a:gd name="T102" fmla="*/ 120 w 128"/>
                  <a:gd name="T103" fmla="*/ 59 h 128"/>
                  <a:gd name="T104" fmla="*/ 108 w 128"/>
                  <a:gd name="T105" fmla="*/ 72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28" h="128">
                    <a:moveTo>
                      <a:pt x="122" y="51"/>
                    </a:moveTo>
                    <a:cubicBezTo>
                      <a:pt x="109" y="48"/>
                      <a:pt x="109" y="48"/>
                      <a:pt x="109" y="48"/>
                    </a:cubicBezTo>
                    <a:cubicBezTo>
                      <a:pt x="109" y="46"/>
                      <a:pt x="108" y="45"/>
                      <a:pt x="107" y="43"/>
                    </a:cubicBezTo>
                    <a:cubicBezTo>
                      <a:pt x="114" y="33"/>
                      <a:pt x="114" y="33"/>
                      <a:pt x="114" y="33"/>
                    </a:cubicBezTo>
                    <a:cubicBezTo>
                      <a:pt x="116" y="30"/>
                      <a:pt x="116" y="25"/>
                      <a:pt x="113" y="23"/>
                    </a:cubicBezTo>
                    <a:cubicBezTo>
                      <a:pt x="105" y="15"/>
                      <a:pt x="105" y="15"/>
                      <a:pt x="105" y="15"/>
                    </a:cubicBezTo>
                    <a:cubicBezTo>
                      <a:pt x="104" y="13"/>
                      <a:pt x="102" y="13"/>
                      <a:pt x="100" y="13"/>
                    </a:cubicBezTo>
                    <a:cubicBezTo>
                      <a:pt x="98" y="13"/>
                      <a:pt x="97" y="13"/>
                      <a:pt x="95" y="14"/>
                    </a:cubicBezTo>
                    <a:cubicBezTo>
                      <a:pt x="85" y="21"/>
                      <a:pt x="85" y="21"/>
                      <a:pt x="85" y="21"/>
                    </a:cubicBezTo>
                    <a:cubicBezTo>
                      <a:pt x="83" y="20"/>
                      <a:pt x="82" y="19"/>
                      <a:pt x="80" y="19"/>
                    </a:cubicBezTo>
                    <a:cubicBezTo>
                      <a:pt x="77" y="6"/>
                      <a:pt x="77" y="6"/>
                      <a:pt x="77" y="6"/>
                    </a:cubicBezTo>
                    <a:cubicBezTo>
                      <a:pt x="77" y="3"/>
                      <a:pt x="73" y="0"/>
                      <a:pt x="6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5" y="0"/>
                      <a:pt x="51" y="3"/>
                      <a:pt x="51" y="6"/>
                    </a:cubicBezTo>
                    <a:cubicBezTo>
                      <a:pt x="48" y="19"/>
                      <a:pt x="48" y="19"/>
                      <a:pt x="48" y="19"/>
                    </a:cubicBezTo>
                    <a:cubicBezTo>
                      <a:pt x="46" y="19"/>
                      <a:pt x="45" y="20"/>
                      <a:pt x="43" y="21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1" y="13"/>
                      <a:pt x="30" y="13"/>
                      <a:pt x="28" y="13"/>
                    </a:cubicBezTo>
                    <a:cubicBezTo>
                      <a:pt x="26" y="13"/>
                      <a:pt x="24" y="13"/>
                      <a:pt x="23" y="15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2" y="25"/>
                      <a:pt x="12" y="30"/>
                      <a:pt x="14" y="33"/>
                    </a:cubicBezTo>
                    <a:cubicBezTo>
                      <a:pt x="21" y="43"/>
                      <a:pt x="21" y="43"/>
                      <a:pt x="21" y="43"/>
                    </a:cubicBezTo>
                    <a:cubicBezTo>
                      <a:pt x="20" y="45"/>
                      <a:pt x="19" y="46"/>
                      <a:pt x="19" y="48"/>
                    </a:cubicBezTo>
                    <a:cubicBezTo>
                      <a:pt x="6" y="51"/>
                      <a:pt x="6" y="51"/>
                      <a:pt x="6" y="51"/>
                    </a:cubicBezTo>
                    <a:cubicBezTo>
                      <a:pt x="3" y="51"/>
                      <a:pt x="0" y="55"/>
                      <a:pt x="0" y="59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7"/>
                      <a:pt x="6" y="77"/>
                    </a:cubicBezTo>
                    <a:cubicBezTo>
                      <a:pt x="19" y="80"/>
                      <a:pt x="19" y="80"/>
                      <a:pt x="19" y="80"/>
                    </a:cubicBezTo>
                    <a:cubicBezTo>
                      <a:pt x="19" y="82"/>
                      <a:pt x="20" y="83"/>
                      <a:pt x="21" y="85"/>
                    </a:cubicBezTo>
                    <a:cubicBezTo>
                      <a:pt x="14" y="95"/>
                      <a:pt x="14" y="95"/>
                      <a:pt x="14" y="95"/>
                    </a:cubicBezTo>
                    <a:cubicBezTo>
                      <a:pt x="12" y="98"/>
                      <a:pt x="12" y="103"/>
                      <a:pt x="15" y="105"/>
                    </a:cubicBezTo>
                    <a:cubicBezTo>
                      <a:pt x="23" y="113"/>
                      <a:pt x="23" y="113"/>
                      <a:pt x="23" y="113"/>
                    </a:cubicBezTo>
                    <a:cubicBezTo>
                      <a:pt x="24" y="115"/>
                      <a:pt x="26" y="115"/>
                      <a:pt x="28" y="115"/>
                    </a:cubicBezTo>
                    <a:cubicBezTo>
                      <a:pt x="30" y="115"/>
                      <a:pt x="31" y="115"/>
                      <a:pt x="33" y="114"/>
                    </a:cubicBezTo>
                    <a:cubicBezTo>
                      <a:pt x="43" y="107"/>
                      <a:pt x="43" y="107"/>
                      <a:pt x="43" y="107"/>
                    </a:cubicBezTo>
                    <a:cubicBezTo>
                      <a:pt x="45" y="108"/>
                      <a:pt x="46" y="109"/>
                      <a:pt x="48" y="109"/>
                    </a:cubicBezTo>
                    <a:cubicBezTo>
                      <a:pt x="51" y="122"/>
                      <a:pt x="51" y="122"/>
                      <a:pt x="51" y="122"/>
                    </a:cubicBezTo>
                    <a:cubicBezTo>
                      <a:pt x="51" y="125"/>
                      <a:pt x="55" y="128"/>
                      <a:pt x="59" y="128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73" y="128"/>
                      <a:pt x="77" y="125"/>
                      <a:pt x="77" y="122"/>
                    </a:cubicBezTo>
                    <a:cubicBezTo>
                      <a:pt x="80" y="109"/>
                      <a:pt x="80" y="109"/>
                      <a:pt x="80" y="109"/>
                    </a:cubicBezTo>
                    <a:cubicBezTo>
                      <a:pt x="82" y="109"/>
                      <a:pt x="83" y="108"/>
                      <a:pt x="85" y="107"/>
                    </a:cubicBezTo>
                    <a:cubicBezTo>
                      <a:pt x="95" y="114"/>
                      <a:pt x="95" y="114"/>
                      <a:pt x="95" y="114"/>
                    </a:cubicBezTo>
                    <a:cubicBezTo>
                      <a:pt x="97" y="115"/>
                      <a:pt x="98" y="115"/>
                      <a:pt x="100" y="115"/>
                    </a:cubicBezTo>
                    <a:cubicBezTo>
                      <a:pt x="102" y="115"/>
                      <a:pt x="104" y="115"/>
                      <a:pt x="105" y="113"/>
                    </a:cubicBezTo>
                    <a:cubicBezTo>
                      <a:pt x="113" y="105"/>
                      <a:pt x="113" y="105"/>
                      <a:pt x="113" y="105"/>
                    </a:cubicBezTo>
                    <a:cubicBezTo>
                      <a:pt x="116" y="103"/>
                      <a:pt x="116" y="98"/>
                      <a:pt x="114" y="95"/>
                    </a:cubicBezTo>
                    <a:cubicBezTo>
                      <a:pt x="107" y="85"/>
                      <a:pt x="107" y="85"/>
                      <a:pt x="107" y="85"/>
                    </a:cubicBezTo>
                    <a:cubicBezTo>
                      <a:pt x="108" y="83"/>
                      <a:pt x="109" y="82"/>
                      <a:pt x="109" y="80"/>
                    </a:cubicBezTo>
                    <a:cubicBezTo>
                      <a:pt x="122" y="77"/>
                      <a:pt x="122" y="77"/>
                      <a:pt x="122" y="77"/>
                    </a:cubicBezTo>
                    <a:cubicBezTo>
                      <a:pt x="125" y="77"/>
                      <a:pt x="128" y="73"/>
                      <a:pt x="128" y="69"/>
                    </a:cubicBezTo>
                    <a:cubicBezTo>
                      <a:pt x="128" y="59"/>
                      <a:pt x="128" y="59"/>
                      <a:pt x="128" y="59"/>
                    </a:cubicBezTo>
                    <a:cubicBezTo>
                      <a:pt x="128" y="55"/>
                      <a:pt x="125" y="51"/>
                      <a:pt x="122" y="51"/>
                    </a:cubicBezTo>
                    <a:close/>
                    <a:moveTo>
                      <a:pt x="108" y="72"/>
                    </a:moveTo>
                    <a:cubicBezTo>
                      <a:pt x="105" y="72"/>
                      <a:pt x="103" y="74"/>
                      <a:pt x="102" y="77"/>
                    </a:cubicBezTo>
                    <a:cubicBezTo>
                      <a:pt x="101" y="79"/>
                      <a:pt x="101" y="80"/>
                      <a:pt x="100" y="81"/>
                    </a:cubicBezTo>
                    <a:cubicBezTo>
                      <a:pt x="99" y="84"/>
                      <a:pt x="99" y="87"/>
                      <a:pt x="101" y="89"/>
                    </a:cubicBezTo>
                    <a:cubicBezTo>
                      <a:pt x="107" y="100"/>
                      <a:pt x="107" y="100"/>
                      <a:pt x="107" y="100"/>
                    </a:cubicBezTo>
                    <a:cubicBezTo>
                      <a:pt x="100" y="107"/>
                      <a:pt x="100" y="107"/>
                      <a:pt x="100" y="107"/>
                    </a:cubicBezTo>
                    <a:cubicBezTo>
                      <a:pt x="89" y="101"/>
                      <a:pt x="89" y="101"/>
                      <a:pt x="89" y="101"/>
                    </a:cubicBezTo>
                    <a:cubicBezTo>
                      <a:pt x="88" y="100"/>
                      <a:pt x="86" y="99"/>
                      <a:pt x="85" y="99"/>
                    </a:cubicBezTo>
                    <a:cubicBezTo>
                      <a:pt x="84" y="99"/>
                      <a:pt x="83" y="99"/>
                      <a:pt x="81" y="100"/>
                    </a:cubicBezTo>
                    <a:cubicBezTo>
                      <a:pt x="80" y="101"/>
                      <a:pt x="79" y="101"/>
                      <a:pt x="77" y="102"/>
                    </a:cubicBezTo>
                    <a:cubicBezTo>
                      <a:pt x="74" y="103"/>
                      <a:pt x="72" y="105"/>
                      <a:pt x="72" y="108"/>
                    </a:cubicBezTo>
                    <a:cubicBezTo>
                      <a:pt x="69" y="120"/>
                      <a:pt x="69" y="120"/>
                      <a:pt x="69" y="120"/>
                    </a:cubicBezTo>
                    <a:cubicBezTo>
                      <a:pt x="59" y="120"/>
                      <a:pt x="59" y="120"/>
                      <a:pt x="59" y="120"/>
                    </a:cubicBezTo>
                    <a:cubicBezTo>
                      <a:pt x="56" y="108"/>
                      <a:pt x="56" y="108"/>
                      <a:pt x="56" y="108"/>
                    </a:cubicBezTo>
                    <a:cubicBezTo>
                      <a:pt x="56" y="105"/>
                      <a:pt x="54" y="103"/>
                      <a:pt x="51" y="102"/>
                    </a:cubicBezTo>
                    <a:cubicBezTo>
                      <a:pt x="49" y="101"/>
                      <a:pt x="48" y="101"/>
                      <a:pt x="47" y="100"/>
                    </a:cubicBezTo>
                    <a:cubicBezTo>
                      <a:pt x="45" y="99"/>
                      <a:pt x="44" y="99"/>
                      <a:pt x="43" y="99"/>
                    </a:cubicBezTo>
                    <a:cubicBezTo>
                      <a:pt x="42" y="99"/>
                      <a:pt x="40" y="100"/>
                      <a:pt x="39" y="101"/>
                    </a:cubicBezTo>
                    <a:cubicBezTo>
                      <a:pt x="28" y="107"/>
                      <a:pt x="28" y="107"/>
                      <a:pt x="28" y="107"/>
                    </a:cubicBezTo>
                    <a:cubicBezTo>
                      <a:pt x="21" y="100"/>
                      <a:pt x="21" y="100"/>
                      <a:pt x="21" y="100"/>
                    </a:cubicBezTo>
                    <a:cubicBezTo>
                      <a:pt x="27" y="89"/>
                      <a:pt x="27" y="89"/>
                      <a:pt x="27" y="89"/>
                    </a:cubicBezTo>
                    <a:cubicBezTo>
                      <a:pt x="29" y="87"/>
                      <a:pt x="29" y="84"/>
                      <a:pt x="28" y="81"/>
                    </a:cubicBezTo>
                    <a:cubicBezTo>
                      <a:pt x="27" y="80"/>
                      <a:pt x="27" y="79"/>
                      <a:pt x="26" y="77"/>
                    </a:cubicBezTo>
                    <a:cubicBezTo>
                      <a:pt x="25" y="74"/>
                      <a:pt x="23" y="72"/>
                      <a:pt x="20" y="72"/>
                    </a:cubicBezTo>
                    <a:cubicBezTo>
                      <a:pt x="8" y="69"/>
                      <a:pt x="8" y="69"/>
                      <a:pt x="8" y="69"/>
                    </a:cubicBezTo>
                    <a:cubicBezTo>
                      <a:pt x="8" y="59"/>
                      <a:pt x="8" y="59"/>
                      <a:pt x="8" y="59"/>
                    </a:cubicBezTo>
                    <a:cubicBezTo>
                      <a:pt x="20" y="56"/>
                      <a:pt x="20" y="56"/>
                      <a:pt x="20" y="56"/>
                    </a:cubicBezTo>
                    <a:cubicBezTo>
                      <a:pt x="23" y="56"/>
                      <a:pt x="25" y="54"/>
                      <a:pt x="26" y="51"/>
                    </a:cubicBezTo>
                    <a:cubicBezTo>
                      <a:pt x="27" y="49"/>
                      <a:pt x="27" y="48"/>
                      <a:pt x="28" y="47"/>
                    </a:cubicBezTo>
                    <a:cubicBezTo>
                      <a:pt x="29" y="44"/>
                      <a:pt x="29" y="41"/>
                      <a:pt x="27" y="39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39" y="27"/>
                      <a:pt x="39" y="27"/>
                      <a:pt x="39" y="27"/>
                    </a:cubicBezTo>
                    <a:cubicBezTo>
                      <a:pt x="40" y="28"/>
                      <a:pt x="42" y="29"/>
                      <a:pt x="43" y="29"/>
                    </a:cubicBezTo>
                    <a:cubicBezTo>
                      <a:pt x="44" y="29"/>
                      <a:pt x="45" y="29"/>
                      <a:pt x="47" y="28"/>
                    </a:cubicBezTo>
                    <a:cubicBezTo>
                      <a:pt x="48" y="27"/>
                      <a:pt x="49" y="27"/>
                      <a:pt x="51" y="26"/>
                    </a:cubicBezTo>
                    <a:cubicBezTo>
                      <a:pt x="54" y="25"/>
                      <a:pt x="56" y="23"/>
                      <a:pt x="56" y="20"/>
                    </a:cubicBezTo>
                    <a:cubicBezTo>
                      <a:pt x="59" y="8"/>
                      <a:pt x="59" y="8"/>
                      <a:pt x="59" y="8"/>
                    </a:cubicBezTo>
                    <a:cubicBezTo>
                      <a:pt x="69" y="8"/>
                      <a:pt x="69" y="8"/>
                      <a:pt x="69" y="8"/>
                    </a:cubicBezTo>
                    <a:cubicBezTo>
                      <a:pt x="72" y="20"/>
                      <a:pt x="72" y="20"/>
                      <a:pt x="72" y="20"/>
                    </a:cubicBezTo>
                    <a:cubicBezTo>
                      <a:pt x="72" y="23"/>
                      <a:pt x="74" y="25"/>
                      <a:pt x="77" y="26"/>
                    </a:cubicBezTo>
                    <a:cubicBezTo>
                      <a:pt x="79" y="27"/>
                      <a:pt x="80" y="27"/>
                      <a:pt x="81" y="28"/>
                    </a:cubicBezTo>
                    <a:cubicBezTo>
                      <a:pt x="83" y="29"/>
                      <a:pt x="84" y="29"/>
                      <a:pt x="85" y="29"/>
                    </a:cubicBezTo>
                    <a:cubicBezTo>
                      <a:pt x="86" y="29"/>
                      <a:pt x="88" y="28"/>
                      <a:pt x="89" y="27"/>
                    </a:cubicBezTo>
                    <a:cubicBezTo>
                      <a:pt x="100" y="21"/>
                      <a:pt x="100" y="21"/>
                      <a:pt x="100" y="21"/>
                    </a:cubicBezTo>
                    <a:cubicBezTo>
                      <a:pt x="107" y="28"/>
                      <a:pt x="107" y="28"/>
                      <a:pt x="107" y="28"/>
                    </a:cubicBezTo>
                    <a:cubicBezTo>
                      <a:pt x="101" y="39"/>
                      <a:pt x="101" y="39"/>
                      <a:pt x="101" y="39"/>
                    </a:cubicBezTo>
                    <a:cubicBezTo>
                      <a:pt x="99" y="41"/>
                      <a:pt x="99" y="44"/>
                      <a:pt x="100" y="47"/>
                    </a:cubicBezTo>
                    <a:cubicBezTo>
                      <a:pt x="101" y="48"/>
                      <a:pt x="101" y="49"/>
                      <a:pt x="102" y="51"/>
                    </a:cubicBezTo>
                    <a:cubicBezTo>
                      <a:pt x="103" y="54"/>
                      <a:pt x="105" y="56"/>
                      <a:pt x="108" y="56"/>
                    </a:cubicBezTo>
                    <a:cubicBezTo>
                      <a:pt x="120" y="59"/>
                      <a:pt x="120" y="59"/>
                      <a:pt x="120" y="59"/>
                    </a:cubicBezTo>
                    <a:cubicBezTo>
                      <a:pt x="120" y="69"/>
                      <a:pt x="120" y="69"/>
                      <a:pt x="120" y="69"/>
                    </a:cubicBezTo>
                    <a:lnTo>
                      <a:pt x="108" y="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584" name="Freeform 11">
                <a:extLst>
                  <a:ext uri="{FF2B5EF4-FFF2-40B4-BE49-F238E27FC236}">
                    <a16:creationId xmlns:a16="http://schemas.microsoft.com/office/drawing/2014/main" id="{8F7F298F-7E07-44FA-BC3F-D0A3CAFCB0A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866063" y="1806575"/>
                <a:ext cx="214313" cy="214313"/>
              </a:xfrm>
              <a:custGeom>
                <a:avLst/>
                <a:gdLst>
                  <a:gd name="T0" fmla="*/ 28 w 56"/>
                  <a:gd name="T1" fmla="*/ 0 h 56"/>
                  <a:gd name="T2" fmla="*/ 0 w 56"/>
                  <a:gd name="T3" fmla="*/ 28 h 56"/>
                  <a:gd name="T4" fmla="*/ 28 w 56"/>
                  <a:gd name="T5" fmla="*/ 56 h 56"/>
                  <a:gd name="T6" fmla="*/ 56 w 56"/>
                  <a:gd name="T7" fmla="*/ 28 h 56"/>
                  <a:gd name="T8" fmla="*/ 28 w 56"/>
                  <a:gd name="T9" fmla="*/ 0 h 56"/>
                  <a:gd name="T10" fmla="*/ 28 w 56"/>
                  <a:gd name="T11" fmla="*/ 53 h 56"/>
                  <a:gd name="T12" fmla="*/ 4 w 56"/>
                  <a:gd name="T13" fmla="*/ 28 h 56"/>
                  <a:gd name="T14" fmla="*/ 28 w 56"/>
                  <a:gd name="T15" fmla="*/ 4 h 56"/>
                  <a:gd name="T16" fmla="*/ 53 w 56"/>
                  <a:gd name="T17" fmla="*/ 28 h 56"/>
                  <a:gd name="T18" fmla="*/ 28 w 56"/>
                  <a:gd name="T19" fmla="*/ 53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6" h="56">
                    <a:moveTo>
                      <a:pt x="28" y="0"/>
                    </a:moveTo>
                    <a:cubicBezTo>
                      <a:pt x="13" y="0"/>
                      <a:pt x="0" y="13"/>
                      <a:pt x="0" y="28"/>
                    </a:cubicBezTo>
                    <a:cubicBezTo>
                      <a:pt x="0" y="43"/>
                      <a:pt x="13" y="56"/>
                      <a:pt x="28" y="56"/>
                    </a:cubicBezTo>
                    <a:cubicBezTo>
                      <a:pt x="43" y="56"/>
                      <a:pt x="56" y="43"/>
                      <a:pt x="56" y="28"/>
                    </a:cubicBezTo>
                    <a:cubicBezTo>
                      <a:pt x="56" y="13"/>
                      <a:pt x="43" y="0"/>
                      <a:pt x="28" y="0"/>
                    </a:cubicBezTo>
                    <a:close/>
                    <a:moveTo>
                      <a:pt x="28" y="53"/>
                    </a:moveTo>
                    <a:cubicBezTo>
                      <a:pt x="14" y="53"/>
                      <a:pt x="4" y="42"/>
                      <a:pt x="4" y="28"/>
                    </a:cubicBezTo>
                    <a:cubicBezTo>
                      <a:pt x="4" y="14"/>
                      <a:pt x="14" y="4"/>
                      <a:pt x="28" y="4"/>
                    </a:cubicBezTo>
                    <a:cubicBezTo>
                      <a:pt x="42" y="4"/>
                      <a:pt x="53" y="14"/>
                      <a:pt x="53" y="28"/>
                    </a:cubicBezTo>
                    <a:cubicBezTo>
                      <a:pt x="53" y="42"/>
                      <a:pt x="42" y="53"/>
                      <a:pt x="28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585" name="Freeform 12">
                <a:extLst>
                  <a:ext uri="{FF2B5EF4-FFF2-40B4-BE49-F238E27FC236}">
                    <a16:creationId xmlns:a16="http://schemas.microsoft.com/office/drawing/2014/main" id="{5D01272B-6AAC-49FF-8ECC-A5E075FB4F1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912101" y="1852613"/>
                <a:ext cx="122238" cy="122238"/>
              </a:xfrm>
              <a:custGeom>
                <a:avLst/>
                <a:gdLst>
                  <a:gd name="T0" fmla="*/ 16 w 32"/>
                  <a:gd name="T1" fmla="*/ 0 h 32"/>
                  <a:gd name="T2" fmla="*/ 0 w 32"/>
                  <a:gd name="T3" fmla="*/ 16 h 32"/>
                  <a:gd name="T4" fmla="*/ 16 w 32"/>
                  <a:gd name="T5" fmla="*/ 32 h 32"/>
                  <a:gd name="T6" fmla="*/ 32 w 32"/>
                  <a:gd name="T7" fmla="*/ 16 h 32"/>
                  <a:gd name="T8" fmla="*/ 16 w 32"/>
                  <a:gd name="T9" fmla="*/ 0 h 32"/>
                  <a:gd name="T10" fmla="*/ 16 w 32"/>
                  <a:gd name="T11" fmla="*/ 28 h 32"/>
                  <a:gd name="T12" fmla="*/ 4 w 32"/>
                  <a:gd name="T13" fmla="*/ 16 h 32"/>
                  <a:gd name="T14" fmla="*/ 16 w 32"/>
                  <a:gd name="T15" fmla="*/ 4 h 32"/>
                  <a:gd name="T16" fmla="*/ 28 w 32"/>
                  <a:gd name="T17" fmla="*/ 16 h 32"/>
                  <a:gd name="T18" fmla="*/ 16 w 32"/>
                  <a:gd name="T19" fmla="*/ 2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" h="32">
                    <a:moveTo>
                      <a:pt x="16" y="0"/>
                    </a:moveTo>
                    <a:cubicBezTo>
                      <a:pt x="7" y="0"/>
                      <a:pt x="0" y="7"/>
                      <a:pt x="0" y="16"/>
                    </a:cubicBezTo>
                    <a:cubicBezTo>
                      <a:pt x="0" y="25"/>
                      <a:pt x="7" y="32"/>
                      <a:pt x="16" y="32"/>
                    </a:cubicBezTo>
                    <a:cubicBezTo>
                      <a:pt x="25" y="32"/>
                      <a:pt x="32" y="25"/>
                      <a:pt x="32" y="16"/>
                    </a:cubicBezTo>
                    <a:cubicBezTo>
                      <a:pt x="32" y="7"/>
                      <a:pt x="25" y="0"/>
                      <a:pt x="16" y="0"/>
                    </a:cubicBezTo>
                    <a:close/>
                    <a:moveTo>
                      <a:pt x="16" y="28"/>
                    </a:moveTo>
                    <a:cubicBezTo>
                      <a:pt x="9" y="28"/>
                      <a:pt x="4" y="23"/>
                      <a:pt x="4" y="16"/>
                    </a:cubicBezTo>
                    <a:cubicBezTo>
                      <a:pt x="4" y="9"/>
                      <a:pt x="9" y="4"/>
                      <a:pt x="16" y="4"/>
                    </a:cubicBezTo>
                    <a:cubicBezTo>
                      <a:pt x="23" y="4"/>
                      <a:pt x="28" y="9"/>
                      <a:pt x="28" y="16"/>
                    </a:cubicBezTo>
                    <a:cubicBezTo>
                      <a:pt x="28" y="23"/>
                      <a:pt x="23" y="28"/>
                      <a:pt x="16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</p:grpSp>
      <p:grpSp>
        <p:nvGrpSpPr>
          <p:cNvPr id="589" name="Group 588">
            <a:extLst>
              <a:ext uri="{FF2B5EF4-FFF2-40B4-BE49-F238E27FC236}">
                <a16:creationId xmlns:a16="http://schemas.microsoft.com/office/drawing/2014/main" id="{199C8BB2-57A5-4568-9A5B-C17DF9E1CAAE}"/>
              </a:ext>
            </a:extLst>
          </p:cNvPr>
          <p:cNvGrpSpPr/>
          <p:nvPr/>
        </p:nvGrpSpPr>
        <p:grpSpPr>
          <a:xfrm>
            <a:off x="10143843" y="4601780"/>
            <a:ext cx="375930" cy="369791"/>
            <a:chOff x="2347912" y="1022351"/>
            <a:chExt cx="777876" cy="765174"/>
          </a:xfrm>
          <a:solidFill>
            <a:schemeClr val="tx1"/>
          </a:solidFill>
        </p:grpSpPr>
        <p:sp>
          <p:nvSpPr>
            <p:cNvPr id="590" name="Freeform 20">
              <a:extLst>
                <a:ext uri="{FF2B5EF4-FFF2-40B4-BE49-F238E27FC236}">
                  <a16:creationId xmlns:a16="http://schemas.microsoft.com/office/drawing/2014/main" id="{BDB7D8AA-DE6C-45AD-8273-1CF32FED42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47912" y="1033463"/>
              <a:ext cx="777876" cy="754062"/>
            </a:xfrm>
            <a:custGeom>
              <a:avLst/>
              <a:gdLst>
                <a:gd name="T0" fmla="*/ 41 w 204"/>
                <a:gd name="T1" fmla="*/ 198 h 198"/>
                <a:gd name="T2" fmla="*/ 24 w 204"/>
                <a:gd name="T3" fmla="*/ 192 h 198"/>
                <a:gd name="T4" fmla="*/ 42 w 204"/>
                <a:gd name="T5" fmla="*/ 174 h 198"/>
                <a:gd name="T6" fmla="*/ 27 w 204"/>
                <a:gd name="T7" fmla="*/ 160 h 198"/>
                <a:gd name="T8" fmla="*/ 9 w 204"/>
                <a:gd name="T9" fmla="*/ 178 h 198"/>
                <a:gd name="T10" fmla="*/ 14 w 204"/>
                <a:gd name="T11" fmla="*/ 135 h 198"/>
                <a:gd name="T12" fmla="*/ 52 w 204"/>
                <a:gd name="T13" fmla="*/ 126 h 198"/>
                <a:gd name="T14" fmla="*/ 138 w 204"/>
                <a:gd name="T15" fmla="*/ 11 h 198"/>
                <a:gd name="T16" fmla="*/ 178 w 204"/>
                <a:gd name="T17" fmla="*/ 3 h 198"/>
                <a:gd name="T18" fmla="*/ 180 w 204"/>
                <a:gd name="T19" fmla="*/ 9 h 198"/>
                <a:gd name="T20" fmla="*/ 163 w 204"/>
                <a:gd name="T21" fmla="*/ 39 h 198"/>
                <a:gd name="T22" fmla="*/ 192 w 204"/>
                <a:gd name="T23" fmla="*/ 22 h 198"/>
                <a:gd name="T24" fmla="*/ 198 w 204"/>
                <a:gd name="T25" fmla="*/ 23 h 198"/>
                <a:gd name="T26" fmla="*/ 164 w 204"/>
                <a:gd name="T27" fmla="*/ 74 h 198"/>
                <a:gd name="T28" fmla="*/ 75 w 204"/>
                <a:gd name="T29" fmla="*/ 149 h 198"/>
                <a:gd name="T30" fmla="*/ 41 w 204"/>
                <a:gd name="T31" fmla="*/ 198 h 198"/>
                <a:gd name="T32" fmla="*/ 61 w 204"/>
                <a:gd name="T33" fmla="*/ 182 h 198"/>
                <a:gd name="T34" fmla="*/ 68 w 204"/>
                <a:gd name="T35" fmla="*/ 145 h 198"/>
                <a:gd name="T36" fmla="*/ 152 w 204"/>
                <a:gd name="T37" fmla="*/ 64 h 198"/>
                <a:gd name="T38" fmla="*/ 185 w 204"/>
                <a:gd name="T39" fmla="*/ 58 h 198"/>
                <a:gd name="T40" fmla="*/ 182 w 204"/>
                <a:gd name="T41" fmla="*/ 46 h 198"/>
                <a:gd name="T42" fmla="*/ 159 w 204"/>
                <a:gd name="T43" fmla="*/ 47 h 198"/>
                <a:gd name="T44" fmla="*/ 155 w 204"/>
                <a:gd name="T45" fmla="*/ 22 h 198"/>
                <a:gd name="T46" fmla="*/ 169 w 204"/>
                <a:gd name="T47" fmla="*/ 8 h 198"/>
                <a:gd name="T48" fmla="*/ 143 w 204"/>
                <a:gd name="T49" fmla="*/ 16 h 198"/>
                <a:gd name="T50" fmla="*/ 136 w 204"/>
                <a:gd name="T51" fmla="*/ 53 h 198"/>
                <a:gd name="T52" fmla="*/ 52 w 204"/>
                <a:gd name="T53" fmla="*/ 134 h 198"/>
                <a:gd name="T54" fmla="*/ 19 w 204"/>
                <a:gd name="T55" fmla="*/ 140 h 198"/>
                <a:gd name="T56" fmla="*/ 22 w 204"/>
                <a:gd name="T57" fmla="*/ 153 h 198"/>
                <a:gd name="T58" fmla="*/ 46 w 204"/>
                <a:gd name="T59" fmla="*/ 152 h 198"/>
                <a:gd name="T60" fmla="*/ 50 w 204"/>
                <a:gd name="T61" fmla="*/ 176 h 198"/>
                <a:gd name="T62" fmla="*/ 36 w 204"/>
                <a:gd name="T63" fmla="*/ 19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4" h="198">
                  <a:moveTo>
                    <a:pt x="41" y="198"/>
                  </a:moveTo>
                  <a:cubicBezTo>
                    <a:pt x="41" y="198"/>
                    <a:pt x="41" y="198"/>
                    <a:pt x="41" y="198"/>
                  </a:cubicBezTo>
                  <a:cubicBezTo>
                    <a:pt x="36" y="198"/>
                    <a:pt x="31" y="197"/>
                    <a:pt x="26" y="195"/>
                  </a:cubicBezTo>
                  <a:cubicBezTo>
                    <a:pt x="25" y="195"/>
                    <a:pt x="24" y="194"/>
                    <a:pt x="24" y="192"/>
                  </a:cubicBezTo>
                  <a:cubicBezTo>
                    <a:pt x="24" y="191"/>
                    <a:pt x="24" y="189"/>
                    <a:pt x="25" y="189"/>
                  </a:cubicBezTo>
                  <a:cubicBezTo>
                    <a:pt x="42" y="174"/>
                    <a:pt x="42" y="174"/>
                    <a:pt x="42" y="174"/>
                  </a:cubicBezTo>
                  <a:cubicBezTo>
                    <a:pt x="42" y="160"/>
                    <a:pt x="42" y="160"/>
                    <a:pt x="42" y="160"/>
                  </a:cubicBezTo>
                  <a:cubicBezTo>
                    <a:pt x="27" y="160"/>
                    <a:pt x="27" y="160"/>
                    <a:pt x="27" y="160"/>
                  </a:cubicBezTo>
                  <a:cubicBezTo>
                    <a:pt x="12" y="177"/>
                    <a:pt x="12" y="177"/>
                    <a:pt x="12" y="177"/>
                  </a:cubicBezTo>
                  <a:cubicBezTo>
                    <a:pt x="11" y="178"/>
                    <a:pt x="10" y="178"/>
                    <a:pt x="9" y="178"/>
                  </a:cubicBezTo>
                  <a:cubicBezTo>
                    <a:pt x="7" y="178"/>
                    <a:pt x="6" y="177"/>
                    <a:pt x="6" y="175"/>
                  </a:cubicBezTo>
                  <a:cubicBezTo>
                    <a:pt x="0" y="161"/>
                    <a:pt x="3" y="145"/>
                    <a:pt x="14" y="135"/>
                  </a:cubicBezTo>
                  <a:cubicBezTo>
                    <a:pt x="21" y="127"/>
                    <a:pt x="30" y="124"/>
                    <a:pt x="40" y="124"/>
                  </a:cubicBezTo>
                  <a:cubicBezTo>
                    <a:pt x="44" y="124"/>
                    <a:pt x="48" y="124"/>
                    <a:pt x="52" y="126"/>
                  </a:cubicBezTo>
                  <a:cubicBezTo>
                    <a:pt x="129" y="49"/>
                    <a:pt x="129" y="49"/>
                    <a:pt x="129" y="49"/>
                  </a:cubicBezTo>
                  <a:cubicBezTo>
                    <a:pt x="124" y="36"/>
                    <a:pt x="127" y="21"/>
                    <a:pt x="138" y="11"/>
                  </a:cubicBezTo>
                  <a:cubicBezTo>
                    <a:pt x="145" y="4"/>
                    <a:pt x="154" y="0"/>
                    <a:pt x="164" y="0"/>
                  </a:cubicBezTo>
                  <a:cubicBezTo>
                    <a:pt x="169" y="0"/>
                    <a:pt x="174" y="1"/>
                    <a:pt x="178" y="3"/>
                  </a:cubicBezTo>
                  <a:cubicBezTo>
                    <a:pt x="180" y="3"/>
                    <a:pt x="181" y="4"/>
                    <a:pt x="181" y="6"/>
                  </a:cubicBezTo>
                  <a:cubicBezTo>
                    <a:pt x="181" y="7"/>
                    <a:pt x="181" y="8"/>
                    <a:pt x="180" y="9"/>
                  </a:cubicBezTo>
                  <a:cubicBezTo>
                    <a:pt x="163" y="24"/>
                    <a:pt x="163" y="24"/>
                    <a:pt x="163" y="24"/>
                  </a:cubicBezTo>
                  <a:cubicBezTo>
                    <a:pt x="163" y="39"/>
                    <a:pt x="163" y="39"/>
                    <a:pt x="163" y="39"/>
                  </a:cubicBezTo>
                  <a:cubicBezTo>
                    <a:pt x="177" y="39"/>
                    <a:pt x="177" y="39"/>
                    <a:pt x="177" y="39"/>
                  </a:cubicBezTo>
                  <a:cubicBezTo>
                    <a:pt x="192" y="22"/>
                    <a:pt x="192" y="22"/>
                    <a:pt x="192" y="22"/>
                  </a:cubicBezTo>
                  <a:cubicBezTo>
                    <a:pt x="192" y="21"/>
                    <a:pt x="194" y="21"/>
                    <a:pt x="195" y="21"/>
                  </a:cubicBezTo>
                  <a:cubicBezTo>
                    <a:pt x="197" y="21"/>
                    <a:pt x="198" y="22"/>
                    <a:pt x="198" y="23"/>
                  </a:cubicBezTo>
                  <a:cubicBezTo>
                    <a:pt x="204" y="37"/>
                    <a:pt x="201" y="53"/>
                    <a:pt x="190" y="63"/>
                  </a:cubicBezTo>
                  <a:cubicBezTo>
                    <a:pt x="183" y="71"/>
                    <a:pt x="174" y="74"/>
                    <a:pt x="164" y="74"/>
                  </a:cubicBezTo>
                  <a:cubicBezTo>
                    <a:pt x="160" y="74"/>
                    <a:pt x="156" y="74"/>
                    <a:pt x="152" y="72"/>
                  </a:cubicBezTo>
                  <a:cubicBezTo>
                    <a:pt x="75" y="149"/>
                    <a:pt x="75" y="149"/>
                    <a:pt x="75" y="149"/>
                  </a:cubicBezTo>
                  <a:cubicBezTo>
                    <a:pt x="80" y="162"/>
                    <a:pt x="77" y="177"/>
                    <a:pt x="67" y="187"/>
                  </a:cubicBezTo>
                  <a:cubicBezTo>
                    <a:pt x="60" y="194"/>
                    <a:pt x="50" y="198"/>
                    <a:pt x="41" y="198"/>
                  </a:cubicBezTo>
                  <a:close/>
                  <a:moveTo>
                    <a:pt x="36" y="190"/>
                  </a:moveTo>
                  <a:cubicBezTo>
                    <a:pt x="45" y="191"/>
                    <a:pt x="54" y="188"/>
                    <a:pt x="61" y="182"/>
                  </a:cubicBezTo>
                  <a:cubicBezTo>
                    <a:pt x="69" y="173"/>
                    <a:pt x="72" y="161"/>
                    <a:pt x="67" y="149"/>
                  </a:cubicBezTo>
                  <a:cubicBezTo>
                    <a:pt x="66" y="148"/>
                    <a:pt x="67" y="146"/>
                    <a:pt x="68" y="145"/>
                  </a:cubicBezTo>
                  <a:cubicBezTo>
                    <a:pt x="148" y="65"/>
                    <a:pt x="148" y="65"/>
                    <a:pt x="148" y="65"/>
                  </a:cubicBezTo>
                  <a:cubicBezTo>
                    <a:pt x="149" y="64"/>
                    <a:pt x="151" y="63"/>
                    <a:pt x="152" y="64"/>
                  </a:cubicBezTo>
                  <a:cubicBezTo>
                    <a:pt x="156" y="66"/>
                    <a:pt x="160" y="66"/>
                    <a:pt x="164" y="66"/>
                  </a:cubicBezTo>
                  <a:cubicBezTo>
                    <a:pt x="172" y="66"/>
                    <a:pt x="179" y="63"/>
                    <a:pt x="185" y="58"/>
                  </a:cubicBezTo>
                  <a:cubicBezTo>
                    <a:pt x="191" y="51"/>
                    <a:pt x="194" y="42"/>
                    <a:pt x="193" y="33"/>
                  </a:cubicBezTo>
                  <a:cubicBezTo>
                    <a:pt x="182" y="46"/>
                    <a:pt x="182" y="46"/>
                    <a:pt x="182" y="46"/>
                  </a:cubicBezTo>
                  <a:cubicBezTo>
                    <a:pt x="181" y="47"/>
                    <a:pt x="180" y="47"/>
                    <a:pt x="179" y="47"/>
                  </a:cubicBezTo>
                  <a:cubicBezTo>
                    <a:pt x="159" y="47"/>
                    <a:pt x="159" y="47"/>
                    <a:pt x="159" y="47"/>
                  </a:cubicBezTo>
                  <a:cubicBezTo>
                    <a:pt x="157" y="47"/>
                    <a:pt x="155" y="46"/>
                    <a:pt x="155" y="43"/>
                  </a:cubicBezTo>
                  <a:cubicBezTo>
                    <a:pt x="155" y="22"/>
                    <a:pt x="155" y="22"/>
                    <a:pt x="155" y="22"/>
                  </a:cubicBezTo>
                  <a:cubicBezTo>
                    <a:pt x="155" y="21"/>
                    <a:pt x="155" y="20"/>
                    <a:pt x="156" y="19"/>
                  </a:cubicBezTo>
                  <a:cubicBezTo>
                    <a:pt x="169" y="8"/>
                    <a:pt x="169" y="8"/>
                    <a:pt x="169" y="8"/>
                  </a:cubicBezTo>
                  <a:cubicBezTo>
                    <a:pt x="167" y="8"/>
                    <a:pt x="166" y="8"/>
                    <a:pt x="164" y="8"/>
                  </a:cubicBezTo>
                  <a:cubicBezTo>
                    <a:pt x="156" y="8"/>
                    <a:pt x="149" y="11"/>
                    <a:pt x="143" y="16"/>
                  </a:cubicBezTo>
                  <a:cubicBezTo>
                    <a:pt x="135" y="25"/>
                    <a:pt x="132" y="37"/>
                    <a:pt x="137" y="49"/>
                  </a:cubicBezTo>
                  <a:cubicBezTo>
                    <a:pt x="138" y="50"/>
                    <a:pt x="137" y="52"/>
                    <a:pt x="136" y="53"/>
                  </a:cubicBezTo>
                  <a:cubicBezTo>
                    <a:pt x="56" y="133"/>
                    <a:pt x="56" y="133"/>
                    <a:pt x="56" y="133"/>
                  </a:cubicBezTo>
                  <a:cubicBezTo>
                    <a:pt x="55" y="134"/>
                    <a:pt x="53" y="135"/>
                    <a:pt x="52" y="134"/>
                  </a:cubicBezTo>
                  <a:cubicBezTo>
                    <a:pt x="48" y="132"/>
                    <a:pt x="44" y="132"/>
                    <a:pt x="40" y="132"/>
                  </a:cubicBezTo>
                  <a:cubicBezTo>
                    <a:pt x="32" y="132"/>
                    <a:pt x="25" y="135"/>
                    <a:pt x="19" y="140"/>
                  </a:cubicBezTo>
                  <a:cubicBezTo>
                    <a:pt x="12" y="147"/>
                    <a:pt x="10" y="157"/>
                    <a:pt x="11" y="166"/>
                  </a:cubicBezTo>
                  <a:cubicBezTo>
                    <a:pt x="22" y="153"/>
                    <a:pt x="22" y="153"/>
                    <a:pt x="22" y="153"/>
                  </a:cubicBezTo>
                  <a:cubicBezTo>
                    <a:pt x="23" y="152"/>
                    <a:pt x="24" y="152"/>
                    <a:pt x="25" y="152"/>
                  </a:cubicBezTo>
                  <a:cubicBezTo>
                    <a:pt x="46" y="152"/>
                    <a:pt x="46" y="152"/>
                    <a:pt x="46" y="152"/>
                  </a:cubicBezTo>
                  <a:cubicBezTo>
                    <a:pt x="49" y="152"/>
                    <a:pt x="50" y="154"/>
                    <a:pt x="50" y="156"/>
                  </a:cubicBezTo>
                  <a:cubicBezTo>
                    <a:pt x="50" y="176"/>
                    <a:pt x="50" y="176"/>
                    <a:pt x="50" y="176"/>
                  </a:cubicBezTo>
                  <a:cubicBezTo>
                    <a:pt x="50" y="177"/>
                    <a:pt x="50" y="178"/>
                    <a:pt x="49" y="179"/>
                  </a:cubicBezTo>
                  <a:lnTo>
                    <a:pt x="36" y="1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91" name="Freeform 21">
              <a:extLst>
                <a:ext uri="{FF2B5EF4-FFF2-40B4-BE49-F238E27FC236}">
                  <a16:creationId xmlns:a16="http://schemas.microsoft.com/office/drawing/2014/main" id="{FD7F3BD4-1F88-49D6-8427-4002687834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7912" y="1022351"/>
              <a:ext cx="400050" cy="400050"/>
            </a:xfrm>
            <a:custGeom>
              <a:avLst/>
              <a:gdLst>
                <a:gd name="T0" fmla="*/ 81 w 105"/>
                <a:gd name="T1" fmla="*/ 105 h 105"/>
                <a:gd name="T2" fmla="*/ 52 w 105"/>
                <a:gd name="T3" fmla="*/ 76 h 105"/>
                <a:gd name="T4" fmla="*/ 14 w 105"/>
                <a:gd name="T5" fmla="*/ 67 h 105"/>
                <a:gd name="T6" fmla="*/ 6 w 105"/>
                <a:gd name="T7" fmla="*/ 26 h 105"/>
                <a:gd name="T8" fmla="*/ 9 w 105"/>
                <a:gd name="T9" fmla="*/ 24 h 105"/>
                <a:gd name="T10" fmla="*/ 12 w 105"/>
                <a:gd name="T11" fmla="*/ 25 h 105"/>
                <a:gd name="T12" fmla="*/ 27 w 105"/>
                <a:gd name="T13" fmla="*/ 42 h 105"/>
                <a:gd name="T14" fmla="*/ 42 w 105"/>
                <a:gd name="T15" fmla="*/ 42 h 105"/>
                <a:gd name="T16" fmla="*/ 42 w 105"/>
                <a:gd name="T17" fmla="*/ 27 h 105"/>
                <a:gd name="T18" fmla="*/ 25 w 105"/>
                <a:gd name="T19" fmla="*/ 12 h 105"/>
                <a:gd name="T20" fmla="*/ 24 w 105"/>
                <a:gd name="T21" fmla="*/ 9 h 105"/>
                <a:gd name="T22" fmla="*/ 26 w 105"/>
                <a:gd name="T23" fmla="*/ 6 h 105"/>
                <a:gd name="T24" fmla="*/ 66 w 105"/>
                <a:gd name="T25" fmla="*/ 14 h 105"/>
                <a:gd name="T26" fmla="*/ 75 w 105"/>
                <a:gd name="T27" fmla="*/ 52 h 105"/>
                <a:gd name="T28" fmla="*/ 105 w 105"/>
                <a:gd name="T29" fmla="*/ 81 h 105"/>
                <a:gd name="T30" fmla="*/ 99 w 105"/>
                <a:gd name="T31" fmla="*/ 87 h 105"/>
                <a:gd name="T32" fmla="*/ 68 w 105"/>
                <a:gd name="T33" fmla="*/ 56 h 105"/>
                <a:gd name="T34" fmla="*/ 67 w 105"/>
                <a:gd name="T35" fmla="*/ 52 h 105"/>
                <a:gd name="T36" fmla="*/ 61 w 105"/>
                <a:gd name="T37" fmla="*/ 19 h 105"/>
                <a:gd name="T38" fmla="*/ 36 w 105"/>
                <a:gd name="T39" fmla="*/ 11 h 105"/>
                <a:gd name="T40" fmla="*/ 49 w 105"/>
                <a:gd name="T41" fmla="*/ 22 h 105"/>
                <a:gd name="T42" fmla="*/ 50 w 105"/>
                <a:gd name="T43" fmla="*/ 25 h 105"/>
                <a:gd name="T44" fmla="*/ 50 w 105"/>
                <a:gd name="T45" fmla="*/ 46 h 105"/>
                <a:gd name="T46" fmla="*/ 46 w 105"/>
                <a:gd name="T47" fmla="*/ 50 h 105"/>
                <a:gd name="T48" fmla="*/ 25 w 105"/>
                <a:gd name="T49" fmla="*/ 50 h 105"/>
                <a:gd name="T50" fmla="*/ 22 w 105"/>
                <a:gd name="T51" fmla="*/ 49 h 105"/>
                <a:gd name="T52" fmla="*/ 11 w 105"/>
                <a:gd name="T53" fmla="*/ 36 h 105"/>
                <a:gd name="T54" fmla="*/ 19 w 105"/>
                <a:gd name="T55" fmla="*/ 61 h 105"/>
                <a:gd name="T56" fmla="*/ 52 w 105"/>
                <a:gd name="T57" fmla="*/ 67 h 105"/>
                <a:gd name="T58" fmla="*/ 56 w 105"/>
                <a:gd name="T59" fmla="*/ 68 h 105"/>
                <a:gd name="T60" fmla="*/ 87 w 105"/>
                <a:gd name="T61" fmla="*/ 99 h 105"/>
                <a:gd name="T62" fmla="*/ 81 w 105"/>
                <a:gd name="T63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5" h="105">
                  <a:moveTo>
                    <a:pt x="81" y="105"/>
                  </a:moveTo>
                  <a:cubicBezTo>
                    <a:pt x="52" y="76"/>
                    <a:pt x="52" y="76"/>
                    <a:pt x="52" y="76"/>
                  </a:cubicBezTo>
                  <a:cubicBezTo>
                    <a:pt x="39" y="80"/>
                    <a:pt x="24" y="77"/>
                    <a:pt x="14" y="67"/>
                  </a:cubicBezTo>
                  <a:cubicBezTo>
                    <a:pt x="3" y="56"/>
                    <a:pt x="0" y="40"/>
                    <a:pt x="6" y="26"/>
                  </a:cubicBezTo>
                  <a:cubicBezTo>
                    <a:pt x="6" y="25"/>
                    <a:pt x="7" y="24"/>
                    <a:pt x="9" y="24"/>
                  </a:cubicBezTo>
                  <a:cubicBezTo>
                    <a:pt x="10" y="24"/>
                    <a:pt x="12" y="24"/>
                    <a:pt x="12" y="25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4" y="12"/>
                    <a:pt x="24" y="10"/>
                    <a:pt x="24" y="9"/>
                  </a:cubicBezTo>
                  <a:cubicBezTo>
                    <a:pt x="24" y="7"/>
                    <a:pt x="25" y="6"/>
                    <a:pt x="26" y="6"/>
                  </a:cubicBezTo>
                  <a:cubicBezTo>
                    <a:pt x="40" y="0"/>
                    <a:pt x="56" y="3"/>
                    <a:pt x="66" y="14"/>
                  </a:cubicBezTo>
                  <a:cubicBezTo>
                    <a:pt x="77" y="24"/>
                    <a:pt x="80" y="39"/>
                    <a:pt x="75" y="52"/>
                  </a:cubicBezTo>
                  <a:cubicBezTo>
                    <a:pt x="105" y="81"/>
                    <a:pt x="105" y="81"/>
                    <a:pt x="105" y="81"/>
                  </a:cubicBezTo>
                  <a:cubicBezTo>
                    <a:pt x="99" y="87"/>
                    <a:pt x="99" y="87"/>
                    <a:pt x="99" y="87"/>
                  </a:cubicBezTo>
                  <a:cubicBezTo>
                    <a:pt x="68" y="56"/>
                    <a:pt x="68" y="56"/>
                    <a:pt x="68" y="56"/>
                  </a:cubicBezTo>
                  <a:cubicBezTo>
                    <a:pt x="67" y="55"/>
                    <a:pt x="66" y="53"/>
                    <a:pt x="67" y="52"/>
                  </a:cubicBezTo>
                  <a:cubicBezTo>
                    <a:pt x="72" y="40"/>
                    <a:pt x="69" y="28"/>
                    <a:pt x="61" y="19"/>
                  </a:cubicBezTo>
                  <a:cubicBezTo>
                    <a:pt x="54" y="13"/>
                    <a:pt x="45" y="10"/>
                    <a:pt x="36" y="11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50" y="23"/>
                    <a:pt x="50" y="24"/>
                    <a:pt x="50" y="25"/>
                  </a:cubicBezTo>
                  <a:cubicBezTo>
                    <a:pt x="50" y="46"/>
                    <a:pt x="50" y="46"/>
                    <a:pt x="50" y="46"/>
                  </a:cubicBezTo>
                  <a:cubicBezTo>
                    <a:pt x="50" y="49"/>
                    <a:pt x="49" y="50"/>
                    <a:pt x="46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4" y="50"/>
                    <a:pt x="23" y="50"/>
                    <a:pt x="22" y="49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0" y="45"/>
                    <a:pt x="13" y="54"/>
                    <a:pt x="19" y="61"/>
                  </a:cubicBezTo>
                  <a:cubicBezTo>
                    <a:pt x="28" y="70"/>
                    <a:pt x="40" y="72"/>
                    <a:pt x="52" y="67"/>
                  </a:cubicBezTo>
                  <a:cubicBezTo>
                    <a:pt x="53" y="67"/>
                    <a:pt x="55" y="67"/>
                    <a:pt x="56" y="68"/>
                  </a:cubicBezTo>
                  <a:cubicBezTo>
                    <a:pt x="87" y="99"/>
                    <a:pt x="87" y="99"/>
                    <a:pt x="87" y="99"/>
                  </a:cubicBezTo>
                  <a:lnTo>
                    <a:pt x="81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92" name="Freeform 22">
              <a:extLst>
                <a:ext uri="{FF2B5EF4-FFF2-40B4-BE49-F238E27FC236}">
                  <a16:creationId xmlns:a16="http://schemas.microsoft.com/office/drawing/2014/main" id="{EC680713-CA61-4CAB-ADF2-2862C3E7B4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5738" y="1400175"/>
              <a:ext cx="400050" cy="387350"/>
            </a:xfrm>
            <a:custGeom>
              <a:avLst/>
              <a:gdLst>
                <a:gd name="T0" fmla="*/ 65 w 105"/>
                <a:gd name="T1" fmla="*/ 102 h 102"/>
                <a:gd name="T2" fmla="*/ 39 w 105"/>
                <a:gd name="T3" fmla="*/ 91 h 102"/>
                <a:gd name="T4" fmla="*/ 30 w 105"/>
                <a:gd name="T5" fmla="*/ 53 h 102"/>
                <a:gd name="T6" fmla="*/ 0 w 105"/>
                <a:gd name="T7" fmla="*/ 24 h 102"/>
                <a:gd name="T8" fmla="*/ 6 w 105"/>
                <a:gd name="T9" fmla="*/ 18 h 102"/>
                <a:gd name="T10" fmla="*/ 37 w 105"/>
                <a:gd name="T11" fmla="*/ 49 h 102"/>
                <a:gd name="T12" fmla="*/ 38 w 105"/>
                <a:gd name="T13" fmla="*/ 53 h 102"/>
                <a:gd name="T14" fmla="*/ 44 w 105"/>
                <a:gd name="T15" fmla="*/ 86 h 102"/>
                <a:gd name="T16" fmla="*/ 70 w 105"/>
                <a:gd name="T17" fmla="*/ 94 h 102"/>
                <a:gd name="T18" fmla="*/ 57 w 105"/>
                <a:gd name="T19" fmla="*/ 83 h 102"/>
                <a:gd name="T20" fmla="*/ 56 w 105"/>
                <a:gd name="T21" fmla="*/ 80 h 102"/>
                <a:gd name="T22" fmla="*/ 56 w 105"/>
                <a:gd name="T23" fmla="*/ 60 h 102"/>
                <a:gd name="T24" fmla="*/ 60 w 105"/>
                <a:gd name="T25" fmla="*/ 56 h 102"/>
                <a:gd name="T26" fmla="*/ 80 w 105"/>
                <a:gd name="T27" fmla="*/ 56 h 102"/>
                <a:gd name="T28" fmla="*/ 83 w 105"/>
                <a:gd name="T29" fmla="*/ 57 h 102"/>
                <a:gd name="T30" fmla="*/ 94 w 105"/>
                <a:gd name="T31" fmla="*/ 70 h 102"/>
                <a:gd name="T32" fmla="*/ 86 w 105"/>
                <a:gd name="T33" fmla="*/ 44 h 102"/>
                <a:gd name="T34" fmla="*/ 53 w 105"/>
                <a:gd name="T35" fmla="*/ 38 h 102"/>
                <a:gd name="T36" fmla="*/ 49 w 105"/>
                <a:gd name="T37" fmla="*/ 37 h 102"/>
                <a:gd name="T38" fmla="*/ 18 w 105"/>
                <a:gd name="T39" fmla="*/ 6 h 102"/>
                <a:gd name="T40" fmla="*/ 24 w 105"/>
                <a:gd name="T41" fmla="*/ 0 h 102"/>
                <a:gd name="T42" fmla="*/ 53 w 105"/>
                <a:gd name="T43" fmla="*/ 30 h 102"/>
                <a:gd name="T44" fmla="*/ 91 w 105"/>
                <a:gd name="T45" fmla="*/ 39 h 102"/>
                <a:gd name="T46" fmla="*/ 99 w 105"/>
                <a:gd name="T47" fmla="*/ 79 h 102"/>
                <a:gd name="T48" fmla="*/ 96 w 105"/>
                <a:gd name="T49" fmla="*/ 82 h 102"/>
                <a:gd name="T50" fmla="*/ 93 w 105"/>
                <a:gd name="T51" fmla="*/ 81 h 102"/>
                <a:gd name="T52" fmla="*/ 78 w 105"/>
                <a:gd name="T53" fmla="*/ 64 h 102"/>
                <a:gd name="T54" fmla="*/ 64 w 105"/>
                <a:gd name="T55" fmla="*/ 64 h 102"/>
                <a:gd name="T56" fmla="*/ 64 w 105"/>
                <a:gd name="T57" fmla="*/ 78 h 102"/>
                <a:gd name="T58" fmla="*/ 81 w 105"/>
                <a:gd name="T59" fmla="*/ 93 h 102"/>
                <a:gd name="T60" fmla="*/ 82 w 105"/>
                <a:gd name="T61" fmla="*/ 96 h 102"/>
                <a:gd name="T62" fmla="*/ 80 w 105"/>
                <a:gd name="T63" fmla="*/ 99 h 102"/>
                <a:gd name="T64" fmla="*/ 65 w 105"/>
                <a:gd name="T6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5" h="102">
                  <a:moveTo>
                    <a:pt x="65" y="102"/>
                  </a:moveTo>
                  <a:cubicBezTo>
                    <a:pt x="55" y="102"/>
                    <a:pt x="46" y="98"/>
                    <a:pt x="39" y="91"/>
                  </a:cubicBezTo>
                  <a:cubicBezTo>
                    <a:pt x="28" y="81"/>
                    <a:pt x="25" y="66"/>
                    <a:pt x="30" y="5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38" y="50"/>
                    <a:pt x="39" y="52"/>
                    <a:pt x="38" y="53"/>
                  </a:cubicBezTo>
                  <a:cubicBezTo>
                    <a:pt x="33" y="65"/>
                    <a:pt x="36" y="77"/>
                    <a:pt x="44" y="86"/>
                  </a:cubicBezTo>
                  <a:cubicBezTo>
                    <a:pt x="51" y="93"/>
                    <a:pt x="61" y="95"/>
                    <a:pt x="70" y="94"/>
                  </a:cubicBezTo>
                  <a:cubicBezTo>
                    <a:pt x="57" y="83"/>
                    <a:pt x="57" y="83"/>
                    <a:pt x="57" y="83"/>
                  </a:cubicBezTo>
                  <a:cubicBezTo>
                    <a:pt x="56" y="82"/>
                    <a:pt x="56" y="81"/>
                    <a:pt x="56" y="80"/>
                  </a:cubicBezTo>
                  <a:cubicBezTo>
                    <a:pt x="56" y="60"/>
                    <a:pt x="56" y="60"/>
                    <a:pt x="56" y="60"/>
                  </a:cubicBezTo>
                  <a:cubicBezTo>
                    <a:pt x="56" y="58"/>
                    <a:pt x="58" y="56"/>
                    <a:pt x="60" y="56"/>
                  </a:cubicBezTo>
                  <a:cubicBezTo>
                    <a:pt x="80" y="56"/>
                    <a:pt x="80" y="56"/>
                    <a:pt x="80" y="56"/>
                  </a:cubicBezTo>
                  <a:cubicBezTo>
                    <a:pt x="81" y="56"/>
                    <a:pt x="82" y="56"/>
                    <a:pt x="83" y="57"/>
                  </a:cubicBezTo>
                  <a:cubicBezTo>
                    <a:pt x="94" y="70"/>
                    <a:pt x="94" y="70"/>
                    <a:pt x="94" y="70"/>
                  </a:cubicBezTo>
                  <a:cubicBezTo>
                    <a:pt x="95" y="61"/>
                    <a:pt x="93" y="51"/>
                    <a:pt x="86" y="44"/>
                  </a:cubicBezTo>
                  <a:cubicBezTo>
                    <a:pt x="77" y="36"/>
                    <a:pt x="65" y="33"/>
                    <a:pt x="53" y="38"/>
                  </a:cubicBezTo>
                  <a:cubicBezTo>
                    <a:pt x="52" y="39"/>
                    <a:pt x="50" y="38"/>
                    <a:pt x="49" y="37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53" y="30"/>
                    <a:pt x="53" y="30"/>
                    <a:pt x="53" y="30"/>
                  </a:cubicBezTo>
                  <a:cubicBezTo>
                    <a:pt x="66" y="25"/>
                    <a:pt x="81" y="28"/>
                    <a:pt x="91" y="39"/>
                  </a:cubicBezTo>
                  <a:cubicBezTo>
                    <a:pt x="102" y="49"/>
                    <a:pt x="105" y="65"/>
                    <a:pt x="99" y="79"/>
                  </a:cubicBezTo>
                  <a:cubicBezTo>
                    <a:pt x="99" y="81"/>
                    <a:pt x="98" y="82"/>
                    <a:pt x="96" y="82"/>
                  </a:cubicBezTo>
                  <a:cubicBezTo>
                    <a:pt x="95" y="82"/>
                    <a:pt x="94" y="82"/>
                    <a:pt x="93" y="81"/>
                  </a:cubicBezTo>
                  <a:cubicBezTo>
                    <a:pt x="78" y="64"/>
                    <a:pt x="78" y="64"/>
                    <a:pt x="78" y="64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64" y="78"/>
                    <a:pt x="64" y="78"/>
                    <a:pt x="64" y="78"/>
                  </a:cubicBezTo>
                  <a:cubicBezTo>
                    <a:pt x="81" y="93"/>
                    <a:pt x="81" y="93"/>
                    <a:pt x="81" y="93"/>
                  </a:cubicBezTo>
                  <a:cubicBezTo>
                    <a:pt x="82" y="94"/>
                    <a:pt x="82" y="95"/>
                    <a:pt x="82" y="96"/>
                  </a:cubicBezTo>
                  <a:cubicBezTo>
                    <a:pt x="82" y="98"/>
                    <a:pt x="81" y="99"/>
                    <a:pt x="80" y="99"/>
                  </a:cubicBezTo>
                  <a:cubicBezTo>
                    <a:pt x="75" y="101"/>
                    <a:pt x="70" y="102"/>
                    <a:pt x="65" y="1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593" name="Group 592">
            <a:extLst>
              <a:ext uri="{FF2B5EF4-FFF2-40B4-BE49-F238E27FC236}">
                <a16:creationId xmlns:a16="http://schemas.microsoft.com/office/drawing/2014/main" id="{48B46CF4-4078-4B20-8321-0841E54CCE65}"/>
              </a:ext>
            </a:extLst>
          </p:cNvPr>
          <p:cNvGrpSpPr/>
          <p:nvPr/>
        </p:nvGrpSpPr>
        <p:grpSpPr>
          <a:xfrm>
            <a:off x="350170" y="5397677"/>
            <a:ext cx="435835" cy="305837"/>
            <a:chOff x="5730876" y="4662488"/>
            <a:chExt cx="1931988" cy="1355725"/>
          </a:xfrm>
          <a:solidFill>
            <a:schemeClr val="tx1"/>
          </a:solidFill>
        </p:grpSpPr>
        <p:sp>
          <p:nvSpPr>
            <p:cNvPr id="594" name="Freeform 9">
              <a:extLst>
                <a:ext uri="{FF2B5EF4-FFF2-40B4-BE49-F238E27FC236}">
                  <a16:creationId xmlns:a16="http://schemas.microsoft.com/office/drawing/2014/main" id="{86EC1CEC-6285-4FC4-9801-FA3E57FD1A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30876" y="4662488"/>
              <a:ext cx="1931988" cy="1355725"/>
            </a:xfrm>
            <a:custGeom>
              <a:avLst/>
              <a:gdLst>
                <a:gd name="T0" fmla="*/ 1712 w 1759"/>
                <a:gd name="T1" fmla="*/ 863 h 1235"/>
                <a:gd name="T2" fmla="*/ 1593 w 1759"/>
                <a:gd name="T3" fmla="*/ 409 h 1235"/>
                <a:gd name="T4" fmla="*/ 1477 w 1759"/>
                <a:gd name="T5" fmla="*/ 206 h 1235"/>
                <a:gd name="T6" fmla="*/ 1408 w 1759"/>
                <a:gd name="T7" fmla="*/ 175 h 1235"/>
                <a:gd name="T8" fmla="*/ 969 w 1759"/>
                <a:gd name="T9" fmla="*/ 174 h 1235"/>
                <a:gd name="T10" fmla="*/ 957 w 1759"/>
                <a:gd name="T11" fmla="*/ 61 h 1235"/>
                <a:gd name="T12" fmla="*/ 62 w 1759"/>
                <a:gd name="T13" fmla="*/ 0 h 1235"/>
                <a:gd name="T14" fmla="*/ 1 w 1759"/>
                <a:gd name="T15" fmla="*/ 643 h 1235"/>
                <a:gd name="T16" fmla="*/ 93 w 1759"/>
                <a:gd name="T17" fmla="*/ 1043 h 1235"/>
                <a:gd name="T18" fmla="*/ 423 w 1759"/>
                <a:gd name="T19" fmla="*/ 1235 h 1235"/>
                <a:gd name="T20" fmla="*/ 1085 w 1759"/>
                <a:gd name="T21" fmla="*/ 1043 h 1235"/>
                <a:gd name="T22" fmla="*/ 1544 w 1759"/>
                <a:gd name="T23" fmla="*/ 1043 h 1235"/>
                <a:gd name="T24" fmla="*/ 1759 w 1759"/>
                <a:gd name="T25" fmla="*/ 1033 h 1235"/>
                <a:gd name="T26" fmla="*/ 1749 w 1759"/>
                <a:gd name="T27" fmla="*/ 863 h 1235"/>
                <a:gd name="T28" fmla="*/ 1629 w 1759"/>
                <a:gd name="T29" fmla="*/ 642 h 1235"/>
                <a:gd name="T30" fmla="*/ 1300 w 1759"/>
                <a:gd name="T31" fmla="*/ 256 h 1235"/>
                <a:gd name="T32" fmla="*/ 1413 w 1759"/>
                <a:gd name="T33" fmla="*/ 257 h 1235"/>
                <a:gd name="T34" fmla="*/ 969 w 1759"/>
                <a:gd name="T35" fmla="*/ 255 h 1235"/>
                <a:gd name="T36" fmla="*/ 1259 w 1759"/>
                <a:gd name="T37" fmla="*/ 642 h 1235"/>
                <a:gd name="T38" fmla="*/ 958 w 1759"/>
                <a:gd name="T39" fmla="*/ 266 h 1235"/>
                <a:gd name="T40" fmla="*/ 876 w 1759"/>
                <a:gd name="T41" fmla="*/ 81 h 1235"/>
                <a:gd name="T42" fmla="*/ 163 w 1759"/>
                <a:gd name="T43" fmla="*/ 604 h 1235"/>
                <a:gd name="T44" fmla="*/ 81 w 1759"/>
                <a:gd name="T45" fmla="*/ 81 h 1235"/>
                <a:gd name="T46" fmla="*/ 423 w 1759"/>
                <a:gd name="T47" fmla="*/ 1160 h 1235"/>
                <a:gd name="T48" fmla="*/ 423 w 1759"/>
                <a:gd name="T49" fmla="*/ 844 h 1235"/>
                <a:gd name="T50" fmla="*/ 423 w 1759"/>
                <a:gd name="T51" fmla="*/ 1160 h 1235"/>
                <a:gd name="T52" fmla="*/ 192 w 1759"/>
                <a:gd name="T53" fmla="*/ 962 h 1235"/>
                <a:gd name="T54" fmla="*/ 82 w 1759"/>
                <a:gd name="T55" fmla="*/ 951 h 1235"/>
                <a:gd name="T56" fmla="*/ 957 w 1759"/>
                <a:gd name="T57" fmla="*/ 684 h 1235"/>
                <a:gd name="T58" fmla="*/ 958 w 1759"/>
                <a:gd name="T59" fmla="*/ 682 h 1235"/>
                <a:gd name="T60" fmla="*/ 1631 w 1759"/>
                <a:gd name="T61" fmla="*/ 863 h 1235"/>
                <a:gd name="T62" fmla="*/ 1584 w 1759"/>
                <a:gd name="T63" fmla="*/ 873 h 1235"/>
                <a:gd name="T64" fmla="*/ 1547 w 1759"/>
                <a:gd name="T65" fmla="*/ 962 h 1235"/>
                <a:gd name="T66" fmla="*/ 1082 w 1759"/>
                <a:gd name="T67" fmla="*/ 962 h 1235"/>
                <a:gd name="T68" fmla="*/ 425 w 1759"/>
                <a:gd name="T69" fmla="*/ 766 h 1235"/>
                <a:gd name="T70" fmla="*/ 1156 w 1759"/>
                <a:gd name="T71" fmla="*/ 1002 h 1235"/>
                <a:gd name="T72" fmla="*/ 1473 w 1759"/>
                <a:gd name="T73" fmla="*/ 1002 h 1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59" h="1235">
                  <a:moveTo>
                    <a:pt x="1749" y="863"/>
                  </a:moveTo>
                  <a:cubicBezTo>
                    <a:pt x="1712" y="863"/>
                    <a:pt x="1712" y="863"/>
                    <a:pt x="1712" y="863"/>
                  </a:cubicBezTo>
                  <a:cubicBezTo>
                    <a:pt x="1712" y="638"/>
                    <a:pt x="1712" y="638"/>
                    <a:pt x="1712" y="638"/>
                  </a:cubicBezTo>
                  <a:cubicBezTo>
                    <a:pt x="1712" y="625"/>
                    <a:pt x="1712" y="619"/>
                    <a:pt x="1593" y="409"/>
                  </a:cubicBezTo>
                  <a:cubicBezTo>
                    <a:pt x="1537" y="310"/>
                    <a:pt x="1480" y="211"/>
                    <a:pt x="1479" y="210"/>
                  </a:cubicBezTo>
                  <a:cubicBezTo>
                    <a:pt x="1477" y="206"/>
                    <a:pt x="1477" y="206"/>
                    <a:pt x="1477" y="206"/>
                  </a:cubicBezTo>
                  <a:cubicBezTo>
                    <a:pt x="1473" y="202"/>
                    <a:pt x="1473" y="202"/>
                    <a:pt x="1473" y="202"/>
                  </a:cubicBezTo>
                  <a:cubicBezTo>
                    <a:pt x="1455" y="185"/>
                    <a:pt x="1432" y="175"/>
                    <a:pt x="1408" y="175"/>
                  </a:cubicBezTo>
                  <a:cubicBezTo>
                    <a:pt x="969" y="174"/>
                    <a:pt x="969" y="174"/>
                    <a:pt x="969" y="174"/>
                  </a:cubicBezTo>
                  <a:cubicBezTo>
                    <a:pt x="969" y="174"/>
                    <a:pt x="969" y="174"/>
                    <a:pt x="969" y="174"/>
                  </a:cubicBezTo>
                  <a:cubicBezTo>
                    <a:pt x="965" y="174"/>
                    <a:pt x="961" y="174"/>
                    <a:pt x="957" y="175"/>
                  </a:cubicBezTo>
                  <a:cubicBezTo>
                    <a:pt x="957" y="61"/>
                    <a:pt x="957" y="61"/>
                    <a:pt x="957" y="61"/>
                  </a:cubicBezTo>
                  <a:cubicBezTo>
                    <a:pt x="957" y="28"/>
                    <a:pt x="930" y="0"/>
                    <a:pt x="896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28" y="0"/>
                    <a:pt x="0" y="28"/>
                    <a:pt x="0" y="61"/>
                  </a:cubicBezTo>
                  <a:cubicBezTo>
                    <a:pt x="1" y="643"/>
                    <a:pt x="1" y="643"/>
                    <a:pt x="1" y="643"/>
                  </a:cubicBezTo>
                  <a:cubicBezTo>
                    <a:pt x="1" y="951"/>
                    <a:pt x="1" y="951"/>
                    <a:pt x="1" y="951"/>
                  </a:cubicBezTo>
                  <a:cubicBezTo>
                    <a:pt x="1" y="1001"/>
                    <a:pt x="42" y="1043"/>
                    <a:pt x="93" y="1043"/>
                  </a:cubicBezTo>
                  <a:cubicBezTo>
                    <a:pt x="193" y="1043"/>
                    <a:pt x="193" y="1043"/>
                    <a:pt x="193" y="1043"/>
                  </a:cubicBezTo>
                  <a:cubicBezTo>
                    <a:pt x="213" y="1152"/>
                    <a:pt x="308" y="1235"/>
                    <a:pt x="423" y="1235"/>
                  </a:cubicBezTo>
                  <a:cubicBezTo>
                    <a:pt x="538" y="1235"/>
                    <a:pt x="634" y="1152"/>
                    <a:pt x="653" y="1043"/>
                  </a:cubicBezTo>
                  <a:cubicBezTo>
                    <a:pt x="1085" y="1043"/>
                    <a:pt x="1085" y="1043"/>
                    <a:pt x="1085" y="1043"/>
                  </a:cubicBezTo>
                  <a:cubicBezTo>
                    <a:pt x="1104" y="1152"/>
                    <a:pt x="1200" y="1235"/>
                    <a:pt x="1315" y="1235"/>
                  </a:cubicBezTo>
                  <a:cubicBezTo>
                    <a:pt x="1429" y="1235"/>
                    <a:pt x="1525" y="1152"/>
                    <a:pt x="1544" y="1043"/>
                  </a:cubicBezTo>
                  <a:cubicBezTo>
                    <a:pt x="1701" y="1043"/>
                    <a:pt x="1717" y="1042"/>
                    <a:pt x="1749" y="1042"/>
                  </a:cubicBezTo>
                  <a:cubicBezTo>
                    <a:pt x="1754" y="1042"/>
                    <a:pt x="1759" y="1038"/>
                    <a:pt x="1759" y="1033"/>
                  </a:cubicBezTo>
                  <a:cubicBezTo>
                    <a:pt x="1759" y="873"/>
                    <a:pt x="1759" y="873"/>
                    <a:pt x="1759" y="873"/>
                  </a:cubicBezTo>
                  <a:cubicBezTo>
                    <a:pt x="1759" y="868"/>
                    <a:pt x="1754" y="863"/>
                    <a:pt x="1749" y="863"/>
                  </a:cubicBezTo>
                  <a:close/>
                  <a:moveTo>
                    <a:pt x="1413" y="257"/>
                  </a:moveTo>
                  <a:cubicBezTo>
                    <a:pt x="1488" y="388"/>
                    <a:pt x="1605" y="593"/>
                    <a:pt x="1629" y="642"/>
                  </a:cubicBezTo>
                  <a:cubicBezTo>
                    <a:pt x="1300" y="642"/>
                    <a:pt x="1300" y="642"/>
                    <a:pt x="1300" y="642"/>
                  </a:cubicBezTo>
                  <a:cubicBezTo>
                    <a:pt x="1300" y="256"/>
                    <a:pt x="1300" y="256"/>
                    <a:pt x="1300" y="256"/>
                  </a:cubicBezTo>
                  <a:cubicBezTo>
                    <a:pt x="1408" y="256"/>
                    <a:pt x="1408" y="256"/>
                    <a:pt x="1408" y="256"/>
                  </a:cubicBezTo>
                  <a:cubicBezTo>
                    <a:pt x="1410" y="256"/>
                    <a:pt x="1411" y="256"/>
                    <a:pt x="1413" y="257"/>
                  </a:cubicBezTo>
                  <a:close/>
                  <a:moveTo>
                    <a:pt x="961" y="258"/>
                  </a:moveTo>
                  <a:cubicBezTo>
                    <a:pt x="963" y="256"/>
                    <a:pt x="966" y="255"/>
                    <a:pt x="969" y="255"/>
                  </a:cubicBezTo>
                  <a:cubicBezTo>
                    <a:pt x="1259" y="256"/>
                    <a:pt x="1259" y="256"/>
                    <a:pt x="1259" y="256"/>
                  </a:cubicBezTo>
                  <a:cubicBezTo>
                    <a:pt x="1259" y="642"/>
                    <a:pt x="1259" y="642"/>
                    <a:pt x="1259" y="642"/>
                  </a:cubicBezTo>
                  <a:cubicBezTo>
                    <a:pt x="958" y="642"/>
                    <a:pt x="958" y="642"/>
                    <a:pt x="958" y="642"/>
                  </a:cubicBezTo>
                  <a:cubicBezTo>
                    <a:pt x="958" y="266"/>
                    <a:pt x="958" y="266"/>
                    <a:pt x="958" y="266"/>
                  </a:cubicBezTo>
                  <a:cubicBezTo>
                    <a:pt x="958" y="263"/>
                    <a:pt x="959" y="260"/>
                    <a:pt x="961" y="258"/>
                  </a:cubicBezTo>
                  <a:close/>
                  <a:moveTo>
                    <a:pt x="876" y="81"/>
                  </a:moveTo>
                  <a:cubicBezTo>
                    <a:pt x="876" y="604"/>
                    <a:pt x="876" y="604"/>
                    <a:pt x="876" y="604"/>
                  </a:cubicBezTo>
                  <a:cubicBezTo>
                    <a:pt x="163" y="604"/>
                    <a:pt x="163" y="604"/>
                    <a:pt x="163" y="604"/>
                  </a:cubicBezTo>
                  <a:cubicBezTo>
                    <a:pt x="82" y="604"/>
                    <a:pt x="82" y="604"/>
                    <a:pt x="82" y="604"/>
                  </a:cubicBezTo>
                  <a:cubicBezTo>
                    <a:pt x="81" y="81"/>
                    <a:pt x="81" y="81"/>
                    <a:pt x="81" y="81"/>
                  </a:cubicBezTo>
                  <a:lnTo>
                    <a:pt x="876" y="81"/>
                  </a:lnTo>
                  <a:close/>
                  <a:moveTo>
                    <a:pt x="423" y="1160"/>
                  </a:moveTo>
                  <a:cubicBezTo>
                    <a:pt x="336" y="1160"/>
                    <a:pt x="265" y="1089"/>
                    <a:pt x="265" y="1002"/>
                  </a:cubicBezTo>
                  <a:cubicBezTo>
                    <a:pt x="265" y="915"/>
                    <a:pt x="336" y="844"/>
                    <a:pt x="423" y="844"/>
                  </a:cubicBezTo>
                  <a:cubicBezTo>
                    <a:pt x="511" y="844"/>
                    <a:pt x="582" y="915"/>
                    <a:pt x="582" y="1002"/>
                  </a:cubicBezTo>
                  <a:cubicBezTo>
                    <a:pt x="582" y="1089"/>
                    <a:pt x="511" y="1160"/>
                    <a:pt x="423" y="1160"/>
                  </a:cubicBezTo>
                  <a:close/>
                  <a:moveTo>
                    <a:pt x="425" y="766"/>
                  </a:moveTo>
                  <a:cubicBezTo>
                    <a:pt x="308" y="766"/>
                    <a:pt x="211" y="851"/>
                    <a:pt x="192" y="962"/>
                  </a:cubicBezTo>
                  <a:cubicBezTo>
                    <a:pt x="93" y="962"/>
                    <a:pt x="93" y="962"/>
                    <a:pt x="93" y="962"/>
                  </a:cubicBezTo>
                  <a:cubicBezTo>
                    <a:pt x="87" y="962"/>
                    <a:pt x="82" y="957"/>
                    <a:pt x="82" y="951"/>
                  </a:cubicBezTo>
                  <a:cubicBezTo>
                    <a:pt x="82" y="684"/>
                    <a:pt x="82" y="684"/>
                    <a:pt x="82" y="684"/>
                  </a:cubicBezTo>
                  <a:cubicBezTo>
                    <a:pt x="957" y="684"/>
                    <a:pt x="957" y="684"/>
                    <a:pt x="957" y="684"/>
                  </a:cubicBezTo>
                  <a:cubicBezTo>
                    <a:pt x="958" y="684"/>
                    <a:pt x="958" y="684"/>
                    <a:pt x="958" y="684"/>
                  </a:cubicBezTo>
                  <a:cubicBezTo>
                    <a:pt x="958" y="682"/>
                    <a:pt x="958" y="682"/>
                    <a:pt x="958" y="682"/>
                  </a:cubicBezTo>
                  <a:cubicBezTo>
                    <a:pt x="1631" y="682"/>
                    <a:pt x="1631" y="682"/>
                    <a:pt x="1631" y="682"/>
                  </a:cubicBezTo>
                  <a:cubicBezTo>
                    <a:pt x="1631" y="863"/>
                    <a:pt x="1631" y="863"/>
                    <a:pt x="1631" y="863"/>
                  </a:cubicBezTo>
                  <a:cubicBezTo>
                    <a:pt x="1594" y="863"/>
                    <a:pt x="1594" y="863"/>
                    <a:pt x="1594" y="863"/>
                  </a:cubicBezTo>
                  <a:cubicBezTo>
                    <a:pt x="1589" y="863"/>
                    <a:pt x="1584" y="868"/>
                    <a:pt x="1584" y="873"/>
                  </a:cubicBezTo>
                  <a:cubicBezTo>
                    <a:pt x="1584" y="962"/>
                    <a:pt x="1584" y="962"/>
                    <a:pt x="1584" y="962"/>
                  </a:cubicBezTo>
                  <a:cubicBezTo>
                    <a:pt x="1547" y="962"/>
                    <a:pt x="1547" y="962"/>
                    <a:pt x="1547" y="962"/>
                  </a:cubicBezTo>
                  <a:cubicBezTo>
                    <a:pt x="1528" y="851"/>
                    <a:pt x="1431" y="766"/>
                    <a:pt x="1315" y="766"/>
                  </a:cubicBezTo>
                  <a:cubicBezTo>
                    <a:pt x="1198" y="766"/>
                    <a:pt x="1101" y="851"/>
                    <a:pt x="1082" y="962"/>
                  </a:cubicBezTo>
                  <a:cubicBezTo>
                    <a:pt x="658" y="962"/>
                    <a:pt x="658" y="962"/>
                    <a:pt x="658" y="962"/>
                  </a:cubicBezTo>
                  <a:cubicBezTo>
                    <a:pt x="638" y="851"/>
                    <a:pt x="541" y="766"/>
                    <a:pt x="425" y="766"/>
                  </a:cubicBezTo>
                  <a:close/>
                  <a:moveTo>
                    <a:pt x="1315" y="1160"/>
                  </a:moveTo>
                  <a:cubicBezTo>
                    <a:pt x="1227" y="1160"/>
                    <a:pt x="1156" y="1089"/>
                    <a:pt x="1156" y="1002"/>
                  </a:cubicBezTo>
                  <a:cubicBezTo>
                    <a:pt x="1156" y="915"/>
                    <a:pt x="1227" y="844"/>
                    <a:pt x="1315" y="844"/>
                  </a:cubicBezTo>
                  <a:cubicBezTo>
                    <a:pt x="1402" y="844"/>
                    <a:pt x="1473" y="915"/>
                    <a:pt x="1473" y="1002"/>
                  </a:cubicBezTo>
                  <a:cubicBezTo>
                    <a:pt x="1473" y="1089"/>
                    <a:pt x="1402" y="1160"/>
                    <a:pt x="1315" y="11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95" name="Oval 10">
              <a:extLst>
                <a:ext uri="{FF2B5EF4-FFF2-40B4-BE49-F238E27FC236}">
                  <a16:creationId xmlns:a16="http://schemas.microsoft.com/office/drawing/2014/main" id="{953FF31A-E65F-407F-8B46-E6C8FAB907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70726" y="5662613"/>
              <a:ext cx="207963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96" name="Oval 11">
              <a:extLst>
                <a:ext uri="{FF2B5EF4-FFF2-40B4-BE49-F238E27FC236}">
                  <a16:creationId xmlns:a16="http://schemas.microsoft.com/office/drawing/2014/main" id="{180FF142-CDCB-4FF7-8760-4A65B696CC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2826" y="5662613"/>
              <a:ext cx="206375" cy="206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597" name="Freeform 12">
            <a:extLst>
              <a:ext uri="{FF2B5EF4-FFF2-40B4-BE49-F238E27FC236}">
                <a16:creationId xmlns:a16="http://schemas.microsoft.com/office/drawing/2014/main" id="{CF721EED-D7BE-4B63-B2A4-039728ECF911}"/>
              </a:ext>
            </a:extLst>
          </p:cNvPr>
          <p:cNvSpPr>
            <a:spLocks noEditPoints="1"/>
          </p:cNvSpPr>
          <p:nvPr/>
        </p:nvSpPr>
        <p:spPr bwMode="auto">
          <a:xfrm>
            <a:off x="1260674" y="5356614"/>
            <a:ext cx="396706" cy="387963"/>
          </a:xfrm>
          <a:custGeom>
            <a:avLst/>
            <a:gdLst>
              <a:gd name="T0" fmla="*/ 2384 w 2506"/>
              <a:gd name="T1" fmla="*/ 122 h 2453"/>
              <a:gd name="T2" fmla="*/ 2190 w 2506"/>
              <a:gd name="T3" fmla="*/ 0 h 2453"/>
              <a:gd name="T4" fmla="*/ 1389 w 2506"/>
              <a:gd name="T5" fmla="*/ 432 h 2453"/>
              <a:gd name="T6" fmla="*/ 1145 w 2506"/>
              <a:gd name="T7" fmla="*/ 382 h 2453"/>
              <a:gd name="T8" fmla="*/ 220 w 2506"/>
              <a:gd name="T9" fmla="*/ 477 h 2453"/>
              <a:gd name="T10" fmla="*/ 0 w 2506"/>
              <a:gd name="T11" fmla="*/ 819 h 2453"/>
              <a:gd name="T12" fmla="*/ 104 w 2506"/>
              <a:gd name="T13" fmla="*/ 1388 h 2453"/>
              <a:gd name="T14" fmla="*/ 434 w 2506"/>
              <a:gd name="T15" fmla="*/ 1654 h 2453"/>
              <a:gd name="T16" fmla="*/ 833 w 2506"/>
              <a:gd name="T17" fmla="*/ 2453 h 2453"/>
              <a:gd name="T18" fmla="*/ 1168 w 2506"/>
              <a:gd name="T19" fmla="*/ 2358 h 2453"/>
              <a:gd name="T20" fmla="*/ 1305 w 2506"/>
              <a:gd name="T21" fmla="*/ 2109 h 2453"/>
              <a:gd name="T22" fmla="*/ 1274 w 2506"/>
              <a:gd name="T23" fmla="*/ 1904 h 2453"/>
              <a:gd name="T24" fmla="*/ 1312 w 2506"/>
              <a:gd name="T25" fmla="*/ 1739 h 2453"/>
              <a:gd name="T26" fmla="*/ 1237 w 2506"/>
              <a:gd name="T27" fmla="*/ 1618 h 2453"/>
              <a:gd name="T28" fmla="*/ 1389 w 2506"/>
              <a:gd name="T29" fmla="*/ 1606 h 2453"/>
              <a:gd name="T30" fmla="*/ 2190 w 2506"/>
              <a:gd name="T31" fmla="*/ 2051 h 2453"/>
              <a:gd name="T32" fmla="*/ 2384 w 2506"/>
              <a:gd name="T33" fmla="*/ 1928 h 2453"/>
              <a:gd name="T34" fmla="*/ 2506 w 2506"/>
              <a:gd name="T35" fmla="*/ 1017 h 2453"/>
              <a:gd name="T36" fmla="*/ 833 w 2506"/>
              <a:gd name="T37" fmla="*/ 2318 h 2453"/>
              <a:gd name="T38" fmla="*/ 556 w 2506"/>
              <a:gd name="T39" fmla="*/ 1592 h 2453"/>
              <a:gd name="T40" fmla="*/ 1176 w 2506"/>
              <a:gd name="T41" fmla="*/ 2149 h 2453"/>
              <a:gd name="T42" fmla="*/ 1128 w 2506"/>
              <a:gd name="T43" fmla="*/ 2229 h 2453"/>
              <a:gd name="T44" fmla="*/ 833 w 2506"/>
              <a:gd name="T45" fmla="*/ 2318 h 2453"/>
              <a:gd name="T46" fmla="*/ 136 w 2506"/>
              <a:gd name="T47" fmla="*/ 819 h 2453"/>
              <a:gd name="T48" fmla="*/ 147 w 2506"/>
              <a:gd name="T49" fmla="*/ 1253 h 2453"/>
              <a:gd name="T50" fmla="*/ 219 w 2506"/>
              <a:gd name="T51" fmla="*/ 1264 h 2453"/>
              <a:gd name="T52" fmla="*/ 476 w 2506"/>
              <a:gd name="T53" fmla="*/ 517 h 2453"/>
              <a:gd name="T54" fmla="*/ 1140 w 2506"/>
              <a:gd name="T55" fmla="*/ 1521 h 2453"/>
              <a:gd name="T56" fmla="*/ 476 w 2506"/>
              <a:gd name="T57" fmla="*/ 1521 h 2453"/>
              <a:gd name="T58" fmla="*/ 1090 w 2506"/>
              <a:gd name="T59" fmla="*/ 1638 h 2453"/>
              <a:gd name="T60" fmla="*/ 1148 w 2506"/>
              <a:gd name="T61" fmla="*/ 1823 h 2453"/>
              <a:gd name="T62" fmla="*/ 1212 w 2506"/>
              <a:gd name="T63" fmla="*/ 567 h 2453"/>
              <a:gd name="T64" fmla="*/ 2132 w 2506"/>
              <a:gd name="T65" fmla="*/ 201 h 2453"/>
              <a:gd name="T66" fmla="*/ 1421 w 2506"/>
              <a:gd name="T67" fmla="*/ 1471 h 2453"/>
              <a:gd name="T68" fmla="*/ 1212 w 2506"/>
              <a:gd name="T69" fmla="*/ 567 h 2453"/>
              <a:gd name="T70" fmla="*/ 2248 w 2506"/>
              <a:gd name="T71" fmla="*/ 135 h 2453"/>
              <a:gd name="T72" fmla="*/ 2203 w 2506"/>
              <a:gd name="T73" fmla="*/ 1915 h 2453"/>
              <a:gd name="T74" fmla="*/ 2319 w 2506"/>
              <a:gd name="T75" fmla="*/ 1169 h 2453"/>
              <a:gd name="T76" fmla="*/ 2371 w 2506"/>
              <a:gd name="T77" fmla="*/ 1017 h 2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506" h="2453">
                <a:moveTo>
                  <a:pt x="2384" y="735"/>
                </a:moveTo>
                <a:cubicBezTo>
                  <a:pt x="2384" y="122"/>
                  <a:pt x="2384" y="122"/>
                  <a:pt x="2384" y="122"/>
                </a:cubicBezTo>
                <a:cubicBezTo>
                  <a:pt x="2384" y="54"/>
                  <a:pt x="2329" y="0"/>
                  <a:pt x="2261" y="0"/>
                </a:cubicBezTo>
                <a:cubicBezTo>
                  <a:pt x="2190" y="0"/>
                  <a:pt x="2190" y="0"/>
                  <a:pt x="2190" y="0"/>
                </a:cubicBezTo>
                <a:cubicBezTo>
                  <a:pt x="2138" y="0"/>
                  <a:pt x="2094" y="32"/>
                  <a:pt x="2076" y="78"/>
                </a:cubicBezTo>
                <a:cubicBezTo>
                  <a:pt x="1389" y="432"/>
                  <a:pt x="1389" y="432"/>
                  <a:pt x="1389" y="432"/>
                </a:cubicBezTo>
                <a:cubicBezTo>
                  <a:pt x="1248" y="432"/>
                  <a:pt x="1248" y="432"/>
                  <a:pt x="1248" y="432"/>
                </a:cubicBezTo>
                <a:cubicBezTo>
                  <a:pt x="1224" y="401"/>
                  <a:pt x="1186" y="382"/>
                  <a:pt x="1145" y="382"/>
                </a:cubicBezTo>
                <a:cubicBezTo>
                  <a:pt x="476" y="382"/>
                  <a:pt x="476" y="382"/>
                  <a:pt x="476" y="382"/>
                </a:cubicBezTo>
                <a:cubicBezTo>
                  <a:pt x="382" y="382"/>
                  <a:pt x="291" y="416"/>
                  <a:pt x="220" y="477"/>
                </a:cubicBezTo>
                <a:cubicBezTo>
                  <a:pt x="166" y="523"/>
                  <a:pt x="126" y="583"/>
                  <a:pt x="104" y="650"/>
                </a:cubicBezTo>
                <a:cubicBezTo>
                  <a:pt x="42" y="682"/>
                  <a:pt x="0" y="746"/>
                  <a:pt x="0" y="819"/>
                </a:cubicBezTo>
                <a:cubicBezTo>
                  <a:pt x="0" y="1219"/>
                  <a:pt x="0" y="1219"/>
                  <a:pt x="0" y="1219"/>
                </a:cubicBezTo>
                <a:cubicBezTo>
                  <a:pt x="0" y="1293"/>
                  <a:pt x="42" y="1357"/>
                  <a:pt x="104" y="1388"/>
                </a:cubicBezTo>
                <a:cubicBezTo>
                  <a:pt x="126" y="1455"/>
                  <a:pt x="166" y="1515"/>
                  <a:pt x="220" y="1561"/>
                </a:cubicBezTo>
                <a:cubicBezTo>
                  <a:pt x="280" y="1613"/>
                  <a:pt x="355" y="1646"/>
                  <a:pt x="434" y="1654"/>
                </a:cubicBezTo>
                <a:cubicBezTo>
                  <a:pt x="642" y="2317"/>
                  <a:pt x="642" y="2317"/>
                  <a:pt x="642" y="2317"/>
                </a:cubicBezTo>
                <a:cubicBezTo>
                  <a:pt x="668" y="2398"/>
                  <a:pt x="744" y="2453"/>
                  <a:pt x="833" y="2453"/>
                </a:cubicBezTo>
                <a:cubicBezTo>
                  <a:pt x="855" y="2453"/>
                  <a:pt x="876" y="2450"/>
                  <a:pt x="897" y="2443"/>
                </a:cubicBezTo>
                <a:cubicBezTo>
                  <a:pt x="1168" y="2358"/>
                  <a:pt x="1168" y="2358"/>
                  <a:pt x="1168" y="2358"/>
                </a:cubicBezTo>
                <a:cubicBezTo>
                  <a:pt x="1219" y="2342"/>
                  <a:pt x="1262" y="2308"/>
                  <a:pt x="1288" y="2263"/>
                </a:cubicBezTo>
                <a:cubicBezTo>
                  <a:pt x="1315" y="2216"/>
                  <a:pt x="1321" y="2160"/>
                  <a:pt x="1305" y="2109"/>
                </a:cubicBezTo>
                <a:cubicBezTo>
                  <a:pt x="1246" y="1921"/>
                  <a:pt x="1246" y="1921"/>
                  <a:pt x="1246" y="1921"/>
                </a:cubicBezTo>
                <a:cubicBezTo>
                  <a:pt x="1274" y="1904"/>
                  <a:pt x="1274" y="1904"/>
                  <a:pt x="1274" y="1904"/>
                </a:cubicBezTo>
                <a:cubicBezTo>
                  <a:pt x="1330" y="1869"/>
                  <a:pt x="1347" y="1795"/>
                  <a:pt x="1313" y="1739"/>
                </a:cubicBezTo>
                <a:cubicBezTo>
                  <a:pt x="1312" y="1739"/>
                  <a:pt x="1312" y="1739"/>
                  <a:pt x="1312" y="1739"/>
                </a:cubicBezTo>
                <a:cubicBezTo>
                  <a:pt x="1312" y="1739"/>
                  <a:pt x="1312" y="1739"/>
                  <a:pt x="1312" y="1739"/>
                </a:cubicBezTo>
                <a:cubicBezTo>
                  <a:pt x="1237" y="1618"/>
                  <a:pt x="1237" y="1618"/>
                  <a:pt x="1237" y="1618"/>
                </a:cubicBezTo>
                <a:cubicBezTo>
                  <a:pt x="1241" y="1614"/>
                  <a:pt x="1244" y="1611"/>
                  <a:pt x="1248" y="1606"/>
                </a:cubicBezTo>
                <a:cubicBezTo>
                  <a:pt x="1389" y="1606"/>
                  <a:pt x="1389" y="1606"/>
                  <a:pt x="1389" y="1606"/>
                </a:cubicBezTo>
                <a:cubicBezTo>
                  <a:pt x="2072" y="1958"/>
                  <a:pt x="2072" y="1958"/>
                  <a:pt x="2072" y="1958"/>
                </a:cubicBezTo>
                <a:cubicBezTo>
                  <a:pt x="2085" y="2011"/>
                  <a:pt x="2133" y="2051"/>
                  <a:pt x="2190" y="2051"/>
                </a:cubicBezTo>
                <a:cubicBezTo>
                  <a:pt x="2261" y="2051"/>
                  <a:pt x="2261" y="2051"/>
                  <a:pt x="2261" y="2051"/>
                </a:cubicBezTo>
                <a:cubicBezTo>
                  <a:pt x="2329" y="2051"/>
                  <a:pt x="2384" y="1996"/>
                  <a:pt x="2384" y="1928"/>
                </a:cubicBezTo>
                <a:cubicBezTo>
                  <a:pt x="2384" y="1299"/>
                  <a:pt x="2384" y="1299"/>
                  <a:pt x="2384" y="1299"/>
                </a:cubicBezTo>
                <a:cubicBezTo>
                  <a:pt x="2461" y="1226"/>
                  <a:pt x="2506" y="1124"/>
                  <a:pt x="2506" y="1017"/>
                </a:cubicBezTo>
                <a:cubicBezTo>
                  <a:pt x="2506" y="909"/>
                  <a:pt x="2461" y="807"/>
                  <a:pt x="2384" y="735"/>
                </a:cubicBezTo>
                <a:close/>
                <a:moveTo>
                  <a:pt x="833" y="2318"/>
                </a:moveTo>
                <a:cubicBezTo>
                  <a:pt x="804" y="2318"/>
                  <a:pt x="779" y="2301"/>
                  <a:pt x="771" y="2276"/>
                </a:cubicBezTo>
                <a:cubicBezTo>
                  <a:pt x="556" y="1592"/>
                  <a:pt x="556" y="1592"/>
                  <a:pt x="556" y="1592"/>
                </a:cubicBezTo>
                <a:cubicBezTo>
                  <a:pt x="1001" y="1592"/>
                  <a:pt x="1001" y="1592"/>
                  <a:pt x="1001" y="1592"/>
                </a:cubicBezTo>
                <a:cubicBezTo>
                  <a:pt x="1176" y="2149"/>
                  <a:pt x="1176" y="2149"/>
                  <a:pt x="1176" y="2149"/>
                </a:cubicBezTo>
                <a:cubicBezTo>
                  <a:pt x="1181" y="2164"/>
                  <a:pt x="1179" y="2181"/>
                  <a:pt x="1170" y="2196"/>
                </a:cubicBezTo>
                <a:cubicBezTo>
                  <a:pt x="1161" y="2212"/>
                  <a:pt x="1146" y="2223"/>
                  <a:pt x="1128" y="2229"/>
                </a:cubicBezTo>
                <a:cubicBezTo>
                  <a:pt x="856" y="2314"/>
                  <a:pt x="856" y="2314"/>
                  <a:pt x="856" y="2314"/>
                </a:cubicBezTo>
                <a:cubicBezTo>
                  <a:pt x="849" y="2317"/>
                  <a:pt x="841" y="2318"/>
                  <a:pt x="833" y="2318"/>
                </a:cubicBezTo>
                <a:close/>
                <a:moveTo>
                  <a:pt x="136" y="1219"/>
                </a:moveTo>
                <a:cubicBezTo>
                  <a:pt x="136" y="819"/>
                  <a:pt x="136" y="819"/>
                  <a:pt x="136" y="819"/>
                </a:cubicBezTo>
                <a:cubicBezTo>
                  <a:pt x="136" y="806"/>
                  <a:pt x="140" y="795"/>
                  <a:pt x="147" y="785"/>
                </a:cubicBezTo>
                <a:cubicBezTo>
                  <a:pt x="147" y="1253"/>
                  <a:pt x="147" y="1253"/>
                  <a:pt x="147" y="1253"/>
                </a:cubicBezTo>
                <a:cubicBezTo>
                  <a:pt x="140" y="1244"/>
                  <a:pt x="136" y="1232"/>
                  <a:pt x="136" y="1219"/>
                </a:cubicBezTo>
                <a:close/>
                <a:moveTo>
                  <a:pt x="219" y="1264"/>
                </a:moveTo>
                <a:cubicBezTo>
                  <a:pt x="219" y="774"/>
                  <a:pt x="219" y="774"/>
                  <a:pt x="219" y="774"/>
                </a:cubicBezTo>
                <a:cubicBezTo>
                  <a:pt x="219" y="632"/>
                  <a:pt x="334" y="517"/>
                  <a:pt x="476" y="517"/>
                </a:cubicBezTo>
                <a:cubicBezTo>
                  <a:pt x="1140" y="517"/>
                  <a:pt x="1140" y="517"/>
                  <a:pt x="1140" y="517"/>
                </a:cubicBezTo>
                <a:cubicBezTo>
                  <a:pt x="1140" y="1521"/>
                  <a:pt x="1140" y="1521"/>
                  <a:pt x="1140" y="1521"/>
                </a:cubicBezTo>
                <a:cubicBezTo>
                  <a:pt x="1054" y="1521"/>
                  <a:pt x="1054" y="1521"/>
                  <a:pt x="1054" y="1521"/>
                </a:cubicBezTo>
                <a:cubicBezTo>
                  <a:pt x="476" y="1521"/>
                  <a:pt x="476" y="1521"/>
                  <a:pt x="476" y="1521"/>
                </a:cubicBezTo>
                <a:cubicBezTo>
                  <a:pt x="334" y="1521"/>
                  <a:pt x="219" y="1406"/>
                  <a:pt x="219" y="1264"/>
                </a:cubicBezTo>
                <a:close/>
                <a:moveTo>
                  <a:pt x="1090" y="1638"/>
                </a:moveTo>
                <a:cubicBezTo>
                  <a:pt x="1189" y="1797"/>
                  <a:pt x="1189" y="1797"/>
                  <a:pt x="1189" y="1797"/>
                </a:cubicBezTo>
                <a:cubicBezTo>
                  <a:pt x="1148" y="1823"/>
                  <a:pt x="1148" y="1823"/>
                  <a:pt x="1148" y="1823"/>
                </a:cubicBezTo>
                <a:lnTo>
                  <a:pt x="1090" y="1638"/>
                </a:lnTo>
                <a:close/>
                <a:moveTo>
                  <a:pt x="1212" y="567"/>
                </a:moveTo>
                <a:cubicBezTo>
                  <a:pt x="1421" y="567"/>
                  <a:pt x="1421" y="567"/>
                  <a:pt x="1421" y="567"/>
                </a:cubicBezTo>
                <a:cubicBezTo>
                  <a:pt x="2132" y="201"/>
                  <a:pt x="2132" y="201"/>
                  <a:pt x="2132" y="201"/>
                </a:cubicBezTo>
                <a:cubicBezTo>
                  <a:pt x="2132" y="1837"/>
                  <a:pt x="2132" y="1837"/>
                  <a:pt x="2132" y="1837"/>
                </a:cubicBezTo>
                <a:cubicBezTo>
                  <a:pt x="1421" y="1471"/>
                  <a:pt x="1421" y="1471"/>
                  <a:pt x="1421" y="1471"/>
                </a:cubicBezTo>
                <a:cubicBezTo>
                  <a:pt x="1212" y="1471"/>
                  <a:pt x="1212" y="1471"/>
                  <a:pt x="1212" y="1471"/>
                </a:cubicBezTo>
                <a:lnTo>
                  <a:pt x="1212" y="567"/>
                </a:lnTo>
                <a:close/>
                <a:moveTo>
                  <a:pt x="2203" y="135"/>
                </a:moveTo>
                <a:cubicBezTo>
                  <a:pt x="2248" y="135"/>
                  <a:pt x="2248" y="135"/>
                  <a:pt x="2248" y="135"/>
                </a:cubicBezTo>
                <a:cubicBezTo>
                  <a:pt x="2248" y="1915"/>
                  <a:pt x="2248" y="1915"/>
                  <a:pt x="2248" y="1915"/>
                </a:cubicBezTo>
                <a:cubicBezTo>
                  <a:pt x="2203" y="1915"/>
                  <a:pt x="2203" y="1915"/>
                  <a:pt x="2203" y="1915"/>
                </a:cubicBezTo>
                <a:lnTo>
                  <a:pt x="2203" y="135"/>
                </a:lnTo>
                <a:close/>
                <a:moveTo>
                  <a:pt x="2319" y="1169"/>
                </a:moveTo>
                <a:cubicBezTo>
                  <a:pt x="2319" y="865"/>
                  <a:pt x="2319" y="865"/>
                  <a:pt x="2319" y="865"/>
                </a:cubicBezTo>
                <a:cubicBezTo>
                  <a:pt x="2352" y="907"/>
                  <a:pt x="2371" y="960"/>
                  <a:pt x="2371" y="1017"/>
                </a:cubicBezTo>
                <a:cubicBezTo>
                  <a:pt x="2371" y="1074"/>
                  <a:pt x="2352" y="1126"/>
                  <a:pt x="2319" y="116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598" name="Freeform 81">
            <a:extLst>
              <a:ext uri="{FF2B5EF4-FFF2-40B4-BE49-F238E27FC236}">
                <a16:creationId xmlns:a16="http://schemas.microsoft.com/office/drawing/2014/main" id="{4D650951-7B08-4A63-A206-778DFDA6DC73}"/>
              </a:ext>
            </a:extLst>
          </p:cNvPr>
          <p:cNvSpPr>
            <a:spLocks/>
          </p:cNvSpPr>
          <p:nvPr/>
        </p:nvSpPr>
        <p:spPr bwMode="auto">
          <a:xfrm>
            <a:off x="2223045" y="5363354"/>
            <a:ext cx="385690" cy="374483"/>
          </a:xfrm>
          <a:custGeom>
            <a:avLst/>
            <a:gdLst>
              <a:gd name="T0" fmla="*/ 94 w 97"/>
              <a:gd name="T1" fmla="*/ 16 h 94"/>
              <a:gd name="T2" fmla="*/ 81 w 97"/>
              <a:gd name="T3" fmla="*/ 27 h 94"/>
              <a:gd name="T4" fmla="*/ 73 w 97"/>
              <a:gd name="T5" fmla="*/ 12 h 94"/>
              <a:gd name="T6" fmla="*/ 82 w 97"/>
              <a:gd name="T7" fmla="*/ 2 h 94"/>
              <a:gd name="T8" fmla="*/ 77 w 97"/>
              <a:gd name="T9" fmla="*/ 2 h 94"/>
              <a:gd name="T10" fmla="*/ 64 w 97"/>
              <a:gd name="T11" fmla="*/ 5 h 94"/>
              <a:gd name="T12" fmla="*/ 61 w 97"/>
              <a:gd name="T13" fmla="*/ 14 h 94"/>
              <a:gd name="T14" fmla="*/ 63 w 97"/>
              <a:gd name="T15" fmla="*/ 27 h 94"/>
              <a:gd name="T16" fmla="*/ 52 w 97"/>
              <a:gd name="T17" fmla="*/ 42 h 94"/>
              <a:gd name="T18" fmla="*/ 43 w 97"/>
              <a:gd name="T19" fmla="*/ 39 h 94"/>
              <a:gd name="T20" fmla="*/ 35 w 97"/>
              <a:gd name="T21" fmla="*/ 33 h 94"/>
              <a:gd name="T22" fmla="*/ 34 w 97"/>
              <a:gd name="T23" fmla="*/ 31 h 94"/>
              <a:gd name="T24" fmla="*/ 33 w 97"/>
              <a:gd name="T25" fmla="*/ 27 h 94"/>
              <a:gd name="T26" fmla="*/ 31 w 97"/>
              <a:gd name="T27" fmla="*/ 23 h 94"/>
              <a:gd name="T28" fmla="*/ 47 w 97"/>
              <a:gd name="T29" fmla="*/ 17 h 94"/>
              <a:gd name="T30" fmla="*/ 45 w 97"/>
              <a:gd name="T31" fmla="*/ 12 h 94"/>
              <a:gd name="T32" fmla="*/ 44 w 97"/>
              <a:gd name="T33" fmla="*/ 10 h 94"/>
              <a:gd name="T34" fmla="*/ 11 w 97"/>
              <a:gd name="T35" fmla="*/ 23 h 94"/>
              <a:gd name="T36" fmla="*/ 11 w 97"/>
              <a:gd name="T37" fmla="*/ 24 h 94"/>
              <a:gd name="T38" fmla="*/ 9 w 97"/>
              <a:gd name="T39" fmla="*/ 33 h 94"/>
              <a:gd name="T40" fmla="*/ 0 w 97"/>
              <a:gd name="T41" fmla="*/ 38 h 94"/>
              <a:gd name="T42" fmla="*/ 17 w 97"/>
              <a:gd name="T43" fmla="*/ 41 h 94"/>
              <a:gd name="T44" fmla="*/ 16 w 97"/>
              <a:gd name="T45" fmla="*/ 36 h 94"/>
              <a:gd name="T46" fmla="*/ 24 w 97"/>
              <a:gd name="T47" fmla="*/ 37 h 94"/>
              <a:gd name="T48" fmla="*/ 27 w 97"/>
              <a:gd name="T49" fmla="*/ 39 h 94"/>
              <a:gd name="T50" fmla="*/ 29 w 97"/>
              <a:gd name="T51" fmla="*/ 39 h 94"/>
              <a:gd name="T52" fmla="*/ 36 w 97"/>
              <a:gd name="T53" fmla="*/ 49 h 94"/>
              <a:gd name="T54" fmla="*/ 15 w 97"/>
              <a:gd name="T55" fmla="*/ 84 h 94"/>
              <a:gd name="T56" fmla="*/ 23 w 97"/>
              <a:gd name="T57" fmla="*/ 93 h 94"/>
              <a:gd name="T58" fmla="*/ 77 w 97"/>
              <a:gd name="T59" fmla="*/ 89 h 94"/>
              <a:gd name="T60" fmla="*/ 85 w 97"/>
              <a:gd name="T61" fmla="*/ 81 h 94"/>
              <a:gd name="T62" fmla="*/ 59 w 97"/>
              <a:gd name="T63" fmla="*/ 53 h 94"/>
              <a:gd name="T64" fmla="*/ 69 w 97"/>
              <a:gd name="T65" fmla="*/ 42 h 94"/>
              <a:gd name="T66" fmla="*/ 77 w 97"/>
              <a:gd name="T67" fmla="*/ 38 h 94"/>
              <a:gd name="T68" fmla="*/ 96 w 97"/>
              <a:gd name="T69" fmla="*/ 28 h 94"/>
              <a:gd name="T70" fmla="*/ 97 w 97"/>
              <a:gd name="T71" fmla="*/ 17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97" h="94">
                <a:moveTo>
                  <a:pt x="96" y="16"/>
                </a:moveTo>
                <a:cubicBezTo>
                  <a:pt x="95" y="16"/>
                  <a:pt x="94" y="16"/>
                  <a:pt x="94" y="16"/>
                </a:cubicBezTo>
                <a:cubicBezTo>
                  <a:pt x="94" y="16"/>
                  <a:pt x="94" y="16"/>
                  <a:pt x="87" y="27"/>
                </a:cubicBezTo>
                <a:cubicBezTo>
                  <a:pt x="87" y="27"/>
                  <a:pt x="87" y="27"/>
                  <a:pt x="81" y="27"/>
                </a:cubicBezTo>
                <a:cubicBezTo>
                  <a:pt x="81" y="27"/>
                  <a:pt x="81" y="27"/>
                  <a:pt x="73" y="19"/>
                </a:cubicBezTo>
                <a:cubicBezTo>
                  <a:pt x="73" y="19"/>
                  <a:pt x="73" y="19"/>
                  <a:pt x="73" y="12"/>
                </a:cubicBezTo>
                <a:cubicBezTo>
                  <a:pt x="73" y="12"/>
                  <a:pt x="73" y="12"/>
                  <a:pt x="83" y="4"/>
                </a:cubicBezTo>
                <a:cubicBezTo>
                  <a:pt x="83" y="3"/>
                  <a:pt x="83" y="2"/>
                  <a:pt x="82" y="2"/>
                </a:cubicBezTo>
                <a:cubicBezTo>
                  <a:pt x="82" y="2"/>
                  <a:pt x="82" y="2"/>
                  <a:pt x="81" y="2"/>
                </a:cubicBezTo>
                <a:cubicBezTo>
                  <a:pt x="81" y="2"/>
                  <a:pt x="79" y="2"/>
                  <a:pt x="77" y="2"/>
                </a:cubicBezTo>
                <a:cubicBezTo>
                  <a:pt x="77" y="1"/>
                  <a:pt x="76" y="1"/>
                  <a:pt x="75" y="1"/>
                </a:cubicBezTo>
                <a:cubicBezTo>
                  <a:pt x="69" y="0"/>
                  <a:pt x="66" y="3"/>
                  <a:pt x="64" y="5"/>
                </a:cubicBezTo>
                <a:cubicBezTo>
                  <a:pt x="62" y="8"/>
                  <a:pt x="61" y="10"/>
                  <a:pt x="61" y="10"/>
                </a:cubicBezTo>
                <a:cubicBezTo>
                  <a:pt x="61" y="10"/>
                  <a:pt x="61" y="11"/>
                  <a:pt x="61" y="14"/>
                </a:cubicBezTo>
                <a:cubicBezTo>
                  <a:pt x="61" y="18"/>
                  <a:pt x="61" y="23"/>
                  <a:pt x="62" y="26"/>
                </a:cubicBezTo>
                <a:cubicBezTo>
                  <a:pt x="63" y="27"/>
                  <a:pt x="63" y="27"/>
                  <a:pt x="63" y="27"/>
                </a:cubicBezTo>
                <a:cubicBezTo>
                  <a:pt x="62" y="30"/>
                  <a:pt x="59" y="35"/>
                  <a:pt x="59" y="35"/>
                </a:cubicBezTo>
                <a:cubicBezTo>
                  <a:pt x="59" y="35"/>
                  <a:pt x="59" y="35"/>
                  <a:pt x="52" y="42"/>
                </a:cubicBezTo>
                <a:cubicBezTo>
                  <a:pt x="52" y="42"/>
                  <a:pt x="52" y="42"/>
                  <a:pt x="50" y="45"/>
                </a:cubicBezTo>
                <a:cubicBezTo>
                  <a:pt x="50" y="45"/>
                  <a:pt x="50" y="45"/>
                  <a:pt x="43" y="39"/>
                </a:cubicBezTo>
                <a:cubicBezTo>
                  <a:pt x="43" y="40"/>
                  <a:pt x="42" y="41"/>
                  <a:pt x="42" y="41"/>
                </a:cubicBezTo>
                <a:cubicBezTo>
                  <a:pt x="42" y="41"/>
                  <a:pt x="42" y="41"/>
                  <a:pt x="35" y="33"/>
                </a:cubicBezTo>
                <a:cubicBezTo>
                  <a:pt x="35" y="33"/>
                  <a:pt x="35" y="33"/>
                  <a:pt x="35" y="33"/>
                </a:cubicBezTo>
                <a:cubicBezTo>
                  <a:pt x="35" y="33"/>
                  <a:pt x="35" y="33"/>
                  <a:pt x="34" y="31"/>
                </a:cubicBezTo>
                <a:cubicBezTo>
                  <a:pt x="34" y="31"/>
                  <a:pt x="34" y="31"/>
                  <a:pt x="31" y="29"/>
                </a:cubicBezTo>
                <a:cubicBezTo>
                  <a:pt x="31" y="29"/>
                  <a:pt x="31" y="29"/>
                  <a:pt x="33" y="27"/>
                </a:cubicBezTo>
                <a:cubicBezTo>
                  <a:pt x="33" y="27"/>
                  <a:pt x="33" y="27"/>
                  <a:pt x="31" y="26"/>
                </a:cubicBezTo>
                <a:cubicBezTo>
                  <a:pt x="31" y="25"/>
                  <a:pt x="31" y="24"/>
                  <a:pt x="31" y="23"/>
                </a:cubicBezTo>
                <a:cubicBezTo>
                  <a:pt x="32" y="22"/>
                  <a:pt x="39" y="20"/>
                  <a:pt x="45" y="18"/>
                </a:cubicBezTo>
                <a:cubicBezTo>
                  <a:pt x="45" y="18"/>
                  <a:pt x="45" y="18"/>
                  <a:pt x="47" y="17"/>
                </a:cubicBezTo>
                <a:cubicBezTo>
                  <a:pt x="47" y="17"/>
                  <a:pt x="47" y="17"/>
                  <a:pt x="46" y="15"/>
                </a:cubicBezTo>
                <a:cubicBezTo>
                  <a:pt x="46" y="15"/>
                  <a:pt x="46" y="15"/>
                  <a:pt x="45" y="12"/>
                </a:cubicBezTo>
                <a:cubicBezTo>
                  <a:pt x="45" y="12"/>
                  <a:pt x="45" y="12"/>
                  <a:pt x="44" y="11"/>
                </a:cubicBezTo>
                <a:cubicBezTo>
                  <a:pt x="44" y="11"/>
                  <a:pt x="44" y="11"/>
                  <a:pt x="44" y="10"/>
                </a:cubicBezTo>
                <a:cubicBezTo>
                  <a:pt x="43" y="10"/>
                  <a:pt x="38" y="10"/>
                  <a:pt x="32" y="11"/>
                </a:cubicBezTo>
                <a:cubicBezTo>
                  <a:pt x="23" y="13"/>
                  <a:pt x="17" y="17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3"/>
                  <a:pt x="11" y="24"/>
                </a:cubicBezTo>
                <a:cubicBezTo>
                  <a:pt x="11" y="27"/>
                  <a:pt x="11" y="29"/>
                  <a:pt x="11" y="30"/>
                </a:cubicBezTo>
                <a:cubicBezTo>
                  <a:pt x="11" y="31"/>
                  <a:pt x="11" y="33"/>
                  <a:pt x="9" y="33"/>
                </a:cubicBezTo>
                <a:cubicBezTo>
                  <a:pt x="9" y="33"/>
                  <a:pt x="9" y="33"/>
                  <a:pt x="6" y="31"/>
                </a:cubicBezTo>
                <a:cubicBezTo>
                  <a:pt x="6" y="31"/>
                  <a:pt x="6" y="31"/>
                  <a:pt x="0" y="38"/>
                </a:cubicBezTo>
                <a:cubicBezTo>
                  <a:pt x="0" y="38"/>
                  <a:pt x="0" y="38"/>
                  <a:pt x="10" y="48"/>
                </a:cubicBezTo>
                <a:cubicBezTo>
                  <a:pt x="10" y="48"/>
                  <a:pt x="10" y="48"/>
                  <a:pt x="17" y="41"/>
                </a:cubicBezTo>
                <a:cubicBezTo>
                  <a:pt x="17" y="41"/>
                  <a:pt x="17" y="41"/>
                  <a:pt x="13" y="37"/>
                </a:cubicBezTo>
                <a:cubicBezTo>
                  <a:pt x="14" y="37"/>
                  <a:pt x="15" y="37"/>
                  <a:pt x="16" y="36"/>
                </a:cubicBezTo>
                <a:cubicBezTo>
                  <a:pt x="17" y="35"/>
                  <a:pt x="21" y="35"/>
                  <a:pt x="23" y="36"/>
                </a:cubicBezTo>
                <a:cubicBezTo>
                  <a:pt x="23" y="36"/>
                  <a:pt x="23" y="36"/>
                  <a:pt x="24" y="37"/>
                </a:cubicBezTo>
                <a:cubicBezTo>
                  <a:pt x="24" y="37"/>
                  <a:pt x="24" y="37"/>
                  <a:pt x="25" y="36"/>
                </a:cubicBezTo>
                <a:cubicBezTo>
                  <a:pt x="25" y="36"/>
                  <a:pt x="25" y="36"/>
                  <a:pt x="27" y="39"/>
                </a:cubicBezTo>
                <a:cubicBezTo>
                  <a:pt x="27" y="39"/>
                  <a:pt x="27" y="39"/>
                  <a:pt x="29" y="40"/>
                </a:cubicBezTo>
                <a:cubicBezTo>
                  <a:pt x="29" y="40"/>
                  <a:pt x="29" y="40"/>
                  <a:pt x="29" y="39"/>
                </a:cubicBezTo>
                <a:cubicBezTo>
                  <a:pt x="29" y="39"/>
                  <a:pt x="29" y="39"/>
                  <a:pt x="37" y="47"/>
                </a:cubicBezTo>
                <a:cubicBezTo>
                  <a:pt x="36" y="48"/>
                  <a:pt x="36" y="48"/>
                  <a:pt x="36" y="49"/>
                </a:cubicBezTo>
                <a:cubicBezTo>
                  <a:pt x="36" y="49"/>
                  <a:pt x="36" y="49"/>
                  <a:pt x="42" y="55"/>
                </a:cubicBezTo>
                <a:cubicBezTo>
                  <a:pt x="42" y="55"/>
                  <a:pt x="42" y="55"/>
                  <a:pt x="15" y="84"/>
                </a:cubicBezTo>
                <a:cubicBezTo>
                  <a:pt x="13" y="86"/>
                  <a:pt x="14" y="89"/>
                  <a:pt x="17" y="91"/>
                </a:cubicBezTo>
                <a:cubicBezTo>
                  <a:pt x="19" y="93"/>
                  <a:pt x="22" y="94"/>
                  <a:pt x="23" y="93"/>
                </a:cubicBezTo>
                <a:cubicBezTo>
                  <a:pt x="23" y="93"/>
                  <a:pt x="23" y="93"/>
                  <a:pt x="50" y="63"/>
                </a:cubicBezTo>
                <a:cubicBezTo>
                  <a:pt x="50" y="63"/>
                  <a:pt x="50" y="63"/>
                  <a:pt x="77" y="89"/>
                </a:cubicBezTo>
                <a:cubicBezTo>
                  <a:pt x="79" y="91"/>
                  <a:pt x="82" y="90"/>
                  <a:pt x="84" y="88"/>
                </a:cubicBezTo>
                <a:cubicBezTo>
                  <a:pt x="86" y="85"/>
                  <a:pt x="87" y="82"/>
                  <a:pt x="85" y="81"/>
                </a:cubicBezTo>
                <a:cubicBezTo>
                  <a:pt x="85" y="81"/>
                  <a:pt x="85" y="81"/>
                  <a:pt x="58" y="54"/>
                </a:cubicBezTo>
                <a:cubicBezTo>
                  <a:pt x="58" y="54"/>
                  <a:pt x="58" y="54"/>
                  <a:pt x="59" y="53"/>
                </a:cubicBezTo>
                <a:cubicBezTo>
                  <a:pt x="59" y="53"/>
                  <a:pt x="59" y="53"/>
                  <a:pt x="59" y="52"/>
                </a:cubicBezTo>
                <a:cubicBezTo>
                  <a:pt x="59" y="52"/>
                  <a:pt x="65" y="45"/>
                  <a:pt x="69" y="42"/>
                </a:cubicBezTo>
                <a:cubicBezTo>
                  <a:pt x="71" y="40"/>
                  <a:pt x="73" y="39"/>
                  <a:pt x="74" y="38"/>
                </a:cubicBezTo>
                <a:cubicBezTo>
                  <a:pt x="75" y="38"/>
                  <a:pt x="77" y="38"/>
                  <a:pt x="77" y="38"/>
                </a:cubicBezTo>
                <a:cubicBezTo>
                  <a:pt x="77" y="38"/>
                  <a:pt x="83" y="39"/>
                  <a:pt x="83" y="39"/>
                </a:cubicBezTo>
                <a:cubicBezTo>
                  <a:pt x="92" y="39"/>
                  <a:pt x="96" y="28"/>
                  <a:pt x="96" y="28"/>
                </a:cubicBezTo>
                <a:cubicBezTo>
                  <a:pt x="96" y="28"/>
                  <a:pt x="96" y="27"/>
                  <a:pt x="97" y="21"/>
                </a:cubicBezTo>
                <a:cubicBezTo>
                  <a:pt x="97" y="19"/>
                  <a:pt x="97" y="18"/>
                  <a:pt x="97" y="17"/>
                </a:cubicBezTo>
                <a:cubicBezTo>
                  <a:pt x="96" y="16"/>
                  <a:pt x="96" y="16"/>
                  <a:pt x="96" y="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599" name="Freeform 9">
            <a:extLst>
              <a:ext uri="{FF2B5EF4-FFF2-40B4-BE49-F238E27FC236}">
                <a16:creationId xmlns:a16="http://schemas.microsoft.com/office/drawing/2014/main" id="{2879E0AC-DB3A-4CE8-B51E-12E190B4EFB6}"/>
              </a:ext>
            </a:extLst>
          </p:cNvPr>
          <p:cNvSpPr>
            <a:spLocks noEditPoints="1"/>
          </p:cNvSpPr>
          <p:nvPr/>
        </p:nvSpPr>
        <p:spPr bwMode="auto">
          <a:xfrm>
            <a:off x="4196273" y="5343002"/>
            <a:ext cx="415185" cy="415186"/>
          </a:xfrm>
          <a:custGeom>
            <a:avLst/>
            <a:gdLst>
              <a:gd name="T0" fmla="*/ 64 w 128"/>
              <a:gd name="T1" fmla="*/ 0 h 128"/>
              <a:gd name="T2" fmla="*/ 0 w 128"/>
              <a:gd name="T3" fmla="*/ 64 h 128"/>
              <a:gd name="T4" fmla="*/ 64 w 128"/>
              <a:gd name="T5" fmla="*/ 128 h 128"/>
              <a:gd name="T6" fmla="*/ 128 w 128"/>
              <a:gd name="T7" fmla="*/ 64 h 128"/>
              <a:gd name="T8" fmla="*/ 64 w 128"/>
              <a:gd name="T9" fmla="*/ 0 h 128"/>
              <a:gd name="T10" fmla="*/ 118 w 128"/>
              <a:gd name="T11" fmla="*/ 48 h 128"/>
              <a:gd name="T12" fmla="*/ 97 w 128"/>
              <a:gd name="T13" fmla="*/ 33 h 128"/>
              <a:gd name="T14" fmla="*/ 82 w 128"/>
              <a:gd name="T15" fmla="*/ 11 h 128"/>
              <a:gd name="T16" fmla="*/ 118 w 128"/>
              <a:gd name="T17" fmla="*/ 48 h 128"/>
              <a:gd name="T18" fmla="*/ 96 w 128"/>
              <a:gd name="T19" fmla="*/ 64 h 128"/>
              <a:gd name="T20" fmla="*/ 94 w 128"/>
              <a:gd name="T21" fmla="*/ 81 h 128"/>
              <a:gd name="T22" fmla="*/ 65 w 128"/>
              <a:gd name="T23" fmla="*/ 75 h 128"/>
              <a:gd name="T24" fmla="*/ 36 w 128"/>
              <a:gd name="T25" fmla="*/ 81 h 128"/>
              <a:gd name="T26" fmla="*/ 34 w 128"/>
              <a:gd name="T27" fmla="*/ 64 h 128"/>
              <a:gd name="T28" fmla="*/ 39 w 128"/>
              <a:gd name="T29" fmla="*/ 39 h 128"/>
              <a:gd name="T30" fmla="*/ 65 w 128"/>
              <a:gd name="T31" fmla="*/ 33 h 128"/>
              <a:gd name="T32" fmla="*/ 91 w 128"/>
              <a:gd name="T33" fmla="*/ 39 h 128"/>
              <a:gd name="T34" fmla="*/ 96 w 128"/>
              <a:gd name="T35" fmla="*/ 64 h 128"/>
              <a:gd name="T36" fmla="*/ 65 w 128"/>
              <a:gd name="T37" fmla="*/ 8 h 128"/>
              <a:gd name="T38" fmla="*/ 68 w 128"/>
              <a:gd name="T39" fmla="*/ 8 h 128"/>
              <a:gd name="T40" fmla="*/ 87 w 128"/>
              <a:gd name="T41" fmla="*/ 29 h 128"/>
              <a:gd name="T42" fmla="*/ 65 w 128"/>
              <a:gd name="T43" fmla="*/ 26 h 128"/>
              <a:gd name="T44" fmla="*/ 45 w 128"/>
              <a:gd name="T45" fmla="*/ 29 h 128"/>
              <a:gd name="T46" fmla="*/ 65 w 128"/>
              <a:gd name="T47" fmla="*/ 8 h 128"/>
              <a:gd name="T48" fmla="*/ 50 w 128"/>
              <a:gd name="T49" fmla="*/ 10 h 128"/>
              <a:gd name="T50" fmla="*/ 34 w 128"/>
              <a:gd name="T51" fmla="*/ 33 h 128"/>
              <a:gd name="T52" fmla="*/ 10 w 128"/>
              <a:gd name="T53" fmla="*/ 51 h 128"/>
              <a:gd name="T54" fmla="*/ 50 w 128"/>
              <a:gd name="T55" fmla="*/ 10 h 128"/>
              <a:gd name="T56" fmla="*/ 16 w 128"/>
              <a:gd name="T57" fmla="*/ 93 h 128"/>
              <a:gd name="T58" fmla="*/ 8 w 128"/>
              <a:gd name="T59" fmla="*/ 65 h 128"/>
              <a:gd name="T60" fmla="*/ 30 w 128"/>
              <a:gd name="T61" fmla="*/ 44 h 128"/>
              <a:gd name="T62" fmla="*/ 27 w 128"/>
              <a:gd name="T63" fmla="*/ 64 h 128"/>
              <a:gd name="T64" fmla="*/ 29 w 128"/>
              <a:gd name="T65" fmla="*/ 84 h 128"/>
              <a:gd name="T66" fmla="*/ 16 w 128"/>
              <a:gd name="T67" fmla="*/ 93 h 128"/>
              <a:gd name="T68" fmla="*/ 20 w 128"/>
              <a:gd name="T69" fmla="*/ 99 h 128"/>
              <a:gd name="T70" fmla="*/ 32 w 128"/>
              <a:gd name="T71" fmla="*/ 91 h 128"/>
              <a:gd name="T72" fmla="*/ 50 w 128"/>
              <a:gd name="T73" fmla="*/ 119 h 128"/>
              <a:gd name="T74" fmla="*/ 20 w 128"/>
              <a:gd name="T75" fmla="*/ 99 h 128"/>
              <a:gd name="T76" fmla="*/ 68 w 128"/>
              <a:gd name="T77" fmla="*/ 121 h 128"/>
              <a:gd name="T78" fmla="*/ 65 w 128"/>
              <a:gd name="T79" fmla="*/ 121 h 128"/>
              <a:gd name="T80" fmla="*/ 39 w 128"/>
              <a:gd name="T81" fmla="*/ 88 h 128"/>
              <a:gd name="T82" fmla="*/ 65 w 128"/>
              <a:gd name="T83" fmla="*/ 83 h 128"/>
              <a:gd name="T84" fmla="*/ 92 w 128"/>
              <a:gd name="T85" fmla="*/ 88 h 128"/>
              <a:gd name="T86" fmla="*/ 68 w 128"/>
              <a:gd name="T87" fmla="*/ 121 h 128"/>
              <a:gd name="T88" fmla="*/ 82 w 128"/>
              <a:gd name="T89" fmla="*/ 118 h 128"/>
              <a:gd name="T90" fmla="*/ 99 w 128"/>
              <a:gd name="T91" fmla="*/ 91 h 128"/>
              <a:gd name="T92" fmla="*/ 109 w 128"/>
              <a:gd name="T93" fmla="*/ 98 h 128"/>
              <a:gd name="T94" fmla="*/ 82 w 128"/>
              <a:gd name="T95" fmla="*/ 118 h 128"/>
              <a:gd name="T96" fmla="*/ 101 w 128"/>
              <a:gd name="T97" fmla="*/ 84 h 128"/>
              <a:gd name="T98" fmla="*/ 104 w 128"/>
              <a:gd name="T99" fmla="*/ 64 h 128"/>
              <a:gd name="T100" fmla="*/ 101 w 128"/>
              <a:gd name="T101" fmla="*/ 44 h 128"/>
              <a:gd name="T102" fmla="*/ 121 w 128"/>
              <a:gd name="T103" fmla="*/ 62 h 128"/>
              <a:gd name="T104" fmla="*/ 121 w 128"/>
              <a:gd name="T105" fmla="*/ 64 h 128"/>
              <a:gd name="T106" fmla="*/ 114 w 128"/>
              <a:gd name="T107" fmla="*/ 92 h 128"/>
              <a:gd name="T108" fmla="*/ 101 w 128"/>
              <a:gd name="T109" fmla="*/ 84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8" h="128">
                <a:moveTo>
                  <a:pt x="64" y="0"/>
                </a:moveTo>
                <a:cubicBezTo>
                  <a:pt x="29" y="0"/>
                  <a:pt x="0" y="29"/>
                  <a:pt x="0" y="64"/>
                </a:cubicBezTo>
                <a:cubicBezTo>
                  <a:pt x="0" y="100"/>
                  <a:pt x="29" y="128"/>
                  <a:pt x="64" y="128"/>
                </a:cubicBezTo>
                <a:cubicBezTo>
                  <a:pt x="100" y="128"/>
                  <a:pt x="128" y="100"/>
                  <a:pt x="128" y="64"/>
                </a:cubicBezTo>
                <a:cubicBezTo>
                  <a:pt x="128" y="29"/>
                  <a:pt x="100" y="0"/>
                  <a:pt x="64" y="0"/>
                </a:cubicBezTo>
                <a:close/>
                <a:moveTo>
                  <a:pt x="118" y="48"/>
                </a:moveTo>
                <a:cubicBezTo>
                  <a:pt x="112" y="42"/>
                  <a:pt x="105" y="37"/>
                  <a:pt x="97" y="33"/>
                </a:cubicBezTo>
                <a:cubicBezTo>
                  <a:pt x="93" y="25"/>
                  <a:pt x="88" y="17"/>
                  <a:pt x="82" y="11"/>
                </a:cubicBezTo>
                <a:cubicBezTo>
                  <a:pt x="99" y="17"/>
                  <a:pt x="113" y="30"/>
                  <a:pt x="118" y="48"/>
                </a:cubicBezTo>
                <a:close/>
                <a:moveTo>
                  <a:pt x="96" y="64"/>
                </a:moveTo>
                <a:cubicBezTo>
                  <a:pt x="96" y="70"/>
                  <a:pt x="96" y="76"/>
                  <a:pt x="94" y="81"/>
                </a:cubicBezTo>
                <a:cubicBezTo>
                  <a:pt x="85" y="77"/>
                  <a:pt x="76" y="75"/>
                  <a:pt x="65" y="75"/>
                </a:cubicBezTo>
                <a:cubicBezTo>
                  <a:pt x="55" y="75"/>
                  <a:pt x="45" y="77"/>
                  <a:pt x="36" y="81"/>
                </a:cubicBezTo>
                <a:cubicBezTo>
                  <a:pt x="35" y="76"/>
                  <a:pt x="34" y="70"/>
                  <a:pt x="34" y="64"/>
                </a:cubicBezTo>
                <a:cubicBezTo>
                  <a:pt x="34" y="55"/>
                  <a:pt x="36" y="47"/>
                  <a:pt x="39" y="39"/>
                </a:cubicBezTo>
                <a:cubicBezTo>
                  <a:pt x="47" y="35"/>
                  <a:pt x="56" y="33"/>
                  <a:pt x="65" y="33"/>
                </a:cubicBezTo>
                <a:cubicBezTo>
                  <a:pt x="75" y="33"/>
                  <a:pt x="83" y="35"/>
                  <a:pt x="91" y="39"/>
                </a:cubicBezTo>
                <a:cubicBezTo>
                  <a:pt x="95" y="47"/>
                  <a:pt x="96" y="55"/>
                  <a:pt x="96" y="64"/>
                </a:cubicBezTo>
                <a:close/>
                <a:moveTo>
                  <a:pt x="65" y="8"/>
                </a:moveTo>
                <a:cubicBezTo>
                  <a:pt x="66" y="8"/>
                  <a:pt x="67" y="8"/>
                  <a:pt x="68" y="8"/>
                </a:cubicBezTo>
                <a:cubicBezTo>
                  <a:pt x="75" y="14"/>
                  <a:pt x="82" y="21"/>
                  <a:pt x="87" y="29"/>
                </a:cubicBezTo>
                <a:cubicBezTo>
                  <a:pt x="80" y="27"/>
                  <a:pt x="73" y="26"/>
                  <a:pt x="65" y="26"/>
                </a:cubicBezTo>
                <a:cubicBezTo>
                  <a:pt x="58" y="26"/>
                  <a:pt x="51" y="27"/>
                  <a:pt x="45" y="29"/>
                </a:cubicBezTo>
                <a:cubicBezTo>
                  <a:pt x="50" y="20"/>
                  <a:pt x="57" y="13"/>
                  <a:pt x="65" y="8"/>
                </a:cubicBezTo>
                <a:close/>
                <a:moveTo>
                  <a:pt x="50" y="10"/>
                </a:moveTo>
                <a:cubicBezTo>
                  <a:pt x="43" y="16"/>
                  <a:pt x="38" y="24"/>
                  <a:pt x="34" y="33"/>
                </a:cubicBezTo>
                <a:cubicBezTo>
                  <a:pt x="25" y="37"/>
                  <a:pt x="16" y="43"/>
                  <a:pt x="10" y="51"/>
                </a:cubicBezTo>
                <a:cubicBezTo>
                  <a:pt x="15" y="31"/>
                  <a:pt x="30" y="15"/>
                  <a:pt x="50" y="10"/>
                </a:cubicBezTo>
                <a:close/>
                <a:moveTo>
                  <a:pt x="16" y="93"/>
                </a:moveTo>
                <a:cubicBezTo>
                  <a:pt x="11" y="85"/>
                  <a:pt x="8" y="75"/>
                  <a:pt x="8" y="65"/>
                </a:cubicBezTo>
                <a:cubicBezTo>
                  <a:pt x="13" y="57"/>
                  <a:pt x="21" y="49"/>
                  <a:pt x="30" y="44"/>
                </a:cubicBezTo>
                <a:cubicBezTo>
                  <a:pt x="28" y="50"/>
                  <a:pt x="27" y="57"/>
                  <a:pt x="27" y="64"/>
                </a:cubicBezTo>
                <a:cubicBezTo>
                  <a:pt x="27" y="71"/>
                  <a:pt x="28" y="78"/>
                  <a:pt x="29" y="84"/>
                </a:cubicBezTo>
                <a:cubicBezTo>
                  <a:pt x="25" y="87"/>
                  <a:pt x="20" y="90"/>
                  <a:pt x="16" y="93"/>
                </a:cubicBezTo>
                <a:close/>
                <a:moveTo>
                  <a:pt x="20" y="99"/>
                </a:moveTo>
                <a:cubicBezTo>
                  <a:pt x="24" y="96"/>
                  <a:pt x="28" y="94"/>
                  <a:pt x="32" y="91"/>
                </a:cubicBezTo>
                <a:cubicBezTo>
                  <a:pt x="36" y="102"/>
                  <a:pt x="42" y="111"/>
                  <a:pt x="50" y="119"/>
                </a:cubicBezTo>
                <a:cubicBezTo>
                  <a:pt x="38" y="116"/>
                  <a:pt x="28" y="109"/>
                  <a:pt x="20" y="99"/>
                </a:cubicBezTo>
                <a:close/>
                <a:moveTo>
                  <a:pt x="68" y="121"/>
                </a:moveTo>
                <a:cubicBezTo>
                  <a:pt x="67" y="121"/>
                  <a:pt x="66" y="121"/>
                  <a:pt x="65" y="121"/>
                </a:cubicBezTo>
                <a:cubicBezTo>
                  <a:pt x="53" y="113"/>
                  <a:pt x="44" y="102"/>
                  <a:pt x="39" y="88"/>
                </a:cubicBezTo>
                <a:cubicBezTo>
                  <a:pt x="47" y="85"/>
                  <a:pt x="56" y="83"/>
                  <a:pt x="65" y="83"/>
                </a:cubicBezTo>
                <a:cubicBezTo>
                  <a:pt x="75" y="83"/>
                  <a:pt x="84" y="85"/>
                  <a:pt x="92" y="88"/>
                </a:cubicBezTo>
                <a:cubicBezTo>
                  <a:pt x="87" y="101"/>
                  <a:pt x="79" y="113"/>
                  <a:pt x="68" y="121"/>
                </a:cubicBezTo>
                <a:close/>
                <a:moveTo>
                  <a:pt x="82" y="118"/>
                </a:moveTo>
                <a:cubicBezTo>
                  <a:pt x="89" y="110"/>
                  <a:pt x="95" y="101"/>
                  <a:pt x="99" y="91"/>
                </a:cubicBezTo>
                <a:cubicBezTo>
                  <a:pt x="103" y="93"/>
                  <a:pt x="106" y="96"/>
                  <a:pt x="109" y="98"/>
                </a:cubicBezTo>
                <a:cubicBezTo>
                  <a:pt x="103" y="107"/>
                  <a:pt x="93" y="114"/>
                  <a:pt x="82" y="118"/>
                </a:cubicBezTo>
                <a:close/>
                <a:moveTo>
                  <a:pt x="101" y="84"/>
                </a:moveTo>
                <a:cubicBezTo>
                  <a:pt x="103" y="78"/>
                  <a:pt x="104" y="71"/>
                  <a:pt x="104" y="64"/>
                </a:cubicBezTo>
                <a:cubicBezTo>
                  <a:pt x="104" y="57"/>
                  <a:pt x="103" y="50"/>
                  <a:pt x="101" y="44"/>
                </a:cubicBezTo>
                <a:cubicBezTo>
                  <a:pt x="109" y="48"/>
                  <a:pt x="116" y="55"/>
                  <a:pt x="121" y="62"/>
                </a:cubicBezTo>
                <a:cubicBezTo>
                  <a:pt x="121" y="63"/>
                  <a:pt x="121" y="64"/>
                  <a:pt x="121" y="64"/>
                </a:cubicBezTo>
                <a:cubicBezTo>
                  <a:pt x="121" y="75"/>
                  <a:pt x="118" y="84"/>
                  <a:pt x="114" y="92"/>
                </a:cubicBezTo>
                <a:cubicBezTo>
                  <a:pt x="110" y="89"/>
                  <a:pt x="106" y="86"/>
                  <a:pt x="101" y="8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600" name="Group 599">
            <a:extLst>
              <a:ext uri="{FF2B5EF4-FFF2-40B4-BE49-F238E27FC236}">
                <a16:creationId xmlns:a16="http://schemas.microsoft.com/office/drawing/2014/main" id="{BDF4B975-FD5B-435C-A8AD-7AA2B9755F35}"/>
              </a:ext>
            </a:extLst>
          </p:cNvPr>
          <p:cNvGrpSpPr/>
          <p:nvPr/>
        </p:nvGrpSpPr>
        <p:grpSpPr>
          <a:xfrm>
            <a:off x="3243064" y="5331836"/>
            <a:ext cx="332437" cy="437518"/>
            <a:chOff x="5081588" y="1744663"/>
            <a:chExt cx="552450" cy="727075"/>
          </a:xfrm>
          <a:solidFill>
            <a:schemeClr val="tx1"/>
          </a:solidFill>
        </p:grpSpPr>
        <p:sp>
          <p:nvSpPr>
            <p:cNvPr id="601" name="Freeform 65">
              <a:extLst>
                <a:ext uri="{FF2B5EF4-FFF2-40B4-BE49-F238E27FC236}">
                  <a16:creationId xmlns:a16="http://schemas.microsoft.com/office/drawing/2014/main" id="{6FB2EDA2-FD3E-4A23-AE4C-8E01EB782E3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81588" y="1744663"/>
              <a:ext cx="552450" cy="727075"/>
            </a:xfrm>
            <a:custGeom>
              <a:avLst/>
              <a:gdLst>
                <a:gd name="T0" fmla="*/ 884 w 971"/>
                <a:gd name="T1" fmla="*/ 207 h 1283"/>
                <a:gd name="T2" fmla="*/ 715 w 971"/>
                <a:gd name="T3" fmla="*/ 207 h 1283"/>
                <a:gd name="T4" fmla="*/ 715 w 971"/>
                <a:gd name="T5" fmla="*/ 192 h 1283"/>
                <a:gd name="T6" fmla="*/ 673 w 971"/>
                <a:gd name="T7" fmla="*/ 150 h 1283"/>
                <a:gd name="T8" fmla="*/ 578 w 971"/>
                <a:gd name="T9" fmla="*/ 150 h 1283"/>
                <a:gd name="T10" fmla="*/ 589 w 971"/>
                <a:gd name="T11" fmla="*/ 103 h 1283"/>
                <a:gd name="T12" fmla="*/ 485 w 971"/>
                <a:gd name="T13" fmla="*/ 0 h 1283"/>
                <a:gd name="T14" fmla="*/ 382 w 971"/>
                <a:gd name="T15" fmla="*/ 103 h 1283"/>
                <a:gd name="T16" fmla="*/ 393 w 971"/>
                <a:gd name="T17" fmla="*/ 150 h 1283"/>
                <a:gd name="T18" fmla="*/ 297 w 971"/>
                <a:gd name="T19" fmla="*/ 150 h 1283"/>
                <a:gd name="T20" fmla="*/ 255 w 971"/>
                <a:gd name="T21" fmla="*/ 192 h 1283"/>
                <a:gd name="T22" fmla="*/ 255 w 971"/>
                <a:gd name="T23" fmla="*/ 207 h 1283"/>
                <a:gd name="T24" fmla="*/ 87 w 971"/>
                <a:gd name="T25" fmla="*/ 207 h 1283"/>
                <a:gd name="T26" fmla="*/ 0 w 971"/>
                <a:gd name="T27" fmla="*/ 294 h 1283"/>
                <a:gd name="T28" fmla="*/ 0 w 971"/>
                <a:gd name="T29" fmla="*/ 1196 h 1283"/>
                <a:gd name="T30" fmla="*/ 87 w 971"/>
                <a:gd name="T31" fmla="*/ 1283 h 1283"/>
                <a:gd name="T32" fmla="*/ 884 w 971"/>
                <a:gd name="T33" fmla="*/ 1283 h 1283"/>
                <a:gd name="T34" fmla="*/ 971 w 971"/>
                <a:gd name="T35" fmla="*/ 1196 h 1283"/>
                <a:gd name="T36" fmla="*/ 971 w 971"/>
                <a:gd name="T37" fmla="*/ 294 h 1283"/>
                <a:gd name="T38" fmla="*/ 884 w 971"/>
                <a:gd name="T39" fmla="*/ 207 h 1283"/>
                <a:gd name="T40" fmla="*/ 485 w 971"/>
                <a:gd name="T41" fmla="*/ 59 h 1283"/>
                <a:gd name="T42" fmla="*/ 530 w 971"/>
                <a:gd name="T43" fmla="*/ 103 h 1283"/>
                <a:gd name="T44" fmla="*/ 485 w 971"/>
                <a:gd name="T45" fmla="*/ 148 h 1283"/>
                <a:gd name="T46" fmla="*/ 441 w 971"/>
                <a:gd name="T47" fmla="*/ 103 h 1283"/>
                <a:gd name="T48" fmla="*/ 485 w 971"/>
                <a:gd name="T49" fmla="*/ 59 h 1283"/>
                <a:gd name="T50" fmla="*/ 825 w 971"/>
                <a:gd name="T51" fmla="*/ 921 h 1283"/>
                <a:gd name="T52" fmla="*/ 659 w 971"/>
                <a:gd name="T53" fmla="*/ 921 h 1283"/>
                <a:gd name="T54" fmla="*/ 659 w 971"/>
                <a:gd name="T55" fmla="*/ 1087 h 1283"/>
                <a:gd name="T56" fmla="*/ 146 w 971"/>
                <a:gd name="T57" fmla="*/ 1087 h 1283"/>
                <a:gd name="T58" fmla="*/ 146 w 971"/>
                <a:gd name="T59" fmla="*/ 275 h 1283"/>
                <a:gd name="T60" fmla="*/ 255 w 971"/>
                <a:gd name="T61" fmla="*/ 275 h 1283"/>
                <a:gd name="T62" fmla="*/ 255 w 971"/>
                <a:gd name="T63" fmla="*/ 290 h 1283"/>
                <a:gd name="T64" fmla="*/ 297 w 971"/>
                <a:gd name="T65" fmla="*/ 332 h 1283"/>
                <a:gd name="T66" fmla="*/ 673 w 971"/>
                <a:gd name="T67" fmla="*/ 332 h 1283"/>
                <a:gd name="T68" fmla="*/ 715 w 971"/>
                <a:gd name="T69" fmla="*/ 290 h 1283"/>
                <a:gd name="T70" fmla="*/ 715 w 971"/>
                <a:gd name="T71" fmla="*/ 275 h 1283"/>
                <a:gd name="T72" fmla="*/ 825 w 971"/>
                <a:gd name="T73" fmla="*/ 275 h 1283"/>
                <a:gd name="T74" fmla="*/ 825 w 971"/>
                <a:gd name="T75" fmla="*/ 921 h 1283"/>
                <a:gd name="T76" fmla="*/ 802 w 971"/>
                <a:gd name="T77" fmla="*/ 953 h 1283"/>
                <a:gd name="T78" fmla="*/ 691 w 971"/>
                <a:gd name="T79" fmla="*/ 1065 h 1283"/>
                <a:gd name="T80" fmla="*/ 691 w 971"/>
                <a:gd name="T81" fmla="*/ 953 h 1283"/>
                <a:gd name="T82" fmla="*/ 802 w 971"/>
                <a:gd name="T83" fmla="*/ 953 h 1283"/>
                <a:gd name="T84" fmla="*/ 903 w 971"/>
                <a:gd name="T85" fmla="*/ 1196 h 1283"/>
                <a:gd name="T86" fmla="*/ 884 w 971"/>
                <a:gd name="T87" fmla="*/ 1215 h 1283"/>
                <a:gd name="T88" fmla="*/ 87 w 971"/>
                <a:gd name="T89" fmla="*/ 1215 h 1283"/>
                <a:gd name="T90" fmla="*/ 68 w 971"/>
                <a:gd name="T91" fmla="*/ 1196 h 1283"/>
                <a:gd name="T92" fmla="*/ 68 w 971"/>
                <a:gd name="T93" fmla="*/ 294 h 1283"/>
                <a:gd name="T94" fmla="*/ 87 w 971"/>
                <a:gd name="T95" fmla="*/ 275 h 1283"/>
                <a:gd name="T96" fmla="*/ 114 w 971"/>
                <a:gd name="T97" fmla="*/ 275 h 1283"/>
                <a:gd name="T98" fmla="*/ 114 w 971"/>
                <a:gd name="T99" fmla="*/ 1120 h 1283"/>
                <a:gd name="T100" fmla="*/ 681 w 971"/>
                <a:gd name="T101" fmla="*/ 1120 h 1283"/>
                <a:gd name="T102" fmla="*/ 686 w 971"/>
                <a:gd name="T103" fmla="*/ 1115 h 1283"/>
                <a:gd name="T104" fmla="*/ 852 w 971"/>
                <a:gd name="T105" fmla="*/ 948 h 1283"/>
                <a:gd name="T106" fmla="*/ 857 w 971"/>
                <a:gd name="T107" fmla="*/ 943 h 1283"/>
                <a:gd name="T108" fmla="*/ 857 w 971"/>
                <a:gd name="T109" fmla="*/ 275 h 1283"/>
                <a:gd name="T110" fmla="*/ 884 w 971"/>
                <a:gd name="T111" fmla="*/ 275 h 1283"/>
                <a:gd name="T112" fmla="*/ 903 w 971"/>
                <a:gd name="T113" fmla="*/ 294 h 1283"/>
                <a:gd name="T114" fmla="*/ 903 w 971"/>
                <a:gd name="T115" fmla="*/ 1196 h 1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71" h="1283">
                  <a:moveTo>
                    <a:pt x="884" y="207"/>
                  </a:moveTo>
                  <a:cubicBezTo>
                    <a:pt x="715" y="207"/>
                    <a:pt x="715" y="207"/>
                    <a:pt x="715" y="207"/>
                  </a:cubicBezTo>
                  <a:cubicBezTo>
                    <a:pt x="715" y="192"/>
                    <a:pt x="715" y="192"/>
                    <a:pt x="715" y="192"/>
                  </a:cubicBezTo>
                  <a:cubicBezTo>
                    <a:pt x="715" y="169"/>
                    <a:pt x="696" y="150"/>
                    <a:pt x="673" y="150"/>
                  </a:cubicBezTo>
                  <a:cubicBezTo>
                    <a:pt x="578" y="150"/>
                    <a:pt x="578" y="150"/>
                    <a:pt x="578" y="150"/>
                  </a:cubicBezTo>
                  <a:cubicBezTo>
                    <a:pt x="585" y="136"/>
                    <a:pt x="589" y="120"/>
                    <a:pt x="589" y="103"/>
                  </a:cubicBezTo>
                  <a:cubicBezTo>
                    <a:pt x="589" y="46"/>
                    <a:pt x="542" y="0"/>
                    <a:pt x="485" y="0"/>
                  </a:cubicBezTo>
                  <a:cubicBezTo>
                    <a:pt x="428" y="0"/>
                    <a:pt x="382" y="46"/>
                    <a:pt x="382" y="103"/>
                  </a:cubicBezTo>
                  <a:cubicBezTo>
                    <a:pt x="382" y="120"/>
                    <a:pt x="386" y="136"/>
                    <a:pt x="393" y="150"/>
                  </a:cubicBezTo>
                  <a:cubicBezTo>
                    <a:pt x="297" y="150"/>
                    <a:pt x="297" y="150"/>
                    <a:pt x="297" y="150"/>
                  </a:cubicBezTo>
                  <a:cubicBezTo>
                    <a:pt x="274" y="150"/>
                    <a:pt x="255" y="169"/>
                    <a:pt x="255" y="192"/>
                  </a:cubicBezTo>
                  <a:cubicBezTo>
                    <a:pt x="255" y="207"/>
                    <a:pt x="255" y="207"/>
                    <a:pt x="255" y="207"/>
                  </a:cubicBezTo>
                  <a:cubicBezTo>
                    <a:pt x="87" y="207"/>
                    <a:pt x="87" y="207"/>
                    <a:pt x="87" y="207"/>
                  </a:cubicBezTo>
                  <a:cubicBezTo>
                    <a:pt x="39" y="207"/>
                    <a:pt x="0" y="246"/>
                    <a:pt x="0" y="294"/>
                  </a:cubicBezTo>
                  <a:cubicBezTo>
                    <a:pt x="0" y="1196"/>
                    <a:pt x="0" y="1196"/>
                    <a:pt x="0" y="1196"/>
                  </a:cubicBezTo>
                  <a:cubicBezTo>
                    <a:pt x="0" y="1244"/>
                    <a:pt x="39" y="1283"/>
                    <a:pt x="87" y="1283"/>
                  </a:cubicBezTo>
                  <a:cubicBezTo>
                    <a:pt x="884" y="1283"/>
                    <a:pt x="884" y="1283"/>
                    <a:pt x="884" y="1283"/>
                  </a:cubicBezTo>
                  <a:cubicBezTo>
                    <a:pt x="932" y="1283"/>
                    <a:pt x="971" y="1244"/>
                    <a:pt x="971" y="1196"/>
                  </a:cubicBezTo>
                  <a:cubicBezTo>
                    <a:pt x="971" y="294"/>
                    <a:pt x="971" y="294"/>
                    <a:pt x="971" y="294"/>
                  </a:cubicBezTo>
                  <a:cubicBezTo>
                    <a:pt x="971" y="246"/>
                    <a:pt x="932" y="207"/>
                    <a:pt x="884" y="207"/>
                  </a:cubicBezTo>
                  <a:close/>
                  <a:moveTo>
                    <a:pt x="485" y="59"/>
                  </a:moveTo>
                  <a:cubicBezTo>
                    <a:pt x="510" y="59"/>
                    <a:pt x="530" y="79"/>
                    <a:pt x="530" y="103"/>
                  </a:cubicBezTo>
                  <a:cubicBezTo>
                    <a:pt x="530" y="128"/>
                    <a:pt x="510" y="148"/>
                    <a:pt x="485" y="148"/>
                  </a:cubicBezTo>
                  <a:cubicBezTo>
                    <a:pt x="461" y="148"/>
                    <a:pt x="441" y="128"/>
                    <a:pt x="441" y="103"/>
                  </a:cubicBezTo>
                  <a:cubicBezTo>
                    <a:pt x="441" y="79"/>
                    <a:pt x="461" y="59"/>
                    <a:pt x="485" y="59"/>
                  </a:cubicBezTo>
                  <a:close/>
                  <a:moveTo>
                    <a:pt x="825" y="921"/>
                  </a:moveTo>
                  <a:cubicBezTo>
                    <a:pt x="659" y="921"/>
                    <a:pt x="659" y="921"/>
                    <a:pt x="659" y="921"/>
                  </a:cubicBezTo>
                  <a:cubicBezTo>
                    <a:pt x="659" y="1087"/>
                    <a:pt x="659" y="1087"/>
                    <a:pt x="659" y="1087"/>
                  </a:cubicBezTo>
                  <a:cubicBezTo>
                    <a:pt x="146" y="1087"/>
                    <a:pt x="146" y="1087"/>
                    <a:pt x="146" y="1087"/>
                  </a:cubicBezTo>
                  <a:cubicBezTo>
                    <a:pt x="146" y="275"/>
                    <a:pt x="146" y="275"/>
                    <a:pt x="146" y="275"/>
                  </a:cubicBezTo>
                  <a:cubicBezTo>
                    <a:pt x="255" y="275"/>
                    <a:pt x="255" y="275"/>
                    <a:pt x="255" y="275"/>
                  </a:cubicBezTo>
                  <a:cubicBezTo>
                    <a:pt x="255" y="290"/>
                    <a:pt x="255" y="290"/>
                    <a:pt x="255" y="290"/>
                  </a:cubicBezTo>
                  <a:cubicBezTo>
                    <a:pt x="255" y="313"/>
                    <a:pt x="274" y="332"/>
                    <a:pt x="297" y="332"/>
                  </a:cubicBezTo>
                  <a:cubicBezTo>
                    <a:pt x="673" y="332"/>
                    <a:pt x="673" y="332"/>
                    <a:pt x="673" y="332"/>
                  </a:cubicBezTo>
                  <a:cubicBezTo>
                    <a:pt x="696" y="332"/>
                    <a:pt x="715" y="313"/>
                    <a:pt x="715" y="290"/>
                  </a:cubicBezTo>
                  <a:cubicBezTo>
                    <a:pt x="715" y="275"/>
                    <a:pt x="715" y="275"/>
                    <a:pt x="715" y="275"/>
                  </a:cubicBezTo>
                  <a:cubicBezTo>
                    <a:pt x="825" y="275"/>
                    <a:pt x="825" y="275"/>
                    <a:pt x="825" y="275"/>
                  </a:cubicBezTo>
                  <a:lnTo>
                    <a:pt x="825" y="921"/>
                  </a:lnTo>
                  <a:close/>
                  <a:moveTo>
                    <a:pt x="802" y="953"/>
                  </a:moveTo>
                  <a:cubicBezTo>
                    <a:pt x="770" y="985"/>
                    <a:pt x="726" y="1029"/>
                    <a:pt x="691" y="1065"/>
                  </a:cubicBezTo>
                  <a:cubicBezTo>
                    <a:pt x="691" y="953"/>
                    <a:pt x="691" y="953"/>
                    <a:pt x="691" y="953"/>
                  </a:cubicBezTo>
                  <a:lnTo>
                    <a:pt x="802" y="953"/>
                  </a:lnTo>
                  <a:close/>
                  <a:moveTo>
                    <a:pt x="903" y="1196"/>
                  </a:moveTo>
                  <a:cubicBezTo>
                    <a:pt x="903" y="1207"/>
                    <a:pt x="894" y="1215"/>
                    <a:pt x="884" y="1215"/>
                  </a:cubicBezTo>
                  <a:cubicBezTo>
                    <a:pt x="87" y="1215"/>
                    <a:pt x="87" y="1215"/>
                    <a:pt x="87" y="1215"/>
                  </a:cubicBezTo>
                  <a:cubicBezTo>
                    <a:pt x="76" y="1215"/>
                    <a:pt x="68" y="1207"/>
                    <a:pt x="68" y="1196"/>
                  </a:cubicBezTo>
                  <a:cubicBezTo>
                    <a:pt x="68" y="294"/>
                    <a:pt x="68" y="294"/>
                    <a:pt x="68" y="294"/>
                  </a:cubicBezTo>
                  <a:cubicBezTo>
                    <a:pt x="68" y="284"/>
                    <a:pt x="76" y="275"/>
                    <a:pt x="87" y="275"/>
                  </a:cubicBezTo>
                  <a:cubicBezTo>
                    <a:pt x="114" y="275"/>
                    <a:pt x="114" y="275"/>
                    <a:pt x="114" y="275"/>
                  </a:cubicBezTo>
                  <a:cubicBezTo>
                    <a:pt x="114" y="1120"/>
                    <a:pt x="114" y="1120"/>
                    <a:pt x="114" y="1120"/>
                  </a:cubicBezTo>
                  <a:cubicBezTo>
                    <a:pt x="681" y="1120"/>
                    <a:pt x="681" y="1120"/>
                    <a:pt x="681" y="1120"/>
                  </a:cubicBezTo>
                  <a:cubicBezTo>
                    <a:pt x="686" y="1115"/>
                    <a:pt x="686" y="1115"/>
                    <a:pt x="686" y="1115"/>
                  </a:cubicBezTo>
                  <a:cubicBezTo>
                    <a:pt x="732" y="1069"/>
                    <a:pt x="818" y="983"/>
                    <a:pt x="852" y="948"/>
                  </a:cubicBezTo>
                  <a:cubicBezTo>
                    <a:pt x="857" y="943"/>
                    <a:pt x="857" y="943"/>
                    <a:pt x="857" y="943"/>
                  </a:cubicBezTo>
                  <a:cubicBezTo>
                    <a:pt x="857" y="275"/>
                    <a:pt x="857" y="275"/>
                    <a:pt x="857" y="275"/>
                  </a:cubicBezTo>
                  <a:cubicBezTo>
                    <a:pt x="884" y="275"/>
                    <a:pt x="884" y="275"/>
                    <a:pt x="884" y="275"/>
                  </a:cubicBezTo>
                  <a:cubicBezTo>
                    <a:pt x="894" y="275"/>
                    <a:pt x="903" y="284"/>
                    <a:pt x="903" y="294"/>
                  </a:cubicBezTo>
                  <a:lnTo>
                    <a:pt x="903" y="11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02" name="Rectangle 66">
              <a:extLst>
                <a:ext uri="{FF2B5EF4-FFF2-40B4-BE49-F238E27FC236}">
                  <a16:creationId xmlns:a16="http://schemas.microsoft.com/office/drawing/2014/main" id="{8B3C921C-98F0-41C0-87B4-3C81ED7A08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8588" y="2003426"/>
              <a:ext cx="298450" cy="174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03" name="Rectangle 67">
              <a:extLst>
                <a:ext uri="{FF2B5EF4-FFF2-40B4-BE49-F238E27FC236}">
                  <a16:creationId xmlns:a16="http://schemas.microsoft.com/office/drawing/2014/main" id="{B77A68D3-2180-43E1-A9C1-B3F82175D3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8588" y="2081213"/>
              <a:ext cx="298450" cy="174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04" name="Rectangle 68">
              <a:extLst>
                <a:ext uri="{FF2B5EF4-FFF2-40B4-BE49-F238E27FC236}">
                  <a16:creationId xmlns:a16="http://schemas.microsoft.com/office/drawing/2014/main" id="{9E894DAB-559B-4A68-9BFB-8BDC060626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8588" y="2154238"/>
              <a:ext cx="298450" cy="174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605" name="Group 604">
            <a:extLst>
              <a:ext uri="{FF2B5EF4-FFF2-40B4-BE49-F238E27FC236}">
                <a16:creationId xmlns:a16="http://schemas.microsoft.com/office/drawing/2014/main" id="{D52692ED-8896-4153-9B5D-4A99ACF10A7C}"/>
              </a:ext>
            </a:extLst>
          </p:cNvPr>
          <p:cNvGrpSpPr/>
          <p:nvPr/>
        </p:nvGrpSpPr>
        <p:grpSpPr>
          <a:xfrm>
            <a:off x="6239342" y="5335443"/>
            <a:ext cx="381639" cy="430304"/>
            <a:chOff x="6775450" y="3722688"/>
            <a:chExt cx="473075" cy="533400"/>
          </a:xfrm>
          <a:solidFill>
            <a:schemeClr val="tx1"/>
          </a:solidFill>
        </p:grpSpPr>
        <p:sp>
          <p:nvSpPr>
            <p:cNvPr id="606" name="Freeform 174">
              <a:extLst>
                <a:ext uri="{FF2B5EF4-FFF2-40B4-BE49-F238E27FC236}">
                  <a16:creationId xmlns:a16="http://schemas.microsoft.com/office/drawing/2014/main" id="{4FFB3F36-E689-4167-93F8-7AFC453ADD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75450" y="3827463"/>
              <a:ext cx="473075" cy="428625"/>
            </a:xfrm>
            <a:custGeom>
              <a:avLst/>
              <a:gdLst>
                <a:gd name="T0" fmla="*/ 119 w 126"/>
                <a:gd name="T1" fmla="*/ 51 h 114"/>
                <a:gd name="T2" fmla="*/ 118 w 126"/>
                <a:gd name="T3" fmla="*/ 51 h 114"/>
                <a:gd name="T4" fmla="*/ 114 w 126"/>
                <a:gd name="T5" fmla="*/ 40 h 114"/>
                <a:gd name="T6" fmla="*/ 88 w 126"/>
                <a:gd name="T7" fmla="*/ 49 h 114"/>
                <a:gd name="T8" fmla="*/ 48 w 126"/>
                <a:gd name="T9" fmla="*/ 13 h 114"/>
                <a:gd name="T10" fmla="*/ 29 w 126"/>
                <a:gd name="T11" fmla="*/ 2 h 114"/>
                <a:gd name="T12" fmla="*/ 23 w 126"/>
                <a:gd name="T13" fmla="*/ 5 h 114"/>
                <a:gd name="T14" fmla="*/ 23 w 126"/>
                <a:gd name="T15" fmla="*/ 27 h 114"/>
                <a:gd name="T16" fmla="*/ 11 w 126"/>
                <a:gd name="T17" fmla="*/ 46 h 114"/>
                <a:gd name="T18" fmla="*/ 6 w 126"/>
                <a:gd name="T19" fmla="*/ 46 h 114"/>
                <a:gd name="T20" fmla="*/ 0 w 126"/>
                <a:gd name="T21" fmla="*/ 52 h 114"/>
                <a:gd name="T22" fmla="*/ 0 w 126"/>
                <a:gd name="T23" fmla="*/ 64 h 114"/>
                <a:gd name="T24" fmla="*/ 6 w 126"/>
                <a:gd name="T25" fmla="*/ 70 h 114"/>
                <a:gd name="T26" fmla="*/ 11 w 126"/>
                <a:gd name="T27" fmla="*/ 70 h 114"/>
                <a:gd name="T28" fmla="*/ 37 w 126"/>
                <a:gd name="T29" fmla="*/ 98 h 114"/>
                <a:gd name="T30" fmla="*/ 37 w 126"/>
                <a:gd name="T31" fmla="*/ 99 h 114"/>
                <a:gd name="T32" fmla="*/ 37 w 126"/>
                <a:gd name="T33" fmla="*/ 107 h 114"/>
                <a:gd name="T34" fmla="*/ 43 w 126"/>
                <a:gd name="T35" fmla="*/ 114 h 114"/>
                <a:gd name="T36" fmla="*/ 50 w 126"/>
                <a:gd name="T37" fmla="*/ 114 h 114"/>
                <a:gd name="T38" fmla="*/ 56 w 126"/>
                <a:gd name="T39" fmla="*/ 107 h 114"/>
                <a:gd name="T40" fmla="*/ 56 w 126"/>
                <a:gd name="T41" fmla="*/ 104 h 114"/>
                <a:gd name="T42" fmla="*/ 64 w 126"/>
                <a:gd name="T43" fmla="*/ 104 h 114"/>
                <a:gd name="T44" fmla="*/ 70 w 126"/>
                <a:gd name="T45" fmla="*/ 104 h 114"/>
                <a:gd name="T46" fmla="*/ 70 w 126"/>
                <a:gd name="T47" fmla="*/ 107 h 114"/>
                <a:gd name="T48" fmla="*/ 76 w 126"/>
                <a:gd name="T49" fmla="*/ 114 h 114"/>
                <a:gd name="T50" fmla="*/ 83 w 126"/>
                <a:gd name="T51" fmla="*/ 114 h 114"/>
                <a:gd name="T52" fmla="*/ 90 w 126"/>
                <a:gd name="T53" fmla="*/ 107 h 114"/>
                <a:gd name="T54" fmla="*/ 90 w 126"/>
                <a:gd name="T55" fmla="*/ 99 h 114"/>
                <a:gd name="T56" fmla="*/ 90 w 126"/>
                <a:gd name="T57" fmla="*/ 99 h 114"/>
                <a:gd name="T58" fmla="*/ 118 w 126"/>
                <a:gd name="T59" fmla="*/ 64 h 114"/>
                <a:gd name="T60" fmla="*/ 119 w 126"/>
                <a:gd name="T61" fmla="*/ 65 h 114"/>
                <a:gd name="T62" fmla="*/ 126 w 126"/>
                <a:gd name="T63" fmla="*/ 58 h 114"/>
                <a:gd name="T64" fmla="*/ 119 w 126"/>
                <a:gd name="T65" fmla="*/ 51 h 114"/>
                <a:gd name="T66" fmla="*/ 29 w 126"/>
                <a:gd name="T67" fmla="*/ 48 h 114"/>
                <a:gd name="T68" fmla="*/ 23 w 126"/>
                <a:gd name="T69" fmla="*/ 42 h 114"/>
                <a:gd name="T70" fmla="*/ 29 w 126"/>
                <a:gd name="T71" fmla="*/ 36 h 114"/>
                <a:gd name="T72" fmla="*/ 35 w 126"/>
                <a:gd name="T73" fmla="*/ 42 h 114"/>
                <a:gd name="T74" fmla="*/ 29 w 126"/>
                <a:gd name="T75" fmla="*/ 48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6" h="114">
                  <a:moveTo>
                    <a:pt x="119" y="51"/>
                  </a:moveTo>
                  <a:cubicBezTo>
                    <a:pt x="119" y="51"/>
                    <a:pt x="118" y="51"/>
                    <a:pt x="118" y="51"/>
                  </a:cubicBezTo>
                  <a:cubicBezTo>
                    <a:pt x="117" y="47"/>
                    <a:pt x="116" y="43"/>
                    <a:pt x="114" y="40"/>
                  </a:cubicBezTo>
                  <a:cubicBezTo>
                    <a:pt x="107" y="45"/>
                    <a:pt x="98" y="49"/>
                    <a:pt x="88" y="49"/>
                  </a:cubicBezTo>
                  <a:cubicBezTo>
                    <a:pt x="67" y="49"/>
                    <a:pt x="50" y="33"/>
                    <a:pt x="48" y="13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6" y="0"/>
                    <a:pt x="23" y="1"/>
                    <a:pt x="23" y="5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17" y="32"/>
                    <a:pt x="13" y="39"/>
                    <a:pt x="11" y="46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3" y="46"/>
                    <a:pt x="0" y="49"/>
                    <a:pt x="0" y="52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7"/>
                    <a:pt x="3" y="70"/>
                    <a:pt x="6" y="70"/>
                  </a:cubicBezTo>
                  <a:cubicBezTo>
                    <a:pt x="11" y="70"/>
                    <a:pt x="11" y="70"/>
                    <a:pt x="11" y="70"/>
                  </a:cubicBezTo>
                  <a:cubicBezTo>
                    <a:pt x="15" y="82"/>
                    <a:pt x="24" y="92"/>
                    <a:pt x="37" y="98"/>
                  </a:cubicBezTo>
                  <a:cubicBezTo>
                    <a:pt x="37" y="99"/>
                    <a:pt x="37" y="99"/>
                    <a:pt x="37" y="99"/>
                  </a:cubicBezTo>
                  <a:cubicBezTo>
                    <a:pt x="37" y="107"/>
                    <a:pt x="37" y="107"/>
                    <a:pt x="37" y="107"/>
                  </a:cubicBezTo>
                  <a:cubicBezTo>
                    <a:pt x="37" y="111"/>
                    <a:pt x="40" y="114"/>
                    <a:pt x="43" y="114"/>
                  </a:cubicBezTo>
                  <a:cubicBezTo>
                    <a:pt x="50" y="114"/>
                    <a:pt x="50" y="114"/>
                    <a:pt x="50" y="114"/>
                  </a:cubicBezTo>
                  <a:cubicBezTo>
                    <a:pt x="54" y="114"/>
                    <a:pt x="56" y="111"/>
                    <a:pt x="56" y="107"/>
                  </a:cubicBezTo>
                  <a:cubicBezTo>
                    <a:pt x="56" y="104"/>
                    <a:pt x="56" y="104"/>
                    <a:pt x="56" y="104"/>
                  </a:cubicBezTo>
                  <a:cubicBezTo>
                    <a:pt x="59" y="104"/>
                    <a:pt x="61" y="104"/>
                    <a:pt x="64" y="104"/>
                  </a:cubicBezTo>
                  <a:cubicBezTo>
                    <a:pt x="66" y="104"/>
                    <a:pt x="68" y="104"/>
                    <a:pt x="70" y="104"/>
                  </a:cubicBezTo>
                  <a:cubicBezTo>
                    <a:pt x="70" y="107"/>
                    <a:pt x="70" y="107"/>
                    <a:pt x="70" y="107"/>
                  </a:cubicBezTo>
                  <a:cubicBezTo>
                    <a:pt x="70" y="111"/>
                    <a:pt x="73" y="114"/>
                    <a:pt x="76" y="114"/>
                  </a:cubicBezTo>
                  <a:cubicBezTo>
                    <a:pt x="83" y="114"/>
                    <a:pt x="83" y="114"/>
                    <a:pt x="83" y="114"/>
                  </a:cubicBezTo>
                  <a:cubicBezTo>
                    <a:pt x="87" y="114"/>
                    <a:pt x="90" y="111"/>
                    <a:pt x="90" y="107"/>
                  </a:cubicBezTo>
                  <a:cubicBezTo>
                    <a:pt x="90" y="99"/>
                    <a:pt x="90" y="99"/>
                    <a:pt x="90" y="99"/>
                  </a:cubicBezTo>
                  <a:cubicBezTo>
                    <a:pt x="90" y="99"/>
                    <a:pt x="90" y="99"/>
                    <a:pt x="90" y="99"/>
                  </a:cubicBezTo>
                  <a:cubicBezTo>
                    <a:pt x="105" y="92"/>
                    <a:pt x="115" y="79"/>
                    <a:pt x="118" y="64"/>
                  </a:cubicBezTo>
                  <a:cubicBezTo>
                    <a:pt x="118" y="65"/>
                    <a:pt x="119" y="65"/>
                    <a:pt x="119" y="65"/>
                  </a:cubicBezTo>
                  <a:cubicBezTo>
                    <a:pt x="123" y="65"/>
                    <a:pt x="126" y="62"/>
                    <a:pt x="126" y="58"/>
                  </a:cubicBezTo>
                  <a:cubicBezTo>
                    <a:pt x="126" y="54"/>
                    <a:pt x="123" y="51"/>
                    <a:pt x="119" y="51"/>
                  </a:cubicBezTo>
                  <a:close/>
                  <a:moveTo>
                    <a:pt x="29" y="48"/>
                  </a:moveTo>
                  <a:cubicBezTo>
                    <a:pt x="25" y="48"/>
                    <a:pt x="23" y="45"/>
                    <a:pt x="23" y="42"/>
                  </a:cubicBezTo>
                  <a:cubicBezTo>
                    <a:pt x="23" y="38"/>
                    <a:pt x="25" y="36"/>
                    <a:pt x="29" y="36"/>
                  </a:cubicBezTo>
                  <a:cubicBezTo>
                    <a:pt x="32" y="36"/>
                    <a:pt x="35" y="38"/>
                    <a:pt x="35" y="42"/>
                  </a:cubicBezTo>
                  <a:cubicBezTo>
                    <a:pt x="35" y="45"/>
                    <a:pt x="32" y="48"/>
                    <a:pt x="29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07" name="Freeform 175">
              <a:extLst>
                <a:ext uri="{FF2B5EF4-FFF2-40B4-BE49-F238E27FC236}">
                  <a16:creationId xmlns:a16="http://schemas.microsoft.com/office/drawing/2014/main" id="{133CAA38-38EF-44CA-9461-9BF515E5E9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70713" y="3722688"/>
              <a:ext cx="269875" cy="274638"/>
            </a:xfrm>
            <a:custGeom>
              <a:avLst/>
              <a:gdLst>
                <a:gd name="T0" fmla="*/ 36 w 72"/>
                <a:gd name="T1" fmla="*/ 73 h 73"/>
                <a:gd name="T2" fmla="*/ 72 w 72"/>
                <a:gd name="T3" fmla="*/ 37 h 73"/>
                <a:gd name="T4" fmla="*/ 36 w 72"/>
                <a:gd name="T5" fmla="*/ 0 h 73"/>
                <a:gd name="T6" fmla="*/ 0 w 72"/>
                <a:gd name="T7" fmla="*/ 37 h 73"/>
                <a:gd name="T8" fmla="*/ 36 w 72"/>
                <a:gd name="T9" fmla="*/ 73 h 73"/>
                <a:gd name="T10" fmla="*/ 34 w 72"/>
                <a:gd name="T11" fmla="*/ 38 h 73"/>
                <a:gd name="T12" fmla="*/ 25 w 72"/>
                <a:gd name="T13" fmla="*/ 28 h 73"/>
                <a:gd name="T14" fmla="*/ 34 w 72"/>
                <a:gd name="T15" fmla="*/ 19 h 73"/>
                <a:gd name="T16" fmla="*/ 34 w 72"/>
                <a:gd name="T17" fmla="*/ 14 h 73"/>
                <a:gd name="T18" fmla="*/ 39 w 72"/>
                <a:gd name="T19" fmla="*/ 14 h 73"/>
                <a:gd name="T20" fmla="*/ 39 w 72"/>
                <a:gd name="T21" fmla="*/ 19 h 73"/>
                <a:gd name="T22" fmla="*/ 47 w 72"/>
                <a:gd name="T23" fmla="*/ 20 h 73"/>
                <a:gd name="T24" fmla="*/ 45 w 72"/>
                <a:gd name="T25" fmla="*/ 26 h 73"/>
                <a:gd name="T26" fmla="*/ 37 w 72"/>
                <a:gd name="T27" fmla="*/ 24 h 73"/>
                <a:gd name="T28" fmla="*/ 33 w 72"/>
                <a:gd name="T29" fmla="*/ 27 h 73"/>
                <a:gd name="T30" fmla="*/ 39 w 72"/>
                <a:gd name="T31" fmla="*/ 32 h 73"/>
                <a:gd name="T32" fmla="*/ 48 w 72"/>
                <a:gd name="T33" fmla="*/ 42 h 73"/>
                <a:gd name="T34" fmla="*/ 39 w 72"/>
                <a:gd name="T35" fmla="*/ 52 h 73"/>
                <a:gd name="T36" fmla="*/ 39 w 72"/>
                <a:gd name="T37" fmla="*/ 57 h 73"/>
                <a:gd name="T38" fmla="*/ 33 w 72"/>
                <a:gd name="T39" fmla="*/ 57 h 73"/>
                <a:gd name="T40" fmla="*/ 33 w 72"/>
                <a:gd name="T41" fmla="*/ 52 h 73"/>
                <a:gd name="T42" fmla="*/ 24 w 72"/>
                <a:gd name="T43" fmla="*/ 50 h 73"/>
                <a:gd name="T44" fmla="*/ 26 w 72"/>
                <a:gd name="T45" fmla="*/ 44 h 73"/>
                <a:gd name="T46" fmla="*/ 35 w 72"/>
                <a:gd name="T47" fmla="*/ 46 h 73"/>
                <a:gd name="T48" fmla="*/ 40 w 72"/>
                <a:gd name="T49" fmla="*/ 43 h 73"/>
                <a:gd name="T50" fmla="*/ 34 w 72"/>
                <a:gd name="T51" fmla="*/ 38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2" h="73">
                  <a:moveTo>
                    <a:pt x="36" y="73"/>
                  </a:moveTo>
                  <a:cubicBezTo>
                    <a:pt x="56" y="73"/>
                    <a:pt x="72" y="57"/>
                    <a:pt x="72" y="37"/>
                  </a:cubicBezTo>
                  <a:cubicBezTo>
                    <a:pt x="72" y="17"/>
                    <a:pt x="56" y="0"/>
                    <a:pt x="36" y="0"/>
                  </a:cubicBezTo>
                  <a:cubicBezTo>
                    <a:pt x="16" y="0"/>
                    <a:pt x="0" y="17"/>
                    <a:pt x="0" y="37"/>
                  </a:cubicBezTo>
                  <a:cubicBezTo>
                    <a:pt x="0" y="57"/>
                    <a:pt x="16" y="73"/>
                    <a:pt x="36" y="73"/>
                  </a:cubicBezTo>
                  <a:close/>
                  <a:moveTo>
                    <a:pt x="34" y="38"/>
                  </a:moveTo>
                  <a:cubicBezTo>
                    <a:pt x="28" y="36"/>
                    <a:pt x="25" y="34"/>
                    <a:pt x="25" y="28"/>
                  </a:cubicBezTo>
                  <a:cubicBezTo>
                    <a:pt x="25" y="24"/>
                    <a:pt x="28" y="20"/>
                    <a:pt x="34" y="19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42" y="19"/>
                    <a:pt x="45" y="19"/>
                    <a:pt x="47" y="20"/>
                  </a:cubicBezTo>
                  <a:cubicBezTo>
                    <a:pt x="45" y="26"/>
                    <a:pt x="45" y="26"/>
                    <a:pt x="45" y="26"/>
                  </a:cubicBezTo>
                  <a:cubicBezTo>
                    <a:pt x="44" y="26"/>
                    <a:pt x="41" y="24"/>
                    <a:pt x="37" y="24"/>
                  </a:cubicBezTo>
                  <a:cubicBezTo>
                    <a:pt x="34" y="24"/>
                    <a:pt x="33" y="26"/>
                    <a:pt x="33" y="27"/>
                  </a:cubicBezTo>
                  <a:cubicBezTo>
                    <a:pt x="33" y="29"/>
                    <a:pt x="35" y="30"/>
                    <a:pt x="39" y="32"/>
                  </a:cubicBezTo>
                  <a:cubicBezTo>
                    <a:pt x="46" y="34"/>
                    <a:pt x="48" y="37"/>
                    <a:pt x="48" y="42"/>
                  </a:cubicBezTo>
                  <a:cubicBezTo>
                    <a:pt x="48" y="47"/>
                    <a:pt x="45" y="51"/>
                    <a:pt x="39" y="52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0" y="52"/>
                    <a:pt x="26" y="51"/>
                    <a:pt x="24" y="50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8" y="45"/>
                    <a:pt x="31" y="46"/>
                    <a:pt x="35" y="46"/>
                  </a:cubicBezTo>
                  <a:cubicBezTo>
                    <a:pt x="38" y="46"/>
                    <a:pt x="40" y="45"/>
                    <a:pt x="40" y="43"/>
                  </a:cubicBezTo>
                  <a:cubicBezTo>
                    <a:pt x="40" y="41"/>
                    <a:pt x="38" y="39"/>
                    <a:pt x="34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608" name="Freeform 49">
            <a:extLst>
              <a:ext uri="{FF2B5EF4-FFF2-40B4-BE49-F238E27FC236}">
                <a16:creationId xmlns:a16="http://schemas.microsoft.com/office/drawing/2014/main" id="{098E7293-C540-49E6-8189-C891A7B54C62}"/>
              </a:ext>
            </a:extLst>
          </p:cNvPr>
          <p:cNvSpPr>
            <a:spLocks noEditPoints="1"/>
          </p:cNvSpPr>
          <p:nvPr/>
        </p:nvSpPr>
        <p:spPr bwMode="auto">
          <a:xfrm>
            <a:off x="5223974" y="5380907"/>
            <a:ext cx="412375" cy="339377"/>
          </a:xfrm>
          <a:custGeom>
            <a:avLst/>
            <a:gdLst>
              <a:gd name="T0" fmla="*/ 123 w 136"/>
              <a:gd name="T1" fmla="*/ 22 h 112"/>
              <a:gd name="T2" fmla="*/ 92 w 136"/>
              <a:gd name="T3" fmla="*/ 22 h 112"/>
              <a:gd name="T4" fmla="*/ 92 w 136"/>
              <a:gd name="T5" fmla="*/ 14 h 112"/>
              <a:gd name="T6" fmla="*/ 79 w 136"/>
              <a:gd name="T7" fmla="*/ 0 h 112"/>
              <a:gd name="T8" fmla="*/ 57 w 136"/>
              <a:gd name="T9" fmla="*/ 0 h 112"/>
              <a:gd name="T10" fmla="*/ 44 w 136"/>
              <a:gd name="T11" fmla="*/ 14 h 112"/>
              <a:gd name="T12" fmla="*/ 44 w 136"/>
              <a:gd name="T13" fmla="*/ 22 h 112"/>
              <a:gd name="T14" fmla="*/ 12 w 136"/>
              <a:gd name="T15" fmla="*/ 22 h 112"/>
              <a:gd name="T16" fmla="*/ 0 w 136"/>
              <a:gd name="T17" fmla="*/ 34 h 112"/>
              <a:gd name="T18" fmla="*/ 0 w 136"/>
              <a:gd name="T19" fmla="*/ 99 h 112"/>
              <a:gd name="T20" fmla="*/ 12 w 136"/>
              <a:gd name="T21" fmla="*/ 112 h 112"/>
              <a:gd name="T22" fmla="*/ 123 w 136"/>
              <a:gd name="T23" fmla="*/ 112 h 112"/>
              <a:gd name="T24" fmla="*/ 136 w 136"/>
              <a:gd name="T25" fmla="*/ 99 h 112"/>
              <a:gd name="T26" fmla="*/ 136 w 136"/>
              <a:gd name="T27" fmla="*/ 34 h 112"/>
              <a:gd name="T28" fmla="*/ 123 w 136"/>
              <a:gd name="T29" fmla="*/ 22 h 112"/>
              <a:gd name="T30" fmla="*/ 22 w 136"/>
              <a:gd name="T31" fmla="*/ 104 h 112"/>
              <a:gd name="T32" fmla="*/ 22 w 136"/>
              <a:gd name="T33" fmla="*/ 29 h 112"/>
              <a:gd name="T34" fmla="*/ 39 w 136"/>
              <a:gd name="T35" fmla="*/ 29 h 112"/>
              <a:gd name="T36" fmla="*/ 39 w 136"/>
              <a:gd name="T37" fmla="*/ 104 h 112"/>
              <a:gd name="T38" fmla="*/ 22 w 136"/>
              <a:gd name="T39" fmla="*/ 104 h 112"/>
              <a:gd name="T40" fmla="*/ 83 w 136"/>
              <a:gd name="T41" fmla="*/ 22 h 112"/>
              <a:gd name="T42" fmla="*/ 52 w 136"/>
              <a:gd name="T43" fmla="*/ 22 h 112"/>
              <a:gd name="T44" fmla="*/ 52 w 136"/>
              <a:gd name="T45" fmla="*/ 14 h 112"/>
              <a:gd name="T46" fmla="*/ 57 w 136"/>
              <a:gd name="T47" fmla="*/ 9 h 112"/>
              <a:gd name="T48" fmla="*/ 79 w 136"/>
              <a:gd name="T49" fmla="*/ 9 h 112"/>
              <a:gd name="T50" fmla="*/ 83 w 136"/>
              <a:gd name="T51" fmla="*/ 14 h 112"/>
              <a:gd name="T52" fmla="*/ 83 w 136"/>
              <a:gd name="T53" fmla="*/ 22 h 112"/>
              <a:gd name="T54" fmla="*/ 96 w 136"/>
              <a:gd name="T55" fmla="*/ 104 h 112"/>
              <a:gd name="T56" fmla="*/ 96 w 136"/>
              <a:gd name="T57" fmla="*/ 29 h 112"/>
              <a:gd name="T58" fmla="*/ 114 w 136"/>
              <a:gd name="T59" fmla="*/ 29 h 112"/>
              <a:gd name="T60" fmla="*/ 114 w 136"/>
              <a:gd name="T61" fmla="*/ 104 h 112"/>
              <a:gd name="T62" fmla="*/ 96 w 136"/>
              <a:gd name="T63" fmla="*/ 104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36" h="112">
                <a:moveTo>
                  <a:pt x="123" y="22"/>
                </a:moveTo>
                <a:cubicBezTo>
                  <a:pt x="92" y="22"/>
                  <a:pt x="92" y="22"/>
                  <a:pt x="92" y="22"/>
                </a:cubicBezTo>
                <a:cubicBezTo>
                  <a:pt x="92" y="14"/>
                  <a:pt x="92" y="14"/>
                  <a:pt x="92" y="14"/>
                </a:cubicBezTo>
                <a:cubicBezTo>
                  <a:pt x="92" y="6"/>
                  <a:pt x="86" y="0"/>
                  <a:pt x="79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50" y="0"/>
                  <a:pt x="44" y="6"/>
                  <a:pt x="44" y="14"/>
                </a:cubicBezTo>
                <a:cubicBezTo>
                  <a:pt x="44" y="22"/>
                  <a:pt x="44" y="22"/>
                  <a:pt x="44" y="22"/>
                </a:cubicBezTo>
                <a:cubicBezTo>
                  <a:pt x="12" y="22"/>
                  <a:pt x="12" y="22"/>
                  <a:pt x="12" y="22"/>
                </a:cubicBezTo>
                <a:cubicBezTo>
                  <a:pt x="5" y="22"/>
                  <a:pt x="0" y="27"/>
                  <a:pt x="0" y="34"/>
                </a:cubicBezTo>
                <a:cubicBezTo>
                  <a:pt x="0" y="99"/>
                  <a:pt x="0" y="99"/>
                  <a:pt x="0" y="99"/>
                </a:cubicBezTo>
                <a:cubicBezTo>
                  <a:pt x="0" y="106"/>
                  <a:pt x="5" y="112"/>
                  <a:pt x="12" y="112"/>
                </a:cubicBezTo>
                <a:cubicBezTo>
                  <a:pt x="123" y="112"/>
                  <a:pt x="123" y="112"/>
                  <a:pt x="123" y="112"/>
                </a:cubicBezTo>
                <a:cubicBezTo>
                  <a:pt x="130" y="112"/>
                  <a:pt x="136" y="106"/>
                  <a:pt x="136" y="99"/>
                </a:cubicBezTo>
                <a:cubicBezTo>
                  <a:pt x="136" y="34"/>
                  <a:pt x="136" y="34"/>
                  <a:pt x="136" y="34"/>
                </a:cubicBezTo>
                <a:cubicBezTo>
                  <a:pt x="136" y="27"/>
                  <a:pt x="130" y="22"/>
                  <a:pt x="123" y="22"/>
                </a:cubicBezTo>
                <a:close/>
                <a:moveTo>
                  <a:pt x="22" y="104"/>
                </a:moveTo>
                <a:cubicBezTo>
                  <a:pt x="22" y="29"/>
                  <a:pt x="22" y="29"/>
                  <a:pt x="22" y="29"/>
                </a:cubicBezTo>
                <a:cubicBezTo>
                  <a:pt x="39" y="29"/>
                  <a:pt x="39" y="29"/>
                  <a:pt x="39" y="29"/>
                </a:cubicBezTo>
                <a:cubicBezTo>
                  <a:pt x="39" y="104"/>
                  <a:pt x="39" y="104"/>
                  <a:pt x="39" y="104"/>
                </a:cubicBezTo>
                <a:lnTo>
                  <a:pt x="22" y="104"/>
                </a:lnTo>
                <a:close/>
                <a:moveTo>
                  <a:pt x="83" y="22"/>
                </a:moveTo>
                <a:cubicBezTo>
                  <a:pt x="52" y="22"/>
                  <a:pt x="52" y="22"/>
                  <a:pt x="52" y="22"/>
                </a:cubicBezTo>
                <a:cubicBezTo>
                  <a:pt x="52" y="14"/>
                  <a:pt x="52" y="14"/>
                  <a:pt x="52" y="14"/>
                </a:cubicBezTo>
                <a:cubicBezTo>
                  <a:pt x="52" y="11"/>
                  <a:pt x="54" y="9"/>
                  <a:pt x="57" y="9"/>
                </a:cubicBezTo>
                <a:cubicBezTo>
                  <a:pt x="79" y="9"/>
                  <a:pt x="79" y="9"/>
                  <a:pt x="79" y="9"/>
                </a:cubicBezTo>
                <a:cubicBezTo>
                  <a:pt x="81" y="9"/>
                  <a:pt x="83" y="11"/>
                  <a:pt x="83" y="14"/>
                </a:cubicBezTo>
                <a:lnTo>
                  <a:pt x="83" y="22"/>
                </a:lnTo>
                <a:close/>
                <a:moveTo>
                  <a:pt x="96" y="104"/>
                </a:moveTo>
                <a:cubicBezTo>
                  <a:pt x="96" y="29"/>
                  <a:pt x="96" y="29"/>
                  <a:pt x="96" y="29"/>
                </a:cubicBezTo>
                <a:cubicBezTo>
                  <a:pt x="114" y="29"/>
                  <a:pt x="114" y="29"/>
                  <a:pt x="114" y="29"/>
                </a:cubicBezTo>
                <a:cubicBezTo>
                  <a:pt x="114" y="104"/>
                  <a:pt x="114" y="104"/>
                  <a:pt x="114" y="104"/>
                </a:cubicBezTo>
                <a:lnTo>
                  <a:pt x="96" y="10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609" name="Group 608">
            <a:extLst>
              <a:ext uri="{FF2B5EF4-FFF2-40B4-BE49-F238E27FC236}">
                <a16:creationId xmlns:a16="http://schemas.microsoft.com/office/drawing/2014/main" id="{47ECF9DB-9F62-4F28-B584-7CF7F913E5DC}"/>
              </a:ext>
            </a:extLst>
          </p:cNvPr>
          <p:cNvGrpSpPr/>
          <p:nvPr/>
        </p:nvGrpSpPr>
        <p:grpSpPr>
          <a:xfrm>
            <a:off x="7243912" y="5384438"/>
            <a:ext cx="440173" cy="332315"/>
            <a:chOff x="9344026" y="4991101"/>
            <a:chExt cx="239713" cy="180975"/>
          </a:xfrm>
          <a:solidFill>
            <a:schemeClr val="tx1"/>
          </a:solidFill>
        </p:grpSpPr>
        <p:sp>
          <p:nvSpPr>
            <p:cNvPr id="610" name="Freeform 271">
              <a:extLst>
                <a:ext uri="{FF2B5EF4-FFF2-40B4-BE49-F238E27FC236}">
                  <a16:creationId xmlns:a16="http://schemas.microsoft.com/office/drawing/2014/main" id="{86C87E00-080C-4266-96E6-9241D41C7BF1}"/>
                </a:ext>
              </a:extLst>
            </p:cNvPr>
            <p:cNvSpPr>
              <a:spLocks/>
            </p:cNvSpPr>
            <p:nvPr/>
          </p:nvSpPr>
          <p:spPr bwMode="auto">
            <a:xfrm>
              <a:off x="9344026" y="5141913"/>
              <a:ext cx="239713" cy="30163"/>
            </a:xfrm>
            <a:custGeom>
              <a:avLst/>
              <a:gdLst>
                <a:gd name="T0" fmla="*/ 60 w 64"/>
                <a:gd name="T1" fmla="*/ 0 h 8"/>
                <a:gd name="T2" fmla="*/ 4 w 64"/>
                <a:gd name="T3" fmla="*/ 0 h 8"/>
                <a:gd name="T4" fmla="*/ 0 w 64"/>
                <a:gd name="T5" fmla="*/ 4 h 8"/>
                <a:gd name="T6" fmla="*/ 4 w 64"/>
                <a:gd name="T7" fmla="*/ 8 h 8"/>
                <a:gd name="T8" fmla="*/ 60 w 64"/>
                <a:gd name="T9" fmla="*/ 8 h 8"/>
                <a:gd name="T10" fmla="*/ 64 w 64"/>
                <a:gd name="T11" fmla="*/ 4 h 8"/>
                <a:gd name="T12" fmla="*/ 60 w 64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8">
                  <a:moveTo>
                    <a:pt x="6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60" y="8"/>
                    <a:pt x="60" y="8"/>
                    <a:pt x="60" y="8"/>
                  </a:cubicBezTo>
                  <a:cubicBezTo>
                    <a:pt x="62" y="8"/>
                    <a:pt x="64" y="6"/>
                    <a:pt x="64" y="4"/>
                  </a:cubicBezTo>
                  <a:cubicBezTo>
                    <a:pt x="64" y="2"/>
                    <a:pt x="62" y="0"/>
                    <a:pt x="6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11" name="Freeform 272">
              <a:extLst>
                <a:ext uri="{FF2B5EF4-FFF2-40B4-BE49-F238E27FC236}">
                  <a16:creationId xmlns:a16="http://schemas.microsoft.com/office/drawing/2014/main" id="{F67FC6F4-E983-485E-BD6E-3E9FA2DB66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88476" y="4991101"/>
              <a:ext cx="195263" cy="134938"/>
            </a:xfrm>
            <a:custGeom>
              <a:avLst/>
              <a:gdLst>
                <a:gd name="T0" fmla="*/ 8 w 52"/>
                <a:gd name="T1" fmla="*/ 36 h 36"/>
                <a:gd name="T2" fmla="*/ 32 w 52"/>
                <a:gd name="T3" fmla="*/ 36 h 36"/>
                <a:gd name="T4" fmla="*/ 40 w 52"/>
                <a:gd name="T5" fmla="*/ 28 h 36"/>
                <a:gd name="T6" fmla="*/ 52 w 52"/>
                <a:gd name="T7" fmla="*/ 16 h 36"/>
                <a:gd name="T8" fmla="*/ 40 w 52"/>
                <a:gd name="T9" fmla="*/ 4 h 36"/>
                <a:gd name="T10" fmla="*/ 40 w 52"/>
                <a:gd name="T11" fmla="*/ 0 h 36"/>
                <a:gd name="T12" fmla="*/ 0 w 52"/>
                <a:gd name="T13" fmla="*/ 0 h 36"/>
                <a:gd name="T14" fmla="*/ 0 w 52"/>
                <a:gd name="T15" fmla="*/ 28 h 36"/>
                <a:gd name="T16" fmla="*/ 8 w 52"/>
                <a:gd name="T17" fmla="*/ 36 h 36"/>
                <a:gd name="T18" fmla="*/ 48 w 52"/>
                <a:gd name="T19" fmla="*/ 16 h 36"/>
                <a:gd name="T20" fmla="*/ 40 w 52"/>
                <a:gd name="T21" fmla="*/ 24 h 36"/>
                <a:gd name="T22" fmla="*/ 40 w 52"/>
                <a:gd name="T23" fmla="*/ 8 h 36"/>
                <a:gd name="T24" fmla="*/ 48 w 52"/>
                <a:gd name="T25" fmla="*/ 16 h 36"/>
                <a:gd name="T26" fmla="*/ 4 w 52"/>
                <a:gd name="T27" fmla="*/ 4 h 36"/>
                <a:gd name="T28" fmla="*/ 8 w 52"/>
                <a:gd name="T29" fmla="*/ 4 h 36"/>
                <a:gd name="T30" fmla="*/ 8 w 52"/>
                <a:gd name="T31" fmla="*/ 32 h 36"/>
                <a:gd name="T32" fmla="*/ 4 w 52"/>
                <a:gd name="T33" fmla="*/ 28 h 36"/>
                <a:gd name="T34" fmla="*/ 4 w 52"/>
                <a:gd name="T35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2" h="36">
                  <a:moveTo>
                    <a:pt x="8" y="36"/>
                  </a:moveTo>
                  <a:cubicBezTo>
                    <a:pt x="32" y="36"/>
                    <a:pt x="32" y="36"/>
                    <a:pt x="32" y="36"/>
                  </a:cubicBezTo>
                  <a:cubicBezTo>
                    <a:pt x="36" y="36"/>
                    <a:pt x="40" y="32"/>
                    <a:pt x="40" y="28"/>
                  </a:cubicBezTo>
                  <a:cubicBezTo>
                    <a:pt x="47" y="28"/>
                    <a:pt x="52" y="23"/>
                    <a:pt x="52" y="16"/>
                  </a:cubicBezTo>
                  <a:cubicBezTo>
                    <a:pt x="52" y="9"/>
                    <a:pt x="47" y="4"/>
                    <a:pt x="40" y="4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2"/>
                    <a:pt x="4" y="36"/>
                    <a:pt x="8" y="36"/>
                  </a:cubicBezTo>
                  <a:close/>
                  <a:moveTo>
                    <a:pt x="48" y="16"/>
                  </a:moveTo>
                  <a:cubicBezTo>
                    <a:pt x="48" y="20"/>
                    <a:pt x="44" y="24"/>
                    <a:pt x="40" y="24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4" y="8"/>
                    <a:pt x="48" y="12"/>
                    <a:pt x="48" y="16"/>
                  </a:cubicBezTo>
                  <a:close/>
                  <a:moveTo>
                    <a:pt x="4" y="4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6" y="32"/>
                    <a:pt x="4" y="30"/>
                    <a:pt x="4" y="28"/>
                  </a:cubicBezTo>
                  <a:lnTo>
                    <a:pt x="4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612" name="Group 611">
            <a:extLst>
              <a:ext uri="{FF2B5EF4-FFF2-40B4-BE49-F238E27FC236}">
                <a16:creationId xmlns:a16="http://schemas.microsoft.com/office/drawing/2014/main" id="{49525965-2871-4C14-B843-59166DA6DD2D}"/>
              </a:ext>
            </a:extLst>
          </p:cNvPr>
          <p:cNvGrpSpPr/>
          <p:nvPr/>
        </p:nvGrpSpPr>
        <p:grpSpPr>
          <a:xfrm>
            <a:off x="9110458" y="5286918"/>
            <a:ext cx="462818" cy="527354"/>
            <a:chOff x="8196263" y="4981575"/>
            <a:chExt cx="796925" cy="908050"/>
          </a:xfrm>
          <a:solidFill>
            <a:schemeClr val="tx1"/>
          </a:solidFill>
        </p:grpSpPr>
        <p:sp>
          <p:nvSpPr>
            <p:cNvPr id="613" name="Freeform 5">
              <a:extLst>
                <a:ext uri="{FF2B5EF4-FFF2-40B4-BE49-F238E27FC236}">
                  <a16:creationId xmlns:a16="http://schemas.microsoft.com/office/drawing/2014/main" id="{E856F581-84D9-491D-B604-421C7ED35DC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96263" y="4981575"/>
              <a:ext cx="796925" cy="908050"/>
            </a:xfrm>
            <a:custGeom>
              <a:avLst/>
              <a:gdLst>
                <a:gd name="T0" fmla="*/ 666 w 907"/>
                <a:gd name="T1" fmla="*/ 33 h 1034"/>
                <a:gd name="T2" fmla="*/ 236 w 907"/>
                <a:gd name="T3" fmla="*/ 68 h 1034"/>
                <a:gd name="T4" fmla="*/ 77 w 907"/>
                <a:gd name="T5" fmla="*/ 272 h 1034"/>
                <a:gd name="T6" fmla="*/ 78 w 907"/>
                <a:gd name="T7" fmla="*/ 399 h 1034"/>
                <a:gd name="T8" fmla="*/ 81 w 907"/>
                <a:gd name="T9" fmla="*/ 411 h 1034"/>
                <a:gd name="T10" fmla="*/ 44 w 907"/>
                <a:gd name="T11" fmla="*/ 468 h 1034"/>
                <a:gd name="T12" fmla="*/ 16 w 907"/>
                <a:gd name="T13" fmla="*/ 509 h 1034"/>
                <a:gd name="T14" fmla="*/ 16 w 907"/>
                <a:gd name="T15" fmla="*/ 510 h 1034"/>
                <a:gd name="T16" fmla="*/ 42 w 907"/>
                <a:gd name="T17" fmla="*/ 624 h 1034"/>
                <a:gd name="T18" fmla="*/ 57 w 907"/>
                <a:gd name="T19" fmla="*/ 677 h 1034"/>
                <a:gd name="T20" fmla="*/ 86 w 907"/>
                <a:gd name="T21" fmla="*/ 749 h 1034"/>
                <a:gd name="T22" fmla="*/ 85 w 907"/>
                <a:gd name="T23" fmla="*/ 800 h 1034"/>
                <a:gd name="T24" fmla="*/ 195 w 907"/>
                <a:gd name="T25" fmla="*/ 892 h 1034"/>
                <a:gd name="T26" fmla="*/ 281 w 907"/>
                <a:gd name="T27" fmla="*/ 958 h 1034"/>
                <a:gd name="T28" fmla="*/ 713 w 907"/>
                <a:gd name="T29" fmla="*/ 1034 h 1034"/>
                <a:gd name="T30" fmla="*/ 791 w 907"/>
                <a:gd name="T31" fmla="*/ 940 h 1034"/>
                <a:gd name="T32" fmla="*/ 766 w 907"/>
                <a:gd name="T33" fmla="*/ 735 h 1034"/>
                <a:gd name="T34" fmla="*/ 896 w 907"/>
                <a:gd name="T35" fmla="*/ 481 h 1034"/>
                <a:gd name="T36" fmla="*/ 814 w 907"/>
                <a:gd name="T37" fmla="*/ 136 h 1034"/>
                <a:gd name="T38" fmla="*/ 723 w 907"/>
                <a:gd name="T39" fmla="*/ 699 h 1034"/>
                <a:gd name="T40" fmla="*/ 736 w 907"/>
                <a:gd name="T41" fmla="*/ 949 h 1034"/>
                <a:gd name="T42" fmla="*/ 713 w 907"/>
                <a:gd name="T43" fmla="*/ 978 h 1034"/>
                <a:gd name="T44" fmla="*/ 337 w 907"/>
                <a:gd name="T45" fmla="*/ 955 h 1034"/>
                <a:gd name="T46" fmla="*/ 300 w 907"/>
                <a:gd name="T47" fmla="*/ 814 h 1034"/>
                <a:gd name="T48" fmla="*/ 195 w 907"/>
                <a:gd name="T49" fmla="*/ 837 h 1034"/>
                <a:gd name="T50" fmla="*/ 116 w 907"/>
                <a:gd name="T51" fmla="*/ 697 h 1034"/>
                <a:gd name="T52" fmla="*/ 126 w 907"/>
                <a:gd name="T53" fmla="*/ 655 h 1034"/>
                <a:gd name="T54" fmla="*/ 99 w 907"/>
                <a:gd name="T55" fmla="*/ 640 h 1034"/>
                <a:gd name="T56" fmla="*/ 108 w 907"/>
                <a:gd name="T57" fmla="*/ 598 h 1034"/>
                <a:gd name="T58" fmla="*/ 75 w 907"/>
                <a:gd name="T59" fmla="*/ 579 h 1034"/>
                <a:gd name="T60" fmla="*/ 63 w 907"/>
                <a:gd name="T61" fmla="*/ 539 h 1034"/>
                <a:gd name="T62" fmla="*/ 128 w 907"/>
                <a:gd name="T63" fmla="*/ 440 h 1034"/>
                <a:gd name="T64" fmla="*/ 132 w 907"/>
                <a:gd name="T65" fmla="*/ 387 h 1034"/>
                <a:gd name="T66" fmla="*/ 131 w 907"/>
                <a:gd name="T67" fmla="*/ 286 h 1034"/>
                <a:gd name="T68" fmla="*/ 841 w 907"/>
                <a:gd name="T69" fmla="*/ 473 h 10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07" h="1034">
                  <a:moveTo>
                    <a:pt x="814" y="136"/>
                  </a:moveTo>
                  <a:cubicBezTo>
                    <a:pt x="775" y="91"/>
                    <a:pt x="726" y="56"/>
                    <a:pt x="666" y="33"/>
                  </a:cubicBezTo>
                  <a:cubicBezTo>
                    <a:pt x="613" y="11"/>
                    <a:pt x="552" y="0"/>
                    <a:pt x="490" y="0"/>
                  </a:cubicBezTo>
                  <a:cubicBezTo>
                    <a:pt x="399" y="0"/>
                    <a:pt x="308" y="24"/>
                    <a:pt x="236" y="68"/>
                  </a:cubicBezTo>
                  <a:cubicBezTo>
                    <a:pt x="196" y="92"/>
                    <a:pt x="163" y="120"/>
                    <a:pt x="137" y="153"/>
                  </a:cubicBezTo>
                  <a:cubicBezTo>
                    <a:pt x="108" y="189"/>
                    <a:pt x="88" y="229"/>
                    <a:pt x="77" y="272"/>
                  </a:cubicBezTo>
                  <a:cubicBezTo>
                    <a:pt x="68" y="310"/>
                    <a:pt x="67" y="352"/>
                    <a:pt x="75" y="387"/>
                  </a:cubicBezTo>
                  <a:cubicBezTo>
                    <a:pt x="78" y="399"/>
                    <a:pt x="78" y="399"/>
                    <a:pt x="78" y="399"/>
                  </a:cubicBezTo>
                  <a:cubicBezTo>
                    <a:pt x="78" y="403"/>
                    <a:pt x="79" y="406"/>
                    <a:pt x="80" y="409"/>
                  </a:cubicBezTo>
                  <a:cubicBezTo>
                    <a:pt x="80" y="410"/>
                    <a:pt x="80" y="410"/>
                    <a:pt x="81" y="411"/>
                  </a:cubicBezTo>
                  <a:cubicBezTo>
                    <a:pt x="78" y="416"/>
                    <a:pt x="78" y="416"/>
                    <a:pt x="78" y="416"/>
                  </a:cubicBezTo>
                  <a:cubicBezTo>
                    <a:pt x="70" y="433"/>
                    <a:pt x="58" y="450"/>
                    <a:pt x="44" y="468"/>
                  </a:cubicBezTo>
                  <a:cubicBezTo>
                    <a:pt x="35" y="481"/>
                    <a:pt x="25" y="494"/>
                    <a:pt x="16" y="509"/>
                  </a:cubicBezTo>
                  <a:cubicBezTo>
                    <a:pt x="16" y="509"/>
                    <a:pt x="16" y="509"/>
                    <a:pt x="16" y="509"/>
                  </a:cubicBezTo>
                  <a:cubicBezTo>
                    <a:pt x="16" y="509"/>
                    <a:pt x="16" y="509"/>
                    <a:pt x="16" y="509"/>
                  </a:cubicBezTo>
                  <a:cubicBezTo>
                    <a:pt x="16" y="510"/>
                    <a:pt x="16" y="510"/>
                    <a:pt x="16" y="510"/>
                  </a:cubicBezTo>
                  <a:cubicBezTo>
                    <a:pt x="3" y="530"/>
                    <a:pt x="0" y="555"/>
                    <a:pt x="7" y="578"/>
                  </a:cubicBezTo>
                  <a:cubicBezTo>
                    <a:pt x="12" y="597"/>
                    <a:pt x="25" y="613"/>
                    <a:pt x="42" y="624"/>
                  </a:cubicBezTo>
                  <a:cubicBezTo>
                    <a:pt x="40" y="638"/>
                    <a:pt x="43" y="652"/>
                    <a:pt x="49" y="665"/>
                  </a:cubicBezTo>
                  <a:cubicBezTo>
                    <a:pt x="51" y="669"/>
                    <a:pt x="54" y="674"/>
                    <a:pt x="57" y="677"/>
                  </a:cubicBezTo>
                  <a:cubicBezTo>
                    <a:pt x="55" y="696"/>
                    <a:pt x="60" y="714"/>
                    <a:pt x="71" y="730"/>
                  </a:cubicBezTo>
                  <a:cubicBezTo>
                    <a:pt x="86" y="749"/>
                    <a:pt x="86" y="749"/>
                    <a:pt x="86" y="749"/>
                  </a:cubicBezTo>
                  <a:cubicBezTo>
                    <a:pt x="86" y="752"/>
                    <a:pt x="86" y="755"/>
                    <a:pt x="85" y="758"/>
                  </a:cubicBezTo>
                  <a:cubicBezTo>
                    <a:pt x="85" y="770"/>
                    <a:pt x="84" y="785"/>
                    <a:pt x="85" y="800"/>
                  </a:cubicBezTo>
                  <a:cubicBezTo>
                    <a:pt x="88" y="825"/>
                    <a:pt x="97" y="845"/>
                    <a:pt x="112" y="860"/>
                  </a:cubicBezTo>
                  <a:cubicBezTo>
                    <a:pt x="132" y="881"/>
                    <a:pt x="160" y="892"/>
                    <a:pt x="195" y="892"/>
                  </a:cubicBezTo>
                  <a:cubicBezTo>
                    <a:pt x="218" y="892"/>
                    <a:pt x="244" y="888"/>
                    <a:pt x="276" y="879"/>
                  </a:cubicBezTo>
                  <a:cubicBezTo>
                    <a:pt x="278" y="899"/>
                    <a:pt x="280" y="925"/>
                    <a:pt x="281" y="958"/>
                  </a:cubicBezTo>
                  <a:cubicBezTo>
                    <a:pt x="283" y="1000"/>
                    <a:pt x="318" y="1034"/>
                    <a:pt x="361" y="1034"/>
                  </a:cubicBezTo>
                  <a:cubicBezTo>
                    <a:pt x="713" y="1034"/>
                    <a:pt x="713" y="1034"/>
                    <a:pt x="713" y="1034"/>
                  </a:cubicBezTo>
                  <a:cubicBezTo>
                    <a:pt x="736" y="1034"/>
                    <a:pt x="759" y="1023"/>
                    <a:pt x="774" y="1005"/>
                  </a:cubicBezTo>
                  <a:cubicBezTo>
                    <a:pt x="789" y="987"/>
                    <a:pt x="795" y="963"/>
                    <a:pt x="791" y="940"/>
                  </a:cubicBezTo>
                  <a:cubicBezTo>
                    <a:pt x="759" y="759"/>
                    <a:pt x="759" y="759"/>
                    <a:pt x="759" y="759"/>
                  </a:cubicBezTo>
                  <a:cubicBezTo>
                    <a:pt x="758" y="751"/>
                    <a:pt x="760" y="742"/>
                    <a:pt x="766" y="735"/>
                  </a:cubicBezTo>
                  <a:cubicBezTo>
                    <a:pt x="792" y="704"/>
                    <a:pt x="821" y="668"/>
                    <a:pt x="845" y="625"/>
                  </a:cubicBezTo>
                  <a:cubicBezTo>
                    <a:pt x="872" y="578"/>
                    <a:pt x="888" y="531"/>
                    <a:pt x="896" y="481"/>
                  </a:cubicBezTo>
                  <a:cubicBezTo>
                    <a:pt x="907" y="410"/>
                    <a:pt x="905" y="344"/>
                    <a:pt x="890" y="285"/>
                  </a:cubicBezTo>
                  <a:cubicBezTo>
                    <a:pt x="876" y="228"/>
                    <a:pt x="850" y="178"/>
                    <a:pt x="814" y="136"/>
                  </a:cubicBezTo>
                  <a:close/>
                  <a:moveTo>
                    <a:pt x="841" y="473"/>
                  </a:moveTo>
                  <a:cubicBezTo>
                    <a:pt x="826" y="567"/>
                    <a:pt x="777" y="635"/>
                    <a:pt x="723" y="699"/>
                  </a:cubicBezTo>
                  <a:cubicBezTo>
                    <a:pt x="707" y="718"/>
                    <a:pt x="700" y="744"/>
                    <a:pt x="704" y="769"/>
                  </a:cubicBezTo>
                  <a:cubicBezTo>
                    <a:pt x="736" y="949"/>
                    <a:pt x="736" y="949"/>
                    <a:pt x="736" y="949"/>
                  </a:cubicBezTo>
                  <a:cubicBezTo>
                    <a:pt x="738" y="956"/>
                    <a:pt x="736" y="964"/>
                    <a:pt x="731" y="969"/>
                  </a:cubicBezTo>
                  <a:cubicBezTo>
                    <a:pt x="727" y="975"/>
                    <a:pt x="720" y="978"/>
                    <a:pt x="713" y="978"/>
                  </a:cubicBezTo>
                  <a:cubicBezTo>
                    <a:pt x="361" y="978"/>
                    <a:pt x="361" y="978"/>
                    <a:pt x="361" y="978"/>
                  </a:cubicBezTo>
                  <a:cubicBezTo>
                    <a:pt x="348" y="978"/>
                    <a:pt x="337" y="968"/>
                    <a:pt x="337" y="955"/>
                  </a:cubicBezTo>
                  <a:cubicBezTo>
                    <a:pt x="334" y="894"/>
                    <a:pt x="330" y="856"/>
                    <a:pt x="328" y="835"/>
                  </a:cubicBezTo>
                  <a:cubicBezTo>
                    <a:pt x="327" y="825"/>
                    <a:pt x="314" y="814"/>
                    <a:pt x="300" y="814"/>
                  </a:cubicBezTo>
                  <a:cubicBezTo>
                    <a:pt x="297" y="814"/>
                    <a:pt x="295" y="815"/>
                    <a:pt x="292" y="816"/>
                  </a:cubicBezTo>
                  <a:cubicBezTo>
                    <a:pt x="249" y="830"/>
                    <a:pt x="217" y="837"/>
                    <a:pt x="195" y="837"/>
                  </a:cubicBezTo>
                  <a:cubicBezTo>
                    <a:pt x="109" y="837"/>
                    <a:pt x="154" y="748"/>
                    <a:pt x="137" y="725"/>
                  </a:cubicBezTo>
                  <a:cubicBezTo>
                    <a:pt x="116" y="697"/>
                    <a:pt x="116" y="697"/>
                    <a:pt x="116" y="697"/>
                  </a:cubicBezTo>
                  <a:cubicBezTo>
                    <a:pt x="111" y="689"/>
                    <a:pt x="111" y="680"/>
                    <a:pt x="115" y="672"/>
                  </a:cubicBezTo>
                  <a:cubicBezTo>
                    <a:pt x="126" y="655"/>
                    <a:pt x="126" y="655"/>
                    <a:pt x="126" y="655"/>
                  </a:cubicBezTo>
                  <a:cubicBezTo>
                    <a:pt x="112" y="652"/>
                    <a:pt x="112" y="652"/>
                    <a:pt x="112" y="652"/>
                  </a:cubicBezTo>
                  <a:cubicBezTo>
                    <a:pt x="107" y="650"/>
                    <a:pt x="102" y="646"/>
                    <a:pt x="99" y="640"/>
                  </a:cubicBezTo>
                  <a:cubicBezTo>
                    <a:pt x="96" y="635"/>
                    <a:pt x="96" y="629"/>
                    <a:pt x="98" y="623"/>
                  </a:cubicBezTo>
                  <a:cubicBezTo>
                    <a:pt x="108" y="598"/>
                    <a:pt x="108" y="598"/>
                    <a:pt x="108" y="598"/>
                  </a:cubicBezTo>
                  <a:cubicBezTo>
                    <a:pt x="109" y="596"/>
                    <a:pt x="108" y="593"/>
                    <a:pt x="106" y="592"/>
                  </a:cubicBezTo>
                  <a:cubicBezTo>
                    <a:pt x="75" y="579"/>
                    <a:pt x="75" y="579"/>
                    <a:pt x="75" y="579"/>
                  </a:cubicBezTo>
                  <a:cubicBezTo>
                    <a:pt x="68" y="575"/>
                    <a:pt x="62" y="569"/>
                    <a:pt x="60" y="562"/>
                  </a:cubicBezTo>
                  <a:cubicBezTo>
                    <a:pt x="58" y="554"/>
                    <a:pt x="59" y="546"/>
                    <a:pt x="63" y="539"/>
                  </a:cubicBezTo>
                  <a:cubicBezTo>
                    <a:pt x="63" y="538"/>
                    <a:pt x="63" y="538"/>
                    <a:pt x="63" y="538"/>
                  </a:cubicBezTo>
                  <a:cubicBezTo>
                    <a:pt x="84" y="505"/>
                    <a:pt x="111" y="475"/>
                    <a:pt x="128" y="440"/>
                  </a:cubicBezTo>
                  <a:cubicBezTo>
                    <a:pt x="136" y="425"/>
                    <a:pt x="136" y="425"/>
                    <a:pt x="136" y="425"/>
                  </a:cubicBezTo>
                  <a:cubicBezTo>
                    <a:pt x="141" y="415"/>
                    <a:pt x="134" y="398"/>
                    <a:pt x="132" y="387"/>
                  </a:cubicBezTo>
                  <a:cubicBezTo>
                    <a:pt x="129" y="375"/>
                    <a:pt x="129" y="375"/>
                    <a:pt x="129" y="375"/>
                  </a:cubicBezTo>
                  <a:cubicBezTo>
                    <a:pt x="123" y="347"/>
                    <a:pt x="124" y="313"/>
                    <a:pt x="131" y="286"/>
                  </a:cubicBezTo>
                  <a:cubicBezTo>
                    <a:pt x="168" y="139"/>
                    <a:pt x="330" y="56"/>
                    <a:pt x="490" y="56"/>
                  </a:cubicBezTo>
                  <a:cubicBezTo>
                    <a:pt x="689" y="56"/>
                    <a:pt x="885" y="183"/>
                    <a:pt x="841" y="4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14" name="Freeform 6">
              <a:extLst>
                <a:ext uri="{FF2B5EF4-FFF2-40B4-BE49-F238E27FC236}">
                  <a16:creationId xmlns:a16="http://schemas.microsoft.com/office/drawing/2014/main" id="{161A9C73-405C-42AD-9C9F-0ADDC69832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96313" y="5100638"/>
              <a:ext cx="296863" cy="295275"/>
            </a:xfrm>
            <a:custGeom>
              <a:avLst/>
              <a:gdLst>
                <a:gd name="T0" fmla="*/ 192 w 337"/>
                <a:gd name="T1" fmla="*/ 36 h 336"/>
                <a:gd name="T2" fmla="*/ 234 w 337"/>
                <a:gd name="T3" fmla="*/ 68 h 336"/>
                <a:gd name="T4" fmla="*/ 253 w 337"/>
                <a:gd name="T5" fmla="*/ 54 h 336"/>
                <a:gd name="T6" fmla="*/ 279 w 337"/>
                <a:gd name="T7" fmla="*/ 74 h 336"/>
                <a:gd name="T8" fmla="*/ 268 w 337"/>
                <a:gd name="T9" fmla="*/ 102 h 336"/>
                <a:gd name="T10" fmla="*/ 301 w 337"/>
                <a:gd name="T11" fmla="*/ 144 h 336"/>
                <a:gd name="T12" fmla="*/ 313 w 337"/>
                <a:gd name="T13" fmla="*/ 180 h 336"/>
                <a:gd name="T14" fmla="*/ 286 w 337"/>
                <a:gd name="T15" fmla="*/ 192 h 336"/>
                <a:gd name="T16" fmla="*/ 279 w 337"/>
                <a:gd name="T17" fmla="*/ 244 h 336"/>
                <a:gd name="T18" fmla="*/ 262 w 337"/>
                <a:gd name="T19" fmla="*/ 278 h 336"/>
                <a:gd name="T20" fmla="*/ 245 w 337"/>
                <a:gd name="T21" fmla="*/ 278 h 336"/>
                <a:gd name="T22" fmla="*/ 192 w 337"/>
                <a:gd name="T23" fmla="*/ 286 h 336"/>
                <a:gd name="T24" fmla="*/ 180 w 337"/>
                <a:gd name="T25" fmla="*/ 312 h 336"/>
                <a:gd name="T26" fmla="*/ 144 w 337"/>
                <a:gd name="T27" fmla="*/ 300 h 336"/>
                <a:gd name="T28" fmla="*/ 102 w 337"/>
                <a:gd name="T29" fmla="*/ 268 h 336"/>
                <a:gd name="T30" fmla="*/ 84 w 337"/>
                <a:gd name="T31" fmla="*/ 282 h 336"/>
                <a:gd name="T32" fmla="*/ 58 w 337"/>
                <a:gd name="T33" fmla="*/ 261 h 336"/>
                <a:gd name="T34" fmla="*/ 69 w 337"/>
                <a:gd name="T35" fmla="*/ 234 h 336"/>
                <a:gd name="T36" fmla="*/ 36 w 337"/>
                <a:gd name="T37" fmla="*/ 192 h 336"/>
                <a:gd name="T38" fmla="*/ 24 w 337"/>
                <a:gd name="T39" fmla="*/ 156 h 336"/>
                <a:gd name="T40" fmla="*/ 51 w 337"/>
                <a:gd name="T41" fmla="*/ 144 h 336"/>
                <a:gd name="T42" fmla="*/ 58 w 337"/>
                <a:gd name="T43" fmla="*/ 91 h 336"/>
                <a:gd name="T44" fmla="*/ 75 w 337"/>
                <a:gd name="T45" fmla="*/ 57 h 336"/>
                <a:gd name="T46" fmla="*/ 92 w 337"/>
                <a:gd name="T47" fmla="*/ 57 h 336"/>
                <a:gd name="T48" fmla="*/ 144 w 337"/>
                <a:gd name="T49" fmla="*/ 50 h 336"/>
                <a:gd name="T50" fmla="*/ 156 w 337"/>
                <a:gd name="T51" fmla="*/ 24 h 336"/>
                <a:gd name="T52" fmla="*/ 180 w 337"/>
                <a:gd name="T53" fmla="*/ 0 h 336"/>
                <a:gd name="T54" fmla="*/ 121 w 337"/>
                <a:gd name="T55" fmla="*/ 32 h 336"/>
                <a:gd name="T56" fmla="*/ 84 w 337"/>
                <a:gd name="T57" fmla="*/ 30 h 336"/>
                <a:gd name="T58" fmla="*/ 41 w 337"/>
                <a:gd name="T59" fmla="*/ 57 h 336"/>
                <a:gd name="T60" fmla="*/ 39 w 337"/>
                <a:gd name="T61" fmla="*/ 106 h 336"/>
                <a:gd name="T62" fmla="*/ 0 w 337"/>
                <a:gd name="T63" fmla="*/ 156 h 336"/>
                <a:gd name="T64" fmla="*/ 33 w 337"/>
                <a:gd name="T65" fmla="*/ 216 h 336"/>
                <a:gd name="T66" fmla="*/ 31 w 337"/>
                <a:gd name="T67" fmla="*/ 253 h 336"/>
                <a:gd name="T68" fmla="*/ 58 w 337"/>
                <a:gd name="T69" fmla="*/ 295 h 336"/>
                <a:gd name="T70" fmla="*/ 106 w 337"/>
                <a:gd name="T71" fmla="*/ 298 h 336"/>
                <a:gd name="T72" fmla="*/ 156 w 337"/>
                <a:gd name="T73" fmla="*/ 336 h 336"/>
                <a:gd name="T74" fmla="*/ 216 w 337"/>
                <a:gd name="T75" fmla="*/ 304 h 336"/>
                <a:gd name="T76" fmla="*/ 253 w 337"/>
                <a:gd name="T77" fmla="*/ 306 h 336"/>
                <a:gd name="T78" fmla="*/ 296 w 337"/>
                <a:gd name="T79" fmla="*/ 278 h 336"/>
                <a:gd name="T80" fmla="*/ 298 w 337"/>
                <a:gd name="T81" fmla="*/ 230 h 336"/>
                <a:gd name="T82" fmla="*/ 337 w 337"/>
                <a:gd name="T83" fmla="*/ 180 h 336"/>
                <a:gd name="T84" fmla="*/ 304 w 337"/>
                <a:gd name="T85" fmla="*/ 120 h 336"/>
                <a:gd name="T86" fmla="*/ 306 w 337"/>
                <a:gd name="T87" fmla="*/ 83 h 336"/>
                <a:gd name="T88" fmla="*/ 279 w 337"/>
                <a:gd name="T89" fmla="*/ 40 h 336"/>
                <a:gd name="T90" fmla="*/ 231 w 337"/>
                <a:gd name="T91" fmla="*/ 38 h 336"/>
                <a:gd name="T92" fmla="*/ 180 w 337"/>
                <a:gd name="T93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37" h="336">
                  <a:moveTo>
                    <a:pt x="180" y="24"/>
                  </a:moveTo>
                  <a:cubicBezTo>
                    <a:pt x="187" y="24"/>
                    <a:pt x="192" y="29"/>
                    <a:pt x="192" y="36"/>
                  </a:cubicBezTo>
                  <a:cubicBezTo>
                    <a:pt x="192" y="50"/>
                    <a:pt x="192" y="50"/>
                    <a:pt x="192" y="50"/>
                  </a:cubicBezTo>
                  <a:cubicBezTo>
                    <a:pt x="208" y="53"/>
                    <a:pt x="222" y="60"/>
                    <a:pt x="234" y="68"/>
                  </a:cubicBezTo>
                  <a:cubicBezTo>
                    <a:pt x="245" y="57"/>
                    <a:pt x="245" y="57"/>
                    <a:pt x="245" y="57"/>
                  </a:cubicBezTo>
                  <a:cubicBezTo>
                    <a:pt x="247" y="55"/>
                    <a:pt x="250" y="54"/>
                    <a:pt x="253" y="54"/>
                  </a:cubicBezTo>
                  <a:cubicBezTo>
                    <a:pt x="256" y="54"/>
                    <a:pt x="260" y="55"/>
                    <a:pt x="262" y="57"/>
                  </a:cubicBezTo>
                  <a:cubicBezTo>
                    <a:pt x="279" y="74"/>
                    <a:pt x="279" y="74"/>
                    <a:pt x="279" y="74"/>
                  </a:cubicBezTo>
                  <a:cubicBezTo>
                    <a:pt x="284" y="79"/>
                    <a:pt x="284" y="87"/>
                    <a:pt x="279" y="91"/>
                  </a:cubicBezTo>
                  <a:cubicBezTo>
                    <a:pt x="268" y="102"/>
                    <a:pt x="268" y="102"/>
                    <a:pt x="268" y="102"/>
                  </a:cubicBezTo>
                  <a:cubicBezTo>
                    <a:pt x="277" y="114"/>
                    <a:pt x="283" y="129"/>
                    <a:pt x="286" y="144"/>
                  </a:cubicBezTo>
                  <a:cubicBezTo>
                    <a:pt x="301" y="144"/>
                    <a:pt x="301" y="144"/>
                    <a:pt x="301" y="144"/>
                  </a:cubicBezTo>
                  <a:cubicBezTo>
                    <a:pt x="307" y="144"/>
                    <a:pt x="313" y="149"/>
                    <a:pt x="313" y="156"/>
                  </a:cubicBezTo>
                  <a:cubicBezTo>
                    <a:pt x="313" y="180"/>
                    <a:pt x="313" y="180"/>
                    <a:pt x="313" y="180"/>
                  </a:cubicBezTo>
                  <a:cubicBezTo>
                    <a:pt x="313" y="187"/>
                    <a:pt x="307" y="192"/>
                    <a:pt x="301" y="192"/>
                  </a:cubicBezTo>
                  <a:cubicBezTo>
                    <a:pt x="286" y="192"/>
                    <a:pt x="286" y="192"/>
                    <a:pt x="286" y="192"/>
                  </a:cubicBezTo>
                  <a:cubicBezTo>
                    <a:pt x="283" y="207"/>
                    <a:pt x="277" y="221"/>
                    <a:pt x="268" y="234"/>
                  </a:cubicBezTo>
                  <a:cubicBezTo>
                    <a:pt x="279" y="244"/>
                    <a:pt x="279" y="244"/>
                    <a:pt x="279" y="244"/>
                  </a:cubicBezTo>
                  <a:cubicBezTo>
                    <a:pt x="284" y="249"/>
                    <a:pt x="284" y="257"/>
                    <a:pt x="279" y="261"/>
                  </a:cubicBezTo>
                  <a:cubicBezTo>
                    <a:pt x="262" y="278"/>
                    <a:pt x="262" y="278"/>
                    <a:pt x="262" y="278"/>
                  </a:cubicBezTo>
                  <a:cubicBezTo>
                    <a:pt x="260" y="281"/>
                    <a:pt x="256" y="282"/>
                    <a:pt x="253" y="282"/>
                  </a:cubicBezTo>
                  <a:cubicBezTo>
                    <a:pt x="250" y="282"/>
                    <a:pt x="247" y="281"/>
                    <a:pt x="245" y="278"/>
                  </a:cubicBezTo>
                  <a:cubicBezTo>
                    <a:pt x="234" y="268"/>
                    <a:pt x="234" y="268"/>
                    <a:pt x="234" y="268"/>
                  </a:cubicBezTo>
                  <a:cubicBezTo>
                    <a:pt x="222" y="276"/>
                    <a:pt x="208" y="282"/>
                    <a:pt x="192" y="286"/>
                  </a:cubicBezTo>
                  <a:cubicBezTo>
                    <a:pt x="192" y="300"/>
                    <a:pt x="192" y="300"/>
                    <a:pt x="192" y="300"/>
                  </a:cubicBezTo>
                  <a:cubicBezTo>
                    <a:pt x="192" y="307"/>
                    <a:pt x="187" y="312"/>
                    <a:pt x="180" y="312"/>
                  </a:cubicBezTo>
                  <a:cubicBezTo>
                    <a:pt x="156" y="312"/>
                    <a:pt x="156" y="312"/>
                    <a:pt x="156" y="312"/>
                  </a:cubicBezTo>
                  <a:cubicBezTo>
                    <a:pt x="150" y="312"/>
                    <a:pt x="144" y="307"/>
                    <a:pt x="144" y="300"/>
                  </a:cubicBezTo>
                  <a:cubicBezTo>
                    <a:pt x="144" y="286"/>
                    <a:pt x="144" y="286"/>
                    <a:pt x="144" y="286"/>
                  </a:cubicBezTo>
                  <a:cubicBezTo>
                    <a:pt x="129" y="282"/>
                    <a:pt x="115" y="276"/>
                    <a:pt x="102" y="268"/>
                  </a:cubicBezTo>
                  <a:cubicBezTo>
                    <a:pt x="92" y="278"/>
                    <a:pt x="92" y="278"/>
                    <a:pt x="92" y="278"/>
                  </a:cubicBezTo>
                  <a:cubicBezTo>
                    <a:pt x="90" y="281"/>
                    <a:pt x="87" y="282"/>
                    <a:pt x="84" y="282"/>
                  </a:cubicBezTo>
                  <a:cubicBezTo>
                    <a:pt x="80" y="282"/>
                    <a:pt x="77" y="281"/>
                    <a:pt x="75" y="278"/>
                  </a:cubicBezTo>
                  <a:cubicBezTo>
                    <a:pt x="58" y="261"/>
                    <a:pt x="58" y="261"/>
                    <a:pt x="58" y="261"/>
                  </a:cubicBezTo>
                  <a:cubicBezTo>
                    <a:pt x="53" y="257"/>
                    <a:pt x="53" y="249"/>
                    <a:pt x="58" y="244"/>
                  </a:cubicBezTo>
                  <a:cubicBezTo>
                    <a:pt x="69" y="234"/>
                    <a:pt x="69" y="234"/>
                    <a:pt x="69" y="234"/>
                  </a:cubicBezTo>
                  <a:cubicBezTo>
                    <a:pt x="60" y="221"/>
                    <a:pt x="54" y="207"/>
                    <a:pt x="51" y="192"/>
                  </a:cubicBezTo>
                  <a:cubicBezTo>
                    <a:pt x="36" y="192"/>
                    <a:pt x="36" y="192"/>
                    <a:pt x="36" y="192"/>
                  </a:cubicBezTo>
                  <a:cubicBezTo>
                    <a:pt x="30" y="192"/>
                    <a:pt x="24" y="187"/>
                    <a:pt x="24" y="180"/>
                  </a:cubicBezTo>
                  <a:cubicBezTo>
                    <a:pt x="24" y="156"/>
                    <a:pt x="24" y="156"/>
                    <a:pt x="24" y="156"/>
                  </a:cubicBezTo>
                  <a:cubicBezTo>
                    <a:pt x="24" y="149"/>
                    <a:pt x="30" y="144"/>
                    <a:pt x="36" y="144"/>
                  </a:cubicBezTo>
                  <a:cubicBezTo>
                    <a:pt x="51" y="144"/>
                    <a:pt x="51" y="144"/>
                    <a:pt x="51" y="144"/>
                  </a:cubicBezTo>
                  <a:cubicBezTo>
                    <a:pt x="54" y="129"/>
                    <a:pt x="60" y="114"/>
                    <a:pt x="69" y="102"/>
                  </a:cubicBezTo>
                  <a:cubicBezTo>
                    <a:pt x="58" y="91"/>
                    <a:pt x="58" y="91"/>
                    <a:pt x="58" y="91"/>
                  </a:cubicBezTo>
                  <a:cubicBezTo>
                    <a:pt x="53" y="87"/>
                    <a:pt x="53" y="79"/>
                    <a:pt x="58" y="74"/>
                  </a:cubicBezTo>
                  <a:cubicBezTo>
                    <a:pt x="75" y="57"/>
                    <a:pt x="75" y="57"/>
                    <a:pt x="75" y="57"/>
                  </a:cubicBezTo>
                  <a:cubicBezTo>
                    <a:pt x="77" y="55"/>
                    <a:pt x="80" y="54"/>
                    <a:pt x="84" y="54"/>
                  </a:cubicBezTo>
                  <a:cubicBezTo>
                    <a:pt x="87" y="54"/>
                    <a:pt x="90" y="55"/>
                    <a:pt x="92" y="57"/>
                  </a:cubicBezTo>
                  <a:cubicBezTo>
                    <a:pt x="102" y="68"/>
                    <a:pt x="102" y="68"/>
                    <a:pt x="102" y="68"/>
                  </a:cubicBezTo>
                  <a:cubicBezTo>
                    <a:pt x="115" y="60"/>
                    <a:pt x="129" y="53"/>
                    <a:pt x="144" y="50"/>
                  </a:cubicBezTo>
                  <a:cubicBezTo>
                    <a:pt x="144" y="36"/>
                    <a:pt x="144" y="36"/>
                    <a:pt x="144" y="36"/>
                  </a:cubicBezTo>
                  <a:cubicBezTo>
                    <a:pt x="144" y="29"/>
                    <a:pt x="150" y="24"/>
                    <a:pt x="156" y="24"/>
                  </a:cubicBezTo>
                  <a:cubicBezTo>
                    <a:pt x="180" y="24"/>
                    <a:pt x="180" y="24"/>
                    <a:pt x="180" y="24"/>
                  </a:cubicBezTo>
                  <a:moveTo>
                    <a:pt x="180" y="0"/>
                  </a:moveTo>
                  <a:cubicBezTo>
                    <a:pt x="156" y="0"/>
                    <a:pt x="156" y="0"/>
                    <a:pt x="156" y="0"/>
                  </a:cubicBezTo>
                  <a:cubicBezTo>
                    <a:pt x="138" y="0"/>
                    <a:pt x="123" y="14"/>
                    <a:pt x="121" y="32"/>
                  </a:cubicBezTo>
                  <a:cubicBezTo>
                    <a:pt x="116" y="34"/>
                    <a:pt x="111" y="36"/>
                    <a:pt x="106" y="38"/>
                  </a:cubicBezTo>
                  <a:cubicBezTo>
                    <a:pt x="100" y="33"/>
                    <a:pt x="92" y="30"/>
                    <a:pt x="84" y="30"/>
                  </a:cubicBezTo>
                  <a:cubicBezTo>
                    <a:pt x="74" y="30"/>
                    <a:pt x="65" y="34"/>
                    <a:pt x="58" y="40"/>
                  </a:cubicBezTo>
                  <a:cubicBezTo>
                    <a:pt x="41" y="57"/>
                    <a:pt x="41" y="57"/>
                    <a:pt x="41" y="57"/>
                  </a:cubicBezTo>
                  <a:cubicBezTo>
                    <a:pt x="34" y="64"/>
                    <a:pt x="31" y="73"/>
                    <a:pt x="31" y="83"/>
                  </a:cubicBezTo>
                  <a:cubicBezTo>
                    <a:pt x="31" y="91"/>
                    <a:pt x="33" y="99"/>
                    <a:pt x="39" y="106"/>
                  </a:cubicBezTo>
                  <a:cubicBezTo>
                    <a:pt x="36" y="110"/>
                    <a:pt x="34" y="115"/>
                    <a:pt x="33" y="120"/>
                  </a:cubicBezTo>
                  <a:cubicBezTo>
                    <a:pt x="15" y="122"/>
                    <a:pt x="0" y="137"/>
                    <a:pt x="0" y="156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0" y="199"/>
                    <a:pt x="15" y="214"/>
                    <a:pt x="33" y="216"/>
                  </a:cubicBezTo>
                  <a:cubicBezTo>
                    <a:pt x="34" y="221"/>
                    <a:pt x="36" y="225"/>
                    <a:pt x="39" y="230"/>
                  </a:cubicBezTo>
                  <a:cubicBezTo>
                    <a:pt x="33" y="236"/>
                    <a:pt x="31" y="244"/>
                    <a:pt x="31" y="253"/>
                  </a:cubicBezTo>
                  <a:cubicBezTo>
                    <a:pt x="31" y="262"/>
                    <a:pt x="34" y="271"/>
                    <a:pt x="41" y="278"/>
                  </a:cubicBezTo>
                  <a:cubicBezTo>
                    <a:pt x="58" y="295"/>
                    <a:pt x="58" y="295"/>
                    <a:pt x="58" y="295"/>
                  </a:cubicBezTo>
                  <a:cubicBezTo>
                    <a:pt x="65" y="302"/>
                    <a:pt x="74" y="306"/>
                    <a:pt x="84" y="306"/>
                  </a:cubicBezTo>
                  <a:cubicBezTo>
                    <a:pt x="92" y="306"/>
                    <a:pt x="100" y="303"/>
                    <a:pt x="106" y="298"/>
                  </a:cubicBezTo>
                  <a:cubicBezTo>
                    <a:pt x="111" y="300"/>
                    <a:pt x="116" y="302"/>
                    <a:pt x="121" y="304"/>
                  </a:cubicBezTo>
                  <a:cubicBezTo>
                    <a:pt x="123" y="322"/>
                    <a:pt x="138" y="336"/>
                    <a:pt x="156" y="336"/>
                  </a:cubicBezTo>
                  <a:cubicBezTo>
                    <a:pt x="180" y="336"/>
                    <a:pt x="180" y="336"/>
                    <a:pt x="180" y="336"/>
                  </a:cubicBezTo>
                  <a:cubicBezTo>
                    <a:pt x="199" y="336"/>
                    <a:pt x="214" y="322"/>
                    <a:pt x="216" y="304"/>
                  </a:cubicBezTo>
                  <a:cubicBezTo>
                    <a:pt x="221" y="302"/>
                    <a:pt x="226" y="300"/>
                    <a:pt x="231" y="298"/>
                  </a:cubicBezTo>
                  <a:cubicBezTo>
                    <a:pt x="237" y="303"/>
                    <a:pt x="245" y="306"/>
                    <a:pt x="253" y="306"/>
                  </a:cubicBezTo>
                  <a:cubicBezTo>
                    <a:pt x="263" y="306"/>
                    <a:pt x="272" y="302"/>
                    <a:pt x="279" y="295"/>
                  </a:cubicBezTo>
                  <a:cubicBezTo>
                    <a:pt x="296" y="278"/>
                    <a:pt x="296" y="278"/>
                    <a:pt x="296" y="278"/>
                  </a:cubicBezTo>
                  <a:cubicBezTo>
                    <a:pt x="303" y="271"/>
                    <a:pt x="306" y="262"/>
                    <a:pt x="306" y="253"/>
                  </a:cubicBezTo>
                  <a:cubicBezTo>
                    <a:pt x="306" y="244"/>
                    <a:pt x="304" y="236"/>
                    <a:pt x="298" y="230"/>
                  </a:cubicBezTo>
                  <a:cubicBezTo>
                    <a:pt x="301" y="225"/>
                    <a:pt x="303" y="221"/>
                    <a:pt x="304" y="216"/>
                  </a:cubicBezTo>
                  <a:cubicBezTo>
                    <a:pt x="322" y="214"/>
                    <a:pt x="337" y="199"/>
                    <a:pt x="337" y="180"/>
                  </a:cubicBezTo>
                  <a:cubicBezTo>
                    <a:pt x="337" y="156"/>
                    <a:pt x="337" y="156"/>
                    <a:pt x="337" y="156"/>
                  </a:cubicBezTo>
                  <a:cubicBezTo>
                    <a:pt x="337" y="137"/>
                    <a:pt x="322" y="122"/>
                    <a:pt x="304" y="120"/>
                  </a:cubicBezTo>
                  <a:cubicBezTo>
                    <a:pt x="303" y="115"/>
                    <a:pt x="301" y="110"/>
                    <a:pt x="298" y="106"/>
                  </a:cubicBezTo>
                  <a:cubicBezTo>
                    <a:pt x="304" y="99"/>
                    <a:pt x="306" y="91"/>
                    <a:pt x="306" y="83"/>
                  </a:cubicBezTo>
                  <a:cubicBezTo>
                    <a:pt x="306" y="73"/>
                    <a:pt x="303" y="64"/>
                    <a:pt x="296" y="57"/>
                  </a:cubicBezTo>
                  <a:cubicBezTo>
                    <a:pt x="279" y="40"/>
                    <a:pt x="279" y="40"/>
                    <a:pt x="279" y="40"/>
                  </a:cubicBezTo>
                  <a:cubicBezTo>
                    <a:pt x="272" y="34"/>
                    <a:pt x="263" y="30"/>
                    <a:pt x="253" y="30"/>
                  </a:cubicBezTo>
                  <a:cubicBezTo>
                    <a:pt x="245" y="30"/>
                    <a:pt x="237" y="33"/>
                    <a:pt x="231" y="38"/>
                  </a:cubicBezTo>
                  <a:cubicBezTo>
                    <a:pt x="226" y="36"/>
                    <a:pt x="221" y="34"/>
                    <a:pt x="216" y="32"/>
                  </a:cubicBezTo>
                  <a:cubicBezTo>
                    <a:pt x="214" y="14"/>
                    <a:pt x="199" y="0"/>
                    <a:pt x="18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15" name="Freeform 7">
              <a:extLst>
                <a:ext uri="{FF2B5EF4-FFF2-40B4-BE49-F238E27FC236}">
                  <a16:creationId xmlns:a16="http://schemas.microsoft.com/office/drawing/2014/main" id="{303D44ED-6880-4E6D-BE66-F73B7FF775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75688" y="5180013"/>
              <a:ext cx="138113" cy="136525"/>
            </a:xfrm>
            <a:custGeom>
              <a:avLst/>
              <a:gdLst>
                <a:gd name="T0" fmla="*/ 78 w 157"/>
                <a:gd name="T1" fmla="*/ 156 h 156"/>
                <a:gd name="T2" fmla="*/ 0 w 157"/>
                <a:gd name="T3" fmla="*/ 78 h 156"/>
                <a:gd name="T4" fmla="*/ 78 w 157"/>
                <a:gd name="T5" fmla="*/ 0 h 156"/>
                <a:gd name="T6" fmla="*/ 157 w 157"/>
                <a:gd name="T7" fmla="*/ 78 h 156"/>
                <a:gd name="T8" fmla="*/ 78 w 157"/>
                <a:gd name="T9" fmla="*/ 156 h 156"/>
                <a:gd name="T10" fmla="*/ 78 w 157"/>
                <a:gd name="T11" fmla="*/ 12 h 156"/>
                <a:gd name="T12" fmla="*/ 12 w 157"/>
                <a:gd name="T13" fmla="*/ 78 h 156"/>
                <a:gd name="T14" fmla="*/ 78 w 157"/>
                <a:gd name="T15" fmla="*/ 144 h 156"/>
                <a:gd name="T16" fmla="*/ 145 w 157"/>
                <a:gd name="T17" fmla="*/ 78 h 156"/>
                <a:gd name="T18" fmla="*/ 78 w 157"/>
                <a:gd name="T19" fmla="*/ 1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7" h="156">
                  <a:moveTo>
                    <a:pt x="78" y="156"/>
                  </a:moveTo>
                  <a:cubicBezTo>
                    <a:pt x="35" y="156"/>
                    <a:pt x="0" y="121"/>
                    <a:pt x="0" y="78"/>
                  </a:cubicBezTo>
                  <a:cubicBezTo>
                    <a:pt x="0" y="35"/>
                    <a:pt x="35" y="0"/>
                    <a:pt x="78" y="0"/>
                  </a:cubicBezTo>
                  <a:cubicBezTo>
                    <a:pt x="122" y="0"/>
                    <a:pt x="157" y="35"/>
                    <a:pt x="157" y="78"/>
                  </a:cubicBezTo>
                  <a:cubicBezTo>
                    <a:pt x="157" y="121"/>
                    <a:pt x="122" y="156"/>
                    <a:pt x="78" y="156"/>
                  </a:cubicBezTo>
                  <a:close/>
                  <a:moveTo>
                    <a:pt x="78" y="12"/>
                  </a:moveTo>
                  <a:cubicBezTo>
                    <a:pt x="42" y="12"/>
                    <a:pt x="12" y="41"/>
                    <a:pt x="12" y="78"/>
                  </a:cubicBezTo>
                  <a:cubicBezTo>
                    <a:pt x="12" y="114"/>
                    <a:pt x="42" y="144"/>
                    <a:pt x="78" y="144"/>
                  </a:cubicBezTo>
                  <a:cubicBezTo>
                    <a:pt x="115" y="144"/>
                    <a:pt x="145" y="114"/>
                    <a:pt x="145" y="78"/>
                  </a:cubicBezTo>
                  <a:cubicBezTo>
                    <a:pt x="145" y="41"/>
                    <a:pt x="115" y="12"/>
                    <a:pt x="7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16" name="Freeform 8">
              <a:extLst>
                <a:ext uri="{FF2B5EF4-FFF2-40B4-BE49-F238E27FC236}">
                  <a16:creationId xmlns:a16="http://schemas.microsoft.com/office/drawing/2014/main" id="{9BAEB808-C64F-4646-90FC-2AE7AB4940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07438" y="5211763"/>
              <a:ext cx="74613" cy="73025"/>
            </a:xfrm>
            <a:custGeom>
              <a:avLst/>
              <a:gdLst>
                <a:gd name="T0" fmla="*/ 42 w 85"/>
                <a:gd name="T1" fmla="*/ 84 h 84"/>
                <a:gd name="T2" fmla="*/ 0 w 85"/>
                <a:gd name="T3" fmla="*/ 42 h 84"/>
                <a:gd name="T4" fmla="*/ 42 w 85"/>
                <a:gd name="T5" fmla="*/ 0 h 84"/>
                <a:gd name="T6" fmla="*/ 85 w 85"/>
                <a:gd name="T7" fmla="*/ 42 h 84"/>
                <a:gd name="T8" fmla="*/ 42 w 85"/>
                <a:gd name="T9" fmla="*/ 84 h 84"/>
                <a:gd name="T10" fmla="*/ 42 w 85"/>
                <a:gd name="T11" fmla="*/ 12 h 84"/>
                <a:gd name="T12" fmla="*/ 12 w 85"/>
                <a:gd name="T13" fmla="*/ 42 h 84"/>
                <a:gd name="T14" fmla="*/ 42 w 85"/>
                <a:gd name="T15" fmla="*/ 72 h 84"/>
                <a:gd name="T16" fmla="*/ 73 w 85"/>
                <a:gd name="T17" fmla="*/ 42 h 84"/>
                <a:gd name="T18" fmla="*/ 42 w 85"/>
                <a:gd name="T19" fmla="*/ 1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" h="84">
                  <a:moveTo>
                    <a:pt x="42" y="84"/>
                  </a:moveTo>
                  <a:cubicBezTo>
                    <a:pt x="19" y="84"/>
                    <a:pt x="0" y="65"/>
                    <a:pt x="0" y="42"/>
                  </a:cubicBezTo>
                  <a:cubicBezTo>
                    <a:pt x="0" y="19"/>
                    <a:pt x="19" y="0"/>
                    <a:pt x="42" y="0"/>
                  </a:cubicBezTo>
                  <a:cubicBezTo>
                    <a:pt x="66" y="0"/>
                    <a:pt x="85" y="19"/>
                    <a:pt x="85" y="42"/>
                  </a:cubicBezTo>
                  <a:cubicBezTo>
                    <a:pt x="85" y="65"/>
                    <a:pt x="66" y="84"/>
                    <a:pt x="42" y="84"/>
                  </a:cubicBezTo>
                  <a:close/>
                  <a:moveTo>
                    <a:pt x="42" y="12"/>
                  </a:moveTo>
                  <a:cubicBezTo>
                    <a:pt x="26" y="12"/>
                    <a:pt x="12" y="25"/>
                    <a:pt x="12" y="42"/>
                  </a:cubicBezTo>
                  <a:cubicBezTo>
                    <a:pt x="12" y="58"/>
                    <a:pt x="26" y="72"/>
                    <a:pt x="42" y="72"/>
                  </a:cubicBezTo>
                  <a:cubicBezTo>
                    <a:pt x="59" y="72"/>
                    <a:pt x="73" y="58"/>
                    <a:pt x="73" y="42"/>
                  </a:cubicBezTo>
                  <a:cubicBezTo>
                    <a:pt x="73" y="25"/>
                    <a:pt x="59" y="12"/>
                    <a:pt x="4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17" name="Freeform 9">
              <a:extLst>
                <a:ext uri="{FF2B5EF4-FFF2-40B4-BE49-F238E27FC236}">
                  <a16:creationId xmlns:a16="http://schemas.microsoft.com/office/drawing/2014/main" id="{52CFF007-26E8-4914-A534-5F6B3363EE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16926" y="5081588"/>
              <a:ext cx="187325" cy="187325"/>
            </a:xfrm>
            <a:custGeom>
              <a:avLst/>
              <a:gdLst>
                <a:gd name="T0" fmla="*/ 121 w 213"/>
                <a:gd name="T1" fmla="*/ 23 h 213"/>
                <a:gd name="T2" fmla="*/ 148 w 213"/>
                <a:gd name="T3" fmla="*/ 44 h 213"/>
                <a:gd name="T4" fmla="*/ 160 w 213"/>
                <a:gd name="T5" fmla="*/ 35 h 213"/>
                <a:gd name="T6" fmla="*/ 176 w 213"/>
                <a:gd name="T7" fmla="*/ 48 h 213"/>
                <a:gd name="T8" fmla="*/ 170 w 213"/>
                <a:gd name="T9" fmla="*/ 65 h 213"/>
                <a:gd name="T10" fmla="*/ 190 w 213"/>
                <a:gd name="T11" fmla="*/ 92 h 213"/>
                <a:gd name="T12" fmla="*/ 198 w 213"/>
                <a:gd name="T13" fmla="*/ 115 h 213"/>
                <a:gd name="T14" fmla="*/ 181 w 213"/>
                <a:gd name="T15" fmla="*/ 122 h 213"/>
                <a:gd name="T16" fmla="*/ 176 w 213"/>
                <a:gd name="T17" fmla="*/ 155 h 213"/>
                <a:gd name="T18" fmla="*/ 165 w 213"/>
                <a:gd name="T19" fmla="*/ 177 h 213"/>
                <a:gd name="T20" fmla="*/ 155 w 213"/>
                <a:gd name="T21" fmla="*/ 177 h 213"/>
                <a:gd name="T22" fmla="*/ 121 w 213"/>
                <a:gd name="T23" fmla="*/ 182 h 213"/>
                <a:gd name="T24" fmla="*/ 114 w 213"/>
                <a:gd name="T25" fmla="*/ 198 h 213"/>
                <a:gd name="T26" fmla="*/ 91 w 213"/>
                <a:gd name="T27" fmla="*/ 191 h 213"/>
                <a:gd name="T28" fmla="*/ 64 w 213"/>
                <a:gd name="T29" fmla="*/ 170 h 213"/>
                <a:gd name="T30" fmla="*/ 52 w 213"/>
                <a:gd name="T31" fmla="*/ 179 h 213"/>
                <a:gd name="T32" fmla="*/ 36 w 213"/>
                <a:gd name="T33" fmla="*/ 166 h 213"/>
                <a:gd name="T34" fmla="*/ 43 w 213"/>
                <a:gd name="T35" fmla="*/ 149 h 213"/>
                <a:gd name="T36" fmla="*/ 22 w 213"/>
                <a:gd name="T37" fmla="*/ 122 h 213"/>
                <a:gd name="T38" fmla="*/ 15 w 213"/>
                <a:gd name="T39" fmla="*/ 99 h 213"/>
                <a:gd name="T40" fmla="*/ 32 w 213"/>
                <a:gd name="T41" fmla="*/ 92 h 213"/>
                <a:gd name="T42" fmla="*/ 36 w 213"/>
                <a:gd name="T43" fmla="*/ 59 h 213"/>
                <a:gd name="T44" fmla="*/ 47 w 213"/>
                <a:gd name="T45" fmla="*/ 37 h 213"/>
                <a:gd name="T46" fmla="*/ 58 w 213"/>
                <a:gd name="T47" fmla="*/ 37 h 213"/>
                <a:gd name="T48" fmla="*/ 91 w 213"/>
                <a:gd name="T49" fmla="*/ 32 h 213"/>
                <a:gd name="T50" fmla="*/ 99 w 213"/>
                <a:gd name="T51" fmla="*/ 16 h 213"/>
                <a:gd name="T52" fmla="*/ 114 w 213"/>
                <a:gd name="T53" fmla="*/ 0 h 213"/>
                <a:gd name="T54" fmla="*/ 76 w 213"/>
                <a:gd name="T55" fmla="*/ 21 h 213"/>
                <a:gd name="T56" fmla="*/ 52 w 213"/>
                <a:gd name="T57" fmla="*/ 20 h 213"/>
                <a:gd name="T58" fmla="*/ 25 w 213"/>
                <a:gd name="T59" fmla="*/ 37 h 213"/>
                <a:gd name="T60" fmla="*/ 24 w 213"/>
                <a:gd name="T61" fmla="*/ 68 h 213"/>
                <a:gd name="T62" fmla="*/ 0 w 213"/>
                <a:gd name="T63" fmla="*/ 99 h 213"/>
                <a:gd name="T64" fmla="*/ 20 w 213"/>
                <a:gd name="T65" fmla="*/ 137 h 213"/>
                <a:gd name="T66" fmla="*/ 19 w 213"/>
                <a:gd name="T67" fmla="*/ 161 h 213"/>
                <a:gd name="T68" fmla="*/ 36 w 213"/>
                <a:gd name="T69" fmla="*/ 188 h 213"/>
                <a:gd name="T70" fmla="*/ 67 w 213"/>
                <a:gd name="T71" fmla="*/ 189 h 213"/>
                <a:gd name="T72" fmla="*/ 99 w 213"/>
                <a:gd name="T73" fmla="*/ 213 h 213"/>
                <a:gd name="T74" fmla="*/ 137 w 213"/>
                <a:gd name="T75" fmla="*/ 193 h 213"/>
                <a:gd name="T76" fmla="*/ 160 w 213"/>
                <a:gd name="T77" fmla="*/ 194 h 213"/>
                <a:gd name="T78" fmla="*/ 187 w 213"/>
                <a:gd name="T79" fmla="*/ 177 h 213"/>
                <a:gd name="T80" fmla="*/ 188 w 213"/>
                <a:gd name="T81" fmla="*/ 146 h 213"/>
                <a:gd name="T82" fmla="*/ 213 w 213"/>
                <a:gd name="T83" fmla="*/ 115 h 213"/>
                <a:gd name="T84" fmla="*/ 192 w 213"/>
                <a:gd name="T85" fmla="*/ 77 h 213"/>
                <a:gd name="T86" fmla="*/ 194 w 213"/>
                <a:gd name="T87" fmla="*/ 53 h 213"/>
                <a:gd name="T88" fmla="*/ 176 w 213"/>
                <a:gd name="T89" fmla="*/ 26 h 213"/>
                <a:gd name="T90" fmla="*/ 146 w 213"/>
                <a:gd name="T91" fmla="*/ 25 h 213"/>
                <a:gd name="T92" fmla="*/ 114 w 213"/>
                <a:gd name="T93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13" h="213">
                  <a:moveTo>
                    <a:pt x="114" y="16"/>
                  </a:moveTo>
                  <a:cubicBezTo>
                    <a:pt x="118" y="16"/>
                    <a:pt x="121" y="19"/>
                    <a:pt x="121" y="23"/>
                  </a:cubicBezTo>
                  <a:cubicBezTo>
                    <a:pt x="121" y="32"/>
                    <a:pt x="121" y="32"/>
                    <a:pt x="121" y="32"/>
                  </a:cubicBezTo>
                  <a:cubicBezTo>
                    <a:pt x="131" y="34"/>
                    <a:pt x="140" y="38"/>
                    <a:pt x="148" y="44"/>
                  </a:cubicBezTo>
                  <a:cubicBezTo>
                    <a:pt x="155" y="37"/>
                    <a:pt x="155" y="37"/>
                    <a:pt x="155" y="37"/>
                  </a:cubicBezTo>
                  <a:cubicBezTo>
                    <a:pt x="156" y="35"/>
                    <a:pt x="158" y="35"/>
                    <a:pt x="160" y="35"/>
                  </a:cubicBezTo>
                  <a:cubicBezTo>
                    <a:pt x="162" y="35"/>
                    <a:pt x="164" y="35"/>
                    <a:pt x="165" y="37"/>
                  </a:cubicBezTo>
                  <a:cubicBezTo>
                    <a:pt x="176" y="48"/>
                    <a:pt x="176" y="48"/>
                    <a:pt x="176" y="48"/>
                  </a:cubicBezTo>
                  <a:cubicBezTo>
                    <a:pt x="179" y="51"/>
                    <a:pt x="179" y="56"/>
                    <a:pt x="176" y="59"/>
                  </a:cubicBezTo>
                  <a:cubicBezTo>
                    <a:pt x="170" y="65"/>
                    <a:pt x="170" y="65"/>
                    <a:pt x="170" y="65"/>
                  </a:cubicBezTo>
                  <a:cubicBezTo>
                    <a:pt x="175" y="73"/>
                    <a:pt x="179" y="82"/>
                    <a:pt x="181" y="92"/>
                  </a:cubicBezTo>
                  <a:cubicBezTo>
                    <a:pt x="190" y="92"/>
                    <a:pt x="190" y="92"/>
                    <a:pt x="190" y="92"/>
                  </a:cubicBezTo>
                  <a:cubicBezTo>
                    <a:pt x="194" y="92"/>
                    <a:pt x="198" y="95"/>
                    <a:pt x="198" y="99"/>
                  </a:cubicBezTo>
                  <a:cubicBezTo>
                    <a:pt x="198" y="115"/>
                    <a:pt x="198" y="115"/>
                    <a:pt x="198" y="115"/>
                  </a:cubicBezTo>
                  <a:cubicBezTo>
                    <a:pt x="198" y="119"/>
                    <a:pt x="194" y="122"/>
                    <a:pt x="190" y="122"/>
                  </a:cubicBezTo>
                  <a:cubicBezTo>
                    <a:pt x="181" y="122"/>
                    <a:pt x="181" y="122"/>
                    <a:pt x="181" y="122"/>
                  </a:cubicBezTo>
                  <a:cubicBezTo>
                    <a:pt x="179" y="132"/>
                    <a:pt x="175" y="141"/>
                    <a:pt x="170" y="149"/>
                  </a:cubicBezTo>
                  <a:cubicBezTo>
                    <a:pt x="176" y="155"/>
                    <a:pt x="176" y="155"/>
                    <a:pt x="176" y="155"/>
                  </a:cubicBezTo>
                  <a:cubicBezTo>
                    <a:pt x="179" y="158"/>
                    <a:pt x="179" y="163"/>
                    <a:pt x="176" y="166"/>
                  </a:cubicBezTo>
                  <a:cubicBezTo>
                    <a:pt x="165" y="177"/>
                    <a:pt x="165" y="177"/>
                    <a:pt x="165" y="177"/>
                  </a:cubicBezTo>
                  <a:cubicBezTo>
                    <a:pt x="164" y="178"/>
                    <a:pt x="162" y="179"/>
                    <a:pt x="160" y="179"/>
                  </a:cubicBezTo>
                  <a:cubicBezTo>
                    <a:pt x="158" y="179"/>
                    <a:pt x="156" y="178"/>
                    <a:pt x="155" y="177"/>
                  </a:cubicBezTo>
                  <a:cubicBezTo>
                    <a:pt x="148" y="170"/>
                    <a:pt x="148" y="170"/>
                    <a:pt x="148" y="170"/>
                  </a:cubicBezTo>
                  <a:cubicBezTo>
                    <a:pt x="140" y="176"/>
                    <a:pt x="131" y="180"/>
                    <a:pt x="121" y="182"/>
                  </a:cubicBezTo>
                  <a:cubicBezTo>
                    <a:pt x="121" y="191"/>
                    <a:pt x="121" y="191"/>
                    <a:pt x="121" y="191"/>
                  </a:cubicBezTo>
                  <a:cubicBezTo>
                    <a:pt x="121" y="195"/>
                    <a:pt x="118" y="198"/>
                    <a:pt x="114" y="198"/>
                  </a:cubicBezTo>
                  <a:cubicBezTo>
                    <a:pt x="99" y="198"/>
                    <a:pt x="99" y="198"/>
                    <a:pt x="99" y="198"/>
                  </a:cubicBezTo>
                  <a:cubicBezTo>
                    <a:pt x="94" y="198"/>
                    <a:pt x="91" y="195"/>
                    <a:pt x="91" y="191"/>
                  </a:cubicBezTo>
                  <a:cubicBezTo>
                    <a:pt x="91" y="182"/>
                    <a:pt x="91" y="182"/>
                    <a:pt x="91" y="182"/>
                  </a:cubicBezTo>
                  <a:cubicBezTo>
                    <a:pt x="81" y="180"/>
                    <a:pt x="72" y="176"/>
                    <a:pt x="64" y="170"/>
                  </a:cubicBezTo>
                  <a:cubicBezTo>
                    <a:pt x="58" y="177"/>
                    <a:pt x="58" y="177"/>
                    <a:pt x="58" y="177"/>
                  </a:cubicBezTo>
                  <a:cubicBezTo>
                    <a:pt x="56" y="178"/>
                    <a:pt x="54" y="179"/>
                    <a:pt x="52" y="179"/>
                  </a:cubicBezTo>
                  <a:cubicBezTo>
                    <a:pt x="50" y="179"/>
                    <a:pt x="48" y="178"/>
                    <a:pt x="47" y="177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3" y="163"/>
                    <a:pt x="33" y="158"/>
                    <a:pt x="36" y="155"/>
                  </a:cubicBezTo>
                  <a:cubicBezTo>
                    <a:pt x="43" y="149"/>
                    <a:pt x="43" y="149"/>
                    <a:pt x="43" y="149"/>
                  </a:cubicBezTo>
                  <a:cubicBezTo>
                    <a:pt x="38" y="141"/>
                    <a:pt x="34" y="132"/>
                    <a:pt x="32" y="122"/>
                  </a:cubicBezTo>
                  <a:cubicBezTo>
                    <a:pt x="22" y="122"/>
                    <a:pt x="22" y="122"/>
                    <a:pt x="22" y="122"/>
                  </a:cubicBezTo>
                  <a:cubicBezTo>
                    <a:pt x="18" y="122"/>
                    <a:pt x="15" y="119"/>
                    <a:pt x="15" y="115"/>
                  </a:cubicBezTo>
                  <a:cubicBezTo>
                    <a:pt x="15" y="99"/>
                    <a:pt x="15" y="99"/>
                    <a:pt x="15" y="99"/>
                  </a:cubicBezTo>
                  <a:cubicBezTo>
                    <a:pt x="15" y="95"/>
                    <a:pt x="18" y="92"/>
                    <a:pt x="22" y="92"/>
                  </a:cubicBezTo>
                  <a:cubicBezTo>
                    <a:pt x="32" y="92"/>
                    <a:pt x="32" y="92"/>
                    <a:pt x="32" y="92"/>
                  </a:cubicBezTo>
                  <a:cubicBezTo>
                    <a:pt x="34" y="82"/>
                    <a:pt x="38" y="73"/>
                    <a:pt x="43" y="65"/>
                  </a:cubicBezTo>
                  <a:cubicBezTo>
                    <a:pt x="36" y="59"/>
                    <a:pt x="36" y="59"/>
                    <a:pt x="36" y="59"/>
                  </a:cubicBezTo>
                  <a:cubicBezTo>
                    <a:pt x="33" y="56"/>
                    <a:pt x="33" y="51"/>
                    <a:pt x="36" y="48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8" y="35"/>
                    <a:pt x="50" y="35"/>
                    <a:pt x="52" y="35"/>
                  </a:cubicBezTo>
                  <a:cubicBezTo>
                    <a:pt x="54" y="35"/>
                    <a:pt x="56" y="35"/>
                    <a:pt x="58" y="37"/>
                  </a:cubicBezTo>
                  <a:cubicBezTo>
                    <a:pt x="64" y="44"/>
                    <a:pt x="64" y="44"/>
                    <a:pt x="64" y="44"/>
                  </a:cubicBezTo>
                  <a:cubicBezTo>
                    <a:pt x="72" y="38"/>
                    <a:pt x="81" y="34"/>
                    <a:pt x="91" y="32"/>
                  </a:cubicBezTo>
                  <a:cubicBezTo>
                    <a:pt x="91" y="23"/>
                    <a:pt x="91" y="23"/>
                    <a:pt x="91" y="23"/>
                  </a:cubicBezTo>
                  <a:cubicBezTo>
                    <a:pt x="91" y="19"/>
                    <a:pt x="94" y="16"/>
                    <a:pt x="99" y="16"/>
                  </a:cubicBezTo>
                  <a:cubicBezTo>
                    <a:pt x="114" y="16"/>
                    <a:pt x="114" y="16"/>
                    <a:pt x="114" y="16"/>
                  </a:cubicBezTo>
                  <a:moveTo>
                    <a:pt x="114" y="0"/>
                  </a:moveTo>
                  <a:cubicBezTo>
                    <a:pt x="99" y="0"/>
                    <a:pt x="99" y="0"/>
                    <a:pt x="99" y="0"/>
                  </a:cubicBezTo>
                  <a:cubicBezTo>
                    <a:pt x="87" y="0"/>
                    <a:pt x="77" y="9"/>
                    <a:pt x="76" y="21"/>
                  </a:cubicBezTo>
                  <a:cubicBezTo>
                    <a:pt x="73" y="22"/>
                    <a:pt x="70" y="23"/>
                    <a:pt x="67" y="25"/>
                  </a:cubicBezTo>
                  <a:cubicBezTo>
                    <a:pt x="63" y="21"/>
                    <a:pt x="58" y="20"/>
                    <a:pt x="52" y="20"/>
                  </a:cubicBezTo>
                  <a:cubicBezTo>
                    <a:pt x="46" y="20"/>
                    <a:pt x="41" y="22"/>
                    <a:pt x="36" y="26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1" y="41"/>
                    <a:pt x="19" y="47"/>
                    <a:pt x="19" y="53"/>
                  </a:cubicBezTo>
                  <a:cubicBezTo>
                    <a:pt x="19" y="58"/>
                    <a:pt x="21" y="64"/>
                    <a:pt x="24" y="68"/>
                  </a:cubicBezTo>
                  <a:cubicBezTo>
                    <a:pt x="23" y="71"/>
                    <a:pt x="21" y="74"/>
                    <a:pt x="20" y="77"/>
                  </a:cubicBezTo>
                  <a:cubicBezTo>
                    <a:pt x="9" y="78"/>
                    <a:pt x="0" y="88"/>
                    <a:pt x="0" y="99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0" y="126"/>
                    <a:pt x="9" y="136"/>
                    <a:pt x="20" y="137"/>
                  </a:cubicBezTo>
                  <a:cubicBezTo>
                    <a:pt x="21" y="140"/>
                    <a:pt x="23" y="143"/>
                    <a:pt x="24" y="146"/>
                  </a:cubicBezTo>
                  <a:cubicBezTo>
                    <a:pt x="21" y="150"/>
                    <a:pt x="19" y="155"/>
                    <a:pt x="19" y="161"/>
                  </a:cubicBezTo>
                  <a:cubicBezTo>
                    <a:pt x="19" y="167"/>
                    <a:pt x="21" y="173"/>
                    <a:pt x="25" y="177"/>
                  </a:cubicBezTo>
                  <a:cubicBezTo>
                    <a:pt x="36" y="188"/>
                    <a:pt x="36" y="188"/>
                    <a:pt x="36" y="188"/>
                  </a:cubicBezTo>
                  <a:cubicBezTo>
                    <a:pt x="41" y="192"/>
                    <a:pt x="46" y="194"/>
                    <a:pt x="52" y="194"/>
                  </a:cubicBezTo>
                  <a:cubicBezTo>
                    <a:pt x="58" y="194"/>
                    <a:pt x="63" y="193"/>
                    <a:pt x="67" y="189"/>
                  </a:cubicBezTo>
                  <a:cubicBezTo>
                    <a:pt x="70" y="191"/>
                    <a:pt x="73" y="192"/>
                    <a:pt x="76" y="193"/>
                  </a:cubicBezTo>
                  <a:cubicBezTo>
                    <a:pt x="77" y="205"/>
                    <a:pt x="87" y="213"/>
                    <a:pt x="99" y="213"/>
                  </a:cubicBezTo>
                  <a:cubicBezTo>
                    <a:pt x="114" y="213"/>
                    <a:pt x="114" y="213"/>
                    <a:pt x="114" y="213"/>
                  </a:cubicBezTo>
                  <a:cubicBezTo>
                    <a:pt x="126" y="213"/>
                    <a:pt x="135" y="205"/>
                    <a:pt x="137" y="193"/>
                  </a:cubicBezTo>
                  <a:cubicBezTo>
                    <a:pt x="140" y="192"/>
                    <a:pt x="143" y="191"/>
                    <a:pt x="146" y="189"/>
                  </a:cubicBezTo>
                  <a:cubicBezTo>
                    <a:pt x="150" y="193"/>
                    <a:pt x="155" y="194"/>
                    <a:pt x="160" y="194"/>
                  </a:cubicBezTo>
                  <a:cubicBezTo>
                    <a:pt x="166" y="194"/>
                    <a:pt x="172" y="192"/>
                    <a:pt x="176" y="188"/>
                  </a:cubicBezTo>
                  <a:cubicBezTo>
                    <a:pt x="187" y="177"/>
                    <a:pt x="187" y="177"/>
                    <a:pt x="187" y="177"/>
                  </a:cubicBezTo>
                  <a:cubicBezTo>
                    <a:pt x="191" y="173"/>
                    <a:pt x="194" y="167"/>
                    <a:pt x="194" y="161"/>
                  </a:cubicBezTo>
                  <a:cubicBezTo>
                    <a:pt x="194" y="155"/>
                    <a:pt x="192" y="150"/>
                    <a:pt x="188" y="146"/>
                  </a:cubicBezTo>
                  <a:cubicBezTo>
                    <a:pt x="190" y="143"/>
                    <a:pt x="191" y="140"/>
                    <a:pt x="192" y="137"/>
                  </a:cubicBezTo>
                  <a:cubicBezTo>
                    <a:pt x="204" y="136"/>
                    <a:pt x="213" y="126"/>
                    <a:pt x="213" y="115"/>
                  </a:cubicBezTo>
                  <a:cubicBezTo>
                    <a:pt x="213" y="99"/>
                    <a:pt x="213" y="99"/>
                    <a:pt x="213" y="99"/>
                  </a:cubicBezTo>
                  <a:cubicBezTo>
                    <a:pt x="213" y="88"/>
                    <a:pt x="204" y="78"/>
                    <a:pt x="192" y="77"/>
                  </a:cubicBezTo>
                  <a:cubicBezTo>
                    <a:pt x="191" y="74"/>
                    <a:pt x="190" y="71"/>
                    <a:pt x="188" y="68"/>
                  </a:cubicBezTo>
                  <a:cubicBezTo>
                    <a:pt x="192" y="64"/>
                    <a:pt x="194" y="58"/>
                    <a:pt x="194" y="53"/>
                  </a:cubicBezTo>
                  <a:cubicBezTo>
                    <a:pt x="194" y="47"/>
                    <a:pt x="191" y="41"/>
                    <a:pt x="187" y="37"/>
                  </a:cubicBezTo>
                  <a:cubicBezTo>
                    <a:pt x="176" y="26"/>
                    <a:pt x="176" y="26"/>
                    <a:pt x="176" y="26"/>
                  </a:cubicBezTo>
                  <a:cubicBezTo>
                    <a:pt x="172" y="22"/>
                    <a:pt x="166" y="20"/>
                    <a:pt x="160" y="20"/>
                  </a:cubicBezTo>
                  <a:cubicBezTo>
                    <a:pt x="155" y="20"/>
                    <a:pt x="150" y="21"/>
                    <a:pt x="146" y="25"/>
                  </a:cubicBezTo>
                  <a:cubicBezTo>
                    <a:pt x="143" y="23"/>
                    <a:pt x="140" y="22"/>
                    <a:pt x="137" y="21"/>
                  </a:cubicBezTo>
                  <a:cubicBezTo>
                    <a:pt x="135" y="9"/>
                    <a:pt x="126" y="0"/>
                    <a:pt x="1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18" name="Freeform 10">
              <a:extLst>
                <a:ext uri="{FF2B5EF4-FFF2-40B4-BE49-F238E27FC236}">
                  <a16:creationId xmlns:a16="http://schemas.microsoft.com/office/drawing/2014/main" id="{205D81C4-5D72-4B63-B9CF-AC7EEEDD5E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67726" y="5132388"/>
              <a:ext cx="87313" cy="85725"/>
            </a:xfrm>
            <a:custGeom>
              <a:avLst/>
              <a:gdLst>
                <a:gd name="T0" fmla="*/ 49 w 99"/>
                <a:gd name="T1" fmla="*/ 99 h 99"/>
                <a:gd name="T2" fmla="*/ 0 w 99"/>
                <a:gd name="T3" fmla="*/ 50 h 99"/>
                <a:gd name="T4" fmla="*/ 49 w 99"/>
                <a:gd name="T5" fmla="*/ 0 h 99"/>
                <a:gd name="T6" fmla="*/ 99 w 99"/>
                <a:gd name="T7" fmla="*/ 50 h 99"/>
                <a:gd name="T8" fmla="*/ 49 w 99"/>
                <a:gd name="T9" fmla="*/ 99 h 99"/>
                <a:gd name="T10" fmla="*/ 49 w 99"/>
                <a:gd name="T11" fmla="*/ 8 h 99"/>
                <a:gd name="T12" fmla="*/ 7 w 99"/>
                <a:gd name="T13" fmla="*/ 50 h 99"/>
                <a:gd name="T14" fmla="*/ 49 w 99"/>
                <a:gd name="T15" fmla="*/ 92 h 99"/>
                <a:gd name="T16" fmla="*/ 91 w 99"/>
                <a:gd name="T17" fmla="*/ 50 h 99"/>
                <a:gd name="T18" fmla="*/ 49 w 99"/>
                <a:gd name="T19" fmla="*/ 8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9" h="99">
                  <a:moveTo>
                    <a:pt x="49" y="99"/>
                  </a:moveTo>
                  <a:cubicBezTo>
                    <a:pt x="22" y="99"/>
                    <a:pt x="0" y="77"/>
                    <a:pt x="0" y="50"/>
                  </a:cubicBezTo>
                  <a:cubicBezTo>
                    <a:pt x="0" y="23"/>
                    <a:pt x="22" y="0"/>
                    <a:pt x="49" y="0"/>
                  </a:cubicBezTo>
                  <a:cubicBezTo>
                    <a:pt x="76" y="0"/>
                    <a:pt x="99" y="23"/>
                    <a:pt x="99" y="50"/>
                  </a:cubicBezTo>
                  <a:cubicBezTo>
                    <a:pt x="99" y="77"/>
                    <a:pt x="76" y="99"/>
                    <a:pt x="49" y="99"/>
                  </a:cubicBezTo>
                  <a:close/>
                  <a:moveTo>
                    <a:pt x="49" y="8"/>
                  </a:moveTo>
                  <a:cubicBezTo>
                    <a:pt x="26" y="8"/>
                    <a:pt x="7" y="27"/>
                    <a:pt x="7" y="50"/>
                  </a:cubicBezTo>
                  <a:cubicBezTo>
                    <a:pt x="7" y="73"/>
                    <a:pt x="26" y="92"/>
                    <a:pt x="49" y="92"/>
                  </a:cubicBezTo>
                  <a:cubicBezTo>
                    <a:pt x="72" y="92"/>
                    <a:pt x="91" y="73"/>
                    <a:pt x="91" y="50"/>
                  </a:cubicBezTo>
                  <a:cubicBezTo>
                    <a:pt x="91" y="27"/>
                    <a:pt x="72" y="8"/>
                    <a:pt x="49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19" name="Freeform 11">
              <a:extLst>
                <a:ext uri="{FF2B5EF4-FFF2-40B4-BE49-F238E27FC236}">
                  <a16:creationId xmlns:a16="http://schemas.microsoft.com/office/drawing/2014/main" id="{162615A4-4744-45BD-9A6C-B03BF2A5D5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88363" y="5151438"/>
              <a:ext cx="46038" cy="47625"/>
            </a:xfrm>
            <a:custGeom>
              <a:avLst/>
              <a:gdLst>
                <a:gd name="T0" fmla="*/ 26 w 53"/>
                <a:gd name="T1" fmla="*/ 54 h 54"/>
                <a:gd name="T2" fmla="*/ 0 w 53"/>
                <a:gd name="T3" fmla="*/ 27 h 54"/>
                <a:gd name="T4" fmla="*/ 26 w 53"/>
                <a:gd name="T5" fmla="*/ 0 h 54"/>
                <a:gd name="T6" fmla="*/ 53 w 53"/>
                <a:gd name="T7" fmla="*/ 27 h 54"/>
                <a:gd name="T8" fmla="*/ 26 w 53"/>
                <a:gd name="T9" fmla="*/ 54 h 54"/>
                <a:gd name="T10" fmla="*/ 26 w 53"/>
                <a:gd name="T11" fmla="*/ 8 h 54"/>
                <a:gd name="T12" fmla="*/ 7 w 53"/>
                <a:gd name="T13" fmla="*/ 27 h 54"/>
                <a:gd name="T14" fmla="*/ 26 w 53"/>
                <a:gd name="T15" fmla="*/ 46 h 54"/>
                <a:gd name="T16" fmla="*/ 45 w 53"/>
                <a:gd name="T17" fmla="*/ 27 h 54"/>
                <a:gd name="T18" fmla="*/ 26 w 53"/>
                <a:gd name="T19" fmla="*/ 8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54">
                  <a:moveTo>
                    <a:pt x="26" y="54"/>
                  </a:moveTo>
                  <a:cubicBezTo>
                    <a:pt x="12" y="54"/>
                    <a:pt x="0" y="42"/>
                    <a:pt x="0" y="27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41" y="0"/>
                    <a:pt x="53" y="12"/>
                    <a:pt x="53" y="27"/>
                  </a:cubicBezTo>
                  <a:cubicBezTo>
                    <a:pt x="53" y="42"/>
                    <a:pt x="41" y="54"/>
                    <a:pt x="26" y="54"/>
                  </a:cubicBezTo>
                  <a:close/>
                  <a:moveTo>
                    <a:pt x="26" y="8"/>
                  </a:moveTo>
                  <a:cubicBezTo>
                    <a:pt x="16" y="8"/>
                    <a:pt x="7" y="16"/>
                    <a:pt x="7" y="27"/>
                  </a:cubicBezTo>
                  <a:cubicBezTo>
                    <a:pt x="7" y="37"/>
                    <a:pt x="16" y="46"/>
                    <a:pt x="26" y="46"/>
                  </a:cubicBezTo>
                  <a:cubicBezTo>
                    <a:pt x="37" y="46"/>
                    <a:pt x="45" y="37"/>
                    <a:pt x="45" y="27"/>
                  </a:cubicBezTo>
                  <a:cubicBezTo>
                    <a:pt x="45" y="16"/>
                    <a:pt x="37" y="8"/>
                    <a:pt x="2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620" name="Group 619">
            <a:extLst>
              <a:ext uri="{FF2B5EF4-FFF2-40B4-BE49-F238E27FC236}">
                <a16:creationId xmlns:a16="http://schemas.microsoft.com/office/drawing/2014/main" id="{495D949D-D58A-417F-B255-1E0D0D951545}"/>
              </a:ext>
            </a:extLst>
          </p:cNvPr>
          <p:cNvGrpSpPr/>
          <p:nvPr/>
        </p:nvGrpSpPr>
        <p:grpSpPr>
          <a:xfrm>
            <a:off x="8266185" y="5305720"/>
            <a:ext cx="360006" cy="489750"/>
            <a:chOff x="7523163" y="1893888"/>
            <a:chExt cx="801688" cy="1090612"/>
          </a:xfrm>
          <a:solidFill>
            <a:schemeClr val="tx1"/>
          </a:solidFill>
        </p:grpSpPr>
        <p:sp>
          <p:nvSpPr>
            <p:cNvPr id="621" name="Freeform 17">
              <a:extLst>
                <a:ext uri="{FF2B5EF4-FFF2-40B4-BE49-F238E27FC236}">
                  <a16:creationId xmlns:a16="http://schemas.microsoft.com/office/drawing/2014/main" id="{01F6B364-1A7D-4319-B8AD-9071103E21AD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3201" y="2260600"/>
              <a:ext cx="247650" cy="60325"/>
            </a:xfrm>
            <a:custGeom>
              <a:avLst/>
              <a:gdLst>
                <a:gd name="T0" fmla="*/ 58 w 65"/>
                <a:gd name="T1" fmla="*/ 0 h 16"/>
                <a:gd name="T2" fmla="*/ 7 w 65"/>
                <a:gd name="T3" fmla="*/ 0 h 16"/>
                <a:gd name="T4" fmla="*/ 0 w 65"/>
                <a:gd name="T5" fmla="*/ 8 h 16"/>
                <a:gd name="T6" fmla="*/ 7 w 65"/>
                <a:gd name="T7" fmla="*/ 16 h 16"/>
                <a:gd name="T8" fmla="*/ 58 w 65"/>
                <a:gd name="T9" fmla="*/ 16 h 16"/>
                <a:gd name="T10" fmla="*/ 65 w 65"/>
                <a:gd name="T11" fmla="*/ 8 h 16"/>
                <a:gd name="T12" fmla="*/ 58 w 65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16">
                  <a:moveTo>
                    <a:pt x="58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12"/>
                    <a:pt x="3" y="16"/>
                    <a:pt x="7" y="16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62" y="16"/>
                    <a:pt x="65" y="12"/>
                    <a:pt x="65" y="8"/>
                  </a:cubicBezTo>
                  <a:cubicBezTo>
                    <a:pt x="65" y="4"/>
                    <a:pt x="62" y="0"/>
                    <a:pt x="5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22" name="Freeform 18">
              <a:extLst>
                <a:ext uri="{FF2B5EF4-FFF2-40B4-BE49-F238E27FC236}">
                  <a16:creationId xmlns:a16="http://schemas.microsoft.com/office/drawing/2014/main" id="{E5669B03-B8DE-4D4F-97F4-D4302D106F4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3201" y="2427288"/>
              <a:ext cx="247650" cy="60325"/>
            </a:xfrm>
            <a:custGeom>
              <a:avLst/>
              <a:gdLst>
                <a:gd name="T0" fmla="*/ 65 w 65"/>
                <a:gd name="T1" fmla="*/ 8 h 16"/>
                <a:gd name="T2" fmla="*/ 58 w 65"/>
                <a:gd name="T3" fmla="*/ 0 h 16"/>
                <a:gd name="T4" fmla="*/ 7 w 65"/>
                <a:gd name="T5" fmla="*/ 0 h 16"/>
                <a:gd name="T6" fmla="*/ 0 w 65"/>
                <a:gd name="T7" fmla="*/ 8 h 16"/>
                <a:gd name="T8" fmla="*/ 7 w 65"/>
                <a:gd name="T9" fmla="*/ 16 h 16"/>
                <a:gd name="T10" fmla="*/ 58 w 65"/>
                <a:gd name="T11" fmla="*/ 16 h 16"/>
                <a:gd name="T12" fmla="*/ 65 w 65"/>
                <a:gd name="T13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16">
                  <a:moveTo>
                    <a:pt x="65" y="8"/>
                  </a:moveTo>
                  <a:cubicBezTo>
                    <a:pt x="65" y="4"/>
                    <a:pt x="62" y="0"/>
                    <a:pt x="5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12"/>
                    <a:pt x="3" y="16"/>
                    <a:pt x="7" y="16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62" y="16"/>
                    <a:pt x="65" y="12"/>
                    <a:pt x="65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23" name="Freeform 19">
              <a:extLst>
                <a:ext uri="{FF2B5EF4-FFF2-40B4-BE49-F238E27FC236}">
                  <a16:creationId xmlns:a16="http://schemas.microsoft.com/office/drawing/2014/main" id="{0FD3F237-9AF9-4539-80A9-9B0DF55AF5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94613" y="2238375"/>
              <a:ext cx="103188" cy="104775"/>
            </a:xfrm>
            <a:custGeom>
              <a:avLst/>
              <a:gdLst>
                <a:gd name="T0" fmla="*/ 65 w 65"/>
                <a:gd name="T1" fmla="*/ 0 h 66"/>
                <a:gd name="T2" fmla="*/ 0 w 65"/>
                <a:gd name="T3" fmla="*/ 0 h 66"/>
                <a:gd name="T4" fmla="*/ 0 w 65"/>
                <a:gd name="T5" fmla="*/ 66 h 66"/>
                <a:gd name="T6" fmla="*/ 65 w 65"/>
                <a:gd name="T7" fmla="*/ 66 h 66"/>
                <a:gd name="T8" fmla="*/ 65 w 65"/>
                <a:gd name="T9" fmla="*/ 0 h 66"/>
                <a:gd name="T10" fmla="*/ 48 w 65"/>
                <a:gd name="T11" fmla="*/ 50 h 66"/>
                <a:gd name="T12" fmla="*/ 17 w 65"/>
                <a:gd name="T13" fmla="*/ 50 h 66"/>
                <a:gd name="T14" fmla="*/ 17 w 65"/>
                <a:gd name="T15" fmla="*/ 19 h 66"/>
                <a:gd name="T16" fmla="*/ 48 w 65"/>
                <a:gd name="T17" fmla="*/ 19 h 66"/>
                <a:gd name="T18" fmla="*/ 48 w 65"/>
                <a:gd name="T19" fmla="*/ 5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66">
                  <a:moveTo>
                    <a:pt x="65" y="0"/>
                  </a:moveTo>
                  <a:lnTo>
                    <a:pt x="0" y="0"/>
                  </a:lnTo>
                  <a:lnTo>
                    <a:pt x="0" y="66"/>
                  </a:lnTo>
                  <a:lnTo>
                    <a:pt x="65" y="66"/>
                  </a:lnTo>
                  <a:lnTo>
                    <a:pt x="65" y="0"/>
                  </a:lnTo>
                  <a:close/>
                  <a:moveTo>
                    <a:pt x="48" y="50"/>
                  </a:moveTo>
                  <a:lnTo>
                    <a:pt x="17" y="50"/>
                  </a:lnTo>
                  <a:lnTo>
                    <a:pt x="17" y="19"/>
                  </a:lnTo>
                  <a:lnTo>
                    <a:pt x="48" y="19"/>
                  </a:lnTo>
                  <a:lnTo>
                    <a:pt x="48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24" name="Freeform 20">
              <a:extLst>
                <a:ext uri="{FF2B5EF4-FFF2-40B4-BE49-F238E27FC236}">
                  <a16:creationId xmlns:a16="http://schemas.microsoft.com/office/drawing/2014/main" id="{2D3BC53E-EA85-4125-8C66-CAC15157D9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94613" y="2405063"/>
              <a:ext cx="103188" cy="104775"/>
            </a:xfrm>
            <a:custGeom>
              <a:avLst/>
              <a:gdLst>
                <a:gd name="T0" fmla="*/ 65 w 65"/>
                <a:gd name="T1" fmla="*/ 0 h 66"/>
                <a:gd name="T2" fmla="*/ 0 w 65"/>
                <a:gd name="T3" fmla="*/ 0 h 66"/>
                <a:gd name="T4" fmla="*/ 0 w 65"/>
                <a:gd name="T5" fmla="*/ 66 h 66"/>
                <a:gd name="T6" fmla="*/ 65 w 65"/>
                <a:gd name="T7" fmla="*/ 66 h 66"/>
                <a:gd name="T8" fmla="*/ 65 w 65"/>
                <a:gd name="T9" fmla="*/ 0 h 66"/>
                <a:gd name="T10" fmla="*/ 48 w 65"/>
                <a:gd name="T11" fmla="*/ 47 h 66"/>
                <a:gd name="T12" fmla="*/ 17 w 65"/>
                <a:gd name="T13" fmla="*/ 47 h 66"/>
                <a:gd name="T14" fmla="*/ 17 w 65"/>
                <a:gd name="T15" fmla="*/ 16 h 66"/>
                <a:gd name="T16" fmla="*/ 48 w 65"/>
                <a:gd name="T17" fmla="*/ 16 h 66"/>
                <a:gd name="T18" fmla="*/ 48 w 65"/>
                <a:gd name="T19" fmla="*/ 47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66">
                  <a:moveTo>
                    <a:pt x="65" y="0"/>
                  </a:moveTo>
                  <a:lnTo>
                    <a:pt x="0" y="0"/>
                  </a:lnTo>
                  <a:lnTo>
                    <a:pt x="0" y="66"/>
                  </a:lnTo>
                  <a:lnTo>
                    <a:pt x="65" y="66"/>
                  </a:lnTo>
                  <a:lnTo>
                    <a:pt x="65" y="0"/>
                  </a:lnTo>
                  <a:close/>
                  <a:moveTo>
                    <a:pt x="48" y="47"/>
                  </a:moveTo>
                  <a:lnTo>
                    <a:pt x="17" y="47"/>
                  </a:lnTo>
                  <a:lnTo>
                    <a:pt x="17" y="16"/>
                  </a:lnTo>
                  <a:lnTo>
                    <a:pt x="48" y="16"/>
                  </a:lnTo>
                  <a:lnTo>
                    <a:pt x="48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25" name="Freeform 21">
              <a:extLst>
                <a:ext uri="{FF2B5EF4-FFF2-40B4-BE49-F238E27FC236}">
                  <a16:creationId xmlns:a16="http://schemas.microsoft.com/office/drawing/2014/main" id="{51358E2C-3A11-4B6F-8231-6B43EF5F5B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94613" y="2571750"/>
              <a:ext cx="103188" cy="104775"/>
            </a:xfrm>
            <a:custGeom>
              <a:avLst/>
              <a:gdLst>
                <a:gd name="T0" fmla="*/ 0 w 65"/>
                <a:gd name="T1" fmla="*/ 66 h 66"/>
                <a:gd name="T2" fmla="*/ 65 w 65"/>
                <a:gd name="T3" fmla="*/ 66 h 66"/>
                <a:gd name="T4" fmla="*/ 65 w 65"/>
                <a:gd name="T5" fmla="*/ 0 h 66"/>
                <a:gd name="T6" fmla="*/ 0 w 65"/>
                <a:gd name="T7" fmla="*/ 0 h 66"/>
                <a:gd name="T8" fmla="*/ 0 w 65"/>
                <a:gd name="T9" fmla="*/ 66 h 66"/>
                <a:gd name="T10" fmla="*/ 17 w 65"/>
                <a:gd name="T11" fmla="*/ 16 h 66"/>
                <a:gd name="T12" fmla="*/ 48 w 65"/>
                <a:gd name="T13" fmla="*/ 16 h 66"/>
                <a:gd name="T14" fmla="*/ 48 w 65"/>
                <a:gd name="T15" fmla="*/ 47 h 66"/>
                <a:gd name="T16" fmla="*/ 17 w 65"/>
                <a:gd name="T17" fmla="*/ 47 h 66"/>
                <a:gd name="T18" fmla="*/ 17 w 65"/>
                <a:gd name="T19" fmla="*/ 1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66">
                  <a:moveTo>
                    <a:pt x="0" y="66"/>
                  </a:moveTo>
                  <a:lnTo>
                    <a:pt x="65" y="66"/>
                  </a:lnTo>
                  <a:lnTo>
                    <a:pt x="65" y="0"/>
                  </a:lnTo>
                  <a:lnTo>
                    <a:pt x="0" y="0"/>
                  </a:lnTo>
                  <a:lnTo>
                    <a:pt x="0" y="66"/>
                  </a:lnTo>
                  <a:close/>
                  <a:moveTo>
                    <a:pt x="17" y="16"/>
                  </a:moveTo>
                  <a:lnTo>
                    <a:pt x="48" y="16"/>
                  </a:lnTo>
                  <a:lnTo>
                    <a:pt x="48" y="47"/>
                  </a:lnTo>
                  <a:lnTo>
                    <a:pt x="17" y="47"/>
                  </a:lnTo>
                  <a:lnTo>
                    <a:pt x="17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26" name="Freeform 22">
              <a:extLst>
                <a:ext uri="{FF2B5EF4-FFF2-40B4-BE49-F238E27FC236}">
                  <a16:creationId xmlns:a16="http://schemas.microsoft.com/office/drawing/2014/main" id="{F33A80DF-1354-4A5B-A330-39D4CA951695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3201" y="2593975"/>
              <a:ext cx="201613" cy="57150"/>
            </a:xfrm>
            <a:custGeom>
              <a:avLst/>
              <a:gdLst>
                <a:gd name="T0" fmla="*/ 0 w 53"/>
                <a:gd name="T1" fmla="*/ 8 h 15"/>
                <a:gd name="T2" fmla="*/ 7 w 53"/>
                <a:gd name="T3" fmla="*/ 15 h 15"/>
                <a:gd name="T4" fmla="*/ 35 w 53"/>
                <a:gd name="T5" fmla="*/ 15 h 15"/>
                <a:gd name="T6" fmla="*/ 53 w 53"/>
                <a:gd name="T7" fmla="*/ 0 h 15"/>
                <a:gd name="T8" fmla="*/ 7 w 53"/>
                <a:gd name="T9" fmla="*/ 0 h 15"/>
                <a:gd name="T10" fmla="*/ 0 w 53"/>
                <a:gd name="T11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" h="15">
                  <a:moveTo>
                    <a:pt x="0" y="8"/>
                  </a:moveTo>
                  <a:cubicBezTo>
                    <a:pt x="0" y="12"/>
                    <a:pt x="3" y="15"/>
                    <a:pt x="7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40" y="9"/>
                    <a:pt x="46" y="4"/>
                    <a:pt x="53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27" name="Freeform 23">
              <a:extLst>
                <a:ext uri="{FF2B5EF4-FFF2-40B4-BE49-F238E27FC236}">
                  <a16:creationId xmlns:a16="http://schemas.microsoft.com/office/drawing/2014/main" id="{B5B43544-21FC-43B0-86FF-66C5FC500F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23163" y="1893888"/>
              <a:ext cx="719138" cy="1006475"/>
            </a:xfrm>
            <a:custGeom>
              <a:avLst/>
              <a:gdLst>
                <a:gd name="T0" fmla="*/ 48 w 189"/>
                <a:gd name="T1" fmla="*/ 244 h 266"/>
                <a:gd name="T2" fmla="*/ 22 w 189"/>
                <a:gd name="T3" fmla="*/ 218 h 266"/>
                <a:gd name="T4" fmla="*/ 22 w 189"/>
                <a:gd name="T5" fmla="*/ 80 h 266"/>
                <a:gd name="T6" fmla="*/ 48 w 189"/>
                <a:gd name="T7" fmla="*/ 54 h 266"/>
                <a:gd name="T8" fmla="*/ 57 w 189"/>
                <a:gd name="T9" fmla="*/ 54 h 266"/>
                <a:gd name="T10" fmla="*/ 69 w 189"/>
                <a:gd name="T11" fmla="*/ 63 h 266"/>
                <a:gd name="T12" fmla="*/ 121 w 189"/>
                <a:gd name="T13" fmla="*/ 63 h 266"/>
                <a:gd name="T14" fmla="*/ 133 w 189"/>
                <a:gd name="T15" fmla="*/ 54 h 266"/>
                <a:gd name="T16" fmla="*/ 141 w 189"/>
                <a:gd name="T17" fmla="*/ 54 h 266"/>
                <a:gd name="T18" fmla="*/ 167 w 189"/>
                <a:gd name="T19" fmla="*/ 80 h 266"/>
                <a:gd name="T20" fmla="*/ 167 w 189"/>
                <a:gd name="T21" fmla="*/ 178 h 266"/>
                <a:gd name="T22" fmla="*/ 189 w 189"/>
                <a:gd name="T23" fmla="*/ 184 h 266"/>
                <a:gd name="T24" fmla="*/ 189 w 189"/>
                <a:gd name="T25" fmla="*/ 80 h 266"/>
                <a:gd name="T26" fmla="*/ 141 w 189"/>
                <a:gd name="T27" fmla="*/ 32 h 266"/>
                <a:gd name="T28" fmla="*/ 133 w 189"/>
                <a:gd name="T29" fmla="*/ 32 h 266"/>
                <a:gd name="T30" fmla="*/ 121 w 189"/>
                <a:gd name="T31" fmla="*/ 22 h 266"/>
                <a:gd name="T32" fmla="*/ 117 w 189"/>
                <a:gd name="T33" fmla="*/ 22 h 266"/>
                <a:gd name="T34" fmla="*/ 95 w 189"/>
                <a:gd name="T35" fmla="*/ 0 h 266"/>
                <a:gd name="T36" fmla="*/ 72 w 189"/>
                <a:gd name="T37" fmla="*/ 22 h 266"/>
                <a:gd name="T38" fmla="*/ 69 w 189"/>
                <a:gd name="T39" fmla="*/ 22 h 266"/>
                <a:gd name="T40" fmla="*/ 56 w 189"/>
                <a:gd name="T41" fmla="*/ 32 h 266"/>
                <a:gd name="T42" fmla="*/ 48 w 189"/>
                <a:gd name="T43" fmla="*/ 32 h 266"/>
                <a:gd name="T44" fmla="*/ 0 w 189"/>
                <a:gd name="T45" fmla="*/ 80 h 266"/>
                <a:gd name="T46" fmla="*/ 0 w 189"/>
                <a:gd name="T47" fmla="*/ 218 h 266"/>
                <a:gd name="T48" fmla="*/ 48 w 189"/>
                <a:gd name="T49" fmla="*/ 266 h 266"/>
                <a:gd name="T50" fmla="*/ 107 w 189"/>
                <a:gd name="T51" fmla="*/ 266 h 266"/>
                <a:gd name="T52" fmla="*/ 101 w 189"/>
                <a:gd name="T53" fmla="*/ 244 h 266"/>
                <a:gd name="T54" fmla="*/ 48 w 189"/>
                <a:gd name="T55" fmla="*/ 244 h 266"/>
                <a:gd name="T56" fmla="*/ 95 w 189"/>
                <a:gd name="T57" fmla="*/ 14 h 266"/>
                <a:gd name="T58" fmla="*/ 103 w 189"/>
                <a:gd name="T59" fmla="*/ 22 h 266"/>
                <a:gd name="T60" fmla="*/ 86 w 189"/>
                <a:gd name="T61" fmla="*/ 22 h 266"/>
                <a:gd name="T62" fmla="*/ 95 w 189"/>
                <a:gd name="T63" fmla="*/ 14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9" h="266">
                  <a:moveTo>
                    <a:pt x="48" y="244"/>
                  </a:moveTo>
                  <a:cubicBezTo>
                    <a:pt x="34" y="244"/>
                    <a:pt x="22" y="232"/>
                    <a:pt x="22" y="218"/>
                  </a:cubicBezTo>
                  <a:cubicBezTo>
                    <a:pt x="22" y="80"/>
                    <a:pt x="22" y="80"/>
                    <a:pt x="22" y="80"/>
                  </a:cubicBezTo>
                  <a:cubicBezTo>
                    <a:pt x="22" y="65"/>
                    <a:pt x="34" y="54"/>
                    <a:pt x="48" y="54"/>
                  </a:cubicBezTo>
                  <a:cubicBezTo>
                    <a:pt x="57" y="54"/>
                    <a:pt x="57" y="54"/>
                    <a:pt x="57" y="54"/>
                  </a:cubicBezTo>
                  <a:cubicBezTo>
                    <a:pt x="58" y="59"/>
                    <a:pt x="63" y="63"/>
                    <a:pt x="69" y="63"/>
                  </a:cubicBezTo>
                  <a:cubicBezTo>
                    <a:pt x="121" y="63"/>
                    <a:pt x="121" y="63"/>
                    <a:pt x="121" y="63"/>
                  </a:cubicBezTo>
                  <a:cubicBezTo>
                    <a:pt x="126" y="63"/>
                    <a:pt x="131" y="59"/>
                    <a:pt x="133" y="54"/>
                  </a:cubicBezTo>
                  <a:cubicBezTo>
                    <a:pt x="141" y="54"/>
                    <a:pt x="141" y="54"/>
                    <a:pt x="141" y="54"/>
                  </a:cubicBezTo>
                  <a:cubicBezTo>
                    <a:pt x="155" y="54"/>
                    <a:pt x="167" y="65"/>
                    <a:pt x="167" y="80"/>
                  </a:cubicBezTo>
                  <a:cubicBezTo>
                    <a:pt x="167" y="178"/>
                    <a:pt x="167" y="178"/>
                    <a:pt x="167" y="178"/>
                  </a:cubicBezTo>
                  <a:cubicBezTo>
                    <a:pt x="175" y="179"/>
                    <a:pt x="182" y="181"/>
                    <a:pt x="189" y="184"/>
                  </a:cubicBezTo>
                  <a:cubicBezTo>
                    <a:pt x="189" y="80"/>
                    <a:pt x="189" y="80"/>
                    <a:pt x="189" y="80"/>
                  </a:cubicBezTo>
                  <a:cubicBezTo>
                    <a:pt x="189" y="53"/>
                    <a:pt x="167" y="32"/>
                    <a:pt x="141" y="32"/>
                  </a:cubicBezTo>
                  <a:cubicBezTo>
                    <a:pt x="133" y="32"/>
                    <a:pt x="133" y="32"/>
                    <a:pt x="133" y="32"/>
                  </a:cubicBezTo>
                  <a:cubicBezTo>
                    <a:pt x="131" y="26"/>
                    <a:pt x="126" y="22"/>
                    <a:pt x="121" y="22"/>
                  </a:cubicBezTo>
                  <a:cubicBezTo>
                    <a:pt x="117" y="22"/>
                    <a:pt x="117" y="22"/>
                    <a:pt x="117" y="22"/>
                  </a:cubicBezTo>
                  <a:cubicBezTo>
                    <a:pt x="117" y="10"/>
                    <a:pt x="107" y="0"/>
                    <a:pt x="95" y="0"/>
                  </a:cubicBezTo>
                  <a:cubicBezTo>
                    <a:pt x="82" y="0"/>
                    <a:pt x="72" y="10"/>
                    <a:pt x="72" y="22"/>
                  </a:cubicBezTo>
                  <a:cubicBezTo>
                    <a:pt x="69" y="22"/>
                    <a:pt x="69" y="22"/>
                    <a:pt x="69" y="22"/>
                  </a:cubicBezTo>
                  <a:cubicBezTo>
                    <a:pt x="63" y="22"/>
                    <a:pt x="58" y="26"/>
                    <a:pt x="56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22" y="32"/>
                    <a:pt x="0" y="53"/>
                    <a:pt x="0" y="80"/>
                  </a:cubicBezTo>
                  <a:cubicBezTo>
                    <a:pt x="0" y="218"/>
                    <a:pt x="0" y="218"/>
                    <a:pt x="0" y="218"/>
                  </a:cubicBezTo>
                  <a:cubicBezTo>
                    <a:pt x="0" y="244"/>
                    <a:pt x="22" y="266"/>
                    <a:pt x="48" y="266"/>
                  </a:cubicBezTo>
                  <a:cubicBezTo>
                    <a:pt x="107" y="266"/>
                    <a:pt x="107" y="266"/>
                    <a:pt x="107" y="266"/>
                  </a:cubicBezTo>
                  <a:cubicBezTo>
                    <a:pt x="104" y="259"/>
                    <a:pt x="102" y="252"/>
                    <a:pt x="101" y="244"/>
                  </a:cubicBezTo>
                  <a:lnTo>
                    <a:pt x="48" y="244"/>
                  </a:lnTo>
                  <a:close/>
                  <a:moveTo>
                    <a:pt x="95" y="14"/>
                  </a:moveTo>
                  <a:cubicBezTo>
                    <a:pt x="99" y="14"/>
                    <a:pt x="103" y="17"/>
                    <a:pt x="103" y="22"/>
                  </a:cubicBezTo>
                  <a:cubicBezTo>
                    <a:pt x="86" y="22"/>
                    <a:pt x="86" y="22"/>
                    <a:pt x="86" y="22"/>
                  </a:cubicBezTo>
                  <a:cubicBezTo>
                    <a:pt x="86" y="17"/>
                    <a:pt x="90" y="14"/>
                    <a:pt x="95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28" name="Freeform 24">
              <a:extLst>
                <a:ext uri="{FF2B5EF4-FFF2-40B4-BE49-F238E27FC236}">
                  <a16:creationId xmlns:a16="http://schemas.microsoft.com/office/drawing/2014/main" id="{9E0DCE2F-1AEF-4E9F-B842-17DD66D542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48613" y="2605088"/>
              <a:ext cx="376238" cy="379412"/>
            </a:xfrm>
            <a:custGeom>
              <a:avLst/>
              <a:gdLst>
                <a:gd name="T0" fmla="*/ 49 w 99"/>
                <a:gd name="T1" fmla="*/ 0 h 100"/>
                <a:gd name="T2" fmla="*/ 0 w 99"/>
                <a:gd name="T3" fmla="*/ 50 h 100"/>
                <a:gd name="T4" fmla="*/ 49 w 99"/>
                <a:gd name="T5" fmla="*/ 100 h 100"/>
                <a:gd name="T6" fmla="*/ 99 w 99"/>
                <a:gd name="T7" fmla="*/ 50 h 100"/>
                <a:gd name="T8" fmla="*/ 49 w 99"/>
                <a:gd name="T9" fmla="*/ 0 h 100"/>
                <a:gd name="T10" fmla="*/ 45 w 99"/>
                <a:gd name="T11" fmla="*/ 77 h 100"/>
                <a:gd name="T12" fmla="*/ 37 w 99"/>
                <a:gd name="T13" fmla="*/ 77 h 100"/>
                <a:gd name="T14" fmla="*/ 23 w 99"/>
                <a:gd name="T15" fmla="*/ 49 h 100"/>
                <a:gd name="T16" fmla="*/ 31 w 99"/>
                <a:gd name="T17" fmla="*/ 44 h 100"/>
                <a:gd name="T18" fmla="*/ 39 w 99"/>
                <a:gd name="T19" fmla="*/ 62 h 100"/>
                <a:gd name="T20" fmla="*/ 60 w 99"/>
                <a:gd name="T21" fmla="*/ 23 h 100"/>
                <a:gd name="T22" fmla="*/ 75 w 99"/>
                <a:gd name="T23" fmla="*/ 23 h 100"/>
                <a:gd name="T24" fmla="*/ 45 w 99"/>
                <a:gd name="T25" fmla="*/ 77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00">
                  <a:moveTo>
                    <a:pt x="49" y="0"/>
                  </a:moveTo>
                  <a:cubicBezTo>
                    <a:pt x="22" y="0"/>
                    <a:pt x="0" y="23"/>
                    <a:pt x="0" y="50"/>
                  </a:cubicBezTo>
                  <a:cubicBezTo>
                    <a:pt x="0" y="77"/>
                    <a:pt x="22" y="100"/>
                    <a:pt x="49" y="100"/>
                  </a:cubicBezTo>
                  <a:cubicBezTo>
                    <a:pt x="76" y="100"/>
                    <a:pt x="99" y="77"/>
                    <a:pt x="99" y="50"/>
                  </a:cubicBezTo>
                  <a:cubicBezTo>
                    <a:pt x="99" y="23"/>
                    <a:pt x="76" y="0"/>
                    <a:pt x="49" y="0"/>
                  </a:cubicBezTo>
                  <a:close/>
                  <a:moveTo>
                    <a:pt x="45" y="77"/>
                  </a:moveTo>
                  <a:cubicBezTo>
                    <a:pt x="37" y="77"/>
                    <a:pt x="37" y="77"/>
                    <a:pt x="37" y="77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31" y="44"/>
                    <a:pt x="31" y="44"/>
                    <a:pt x="31" y="44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60" y="23"/>
                    <a:pt x="60" y="23"/>
                    <a:pt x="60" y="23"/>
                  </a:cubicBezTo>
                  <a:cubicBezTo>
                    <a:pt x="75" y="23"/>
                    <a:pt x="75" y="23"/>
                    <a:pt x="75" y="23"/>
                  </a:cubicBezTo>
                  <a:lnTo>
                    <a:pt x="45" y="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629" name="Freeform 5">
            <a:extLst>
              <a:ext uri="{FF2B5EF4-FFF2-40B4-BE49-F238E27FC236}">
                <a16:creationId xmlns:a16="http://schemas.microsoft.com/office/drawing/2014/main" id="{45942A1C-2D8F-454A-9B5A-16571ED66BEB}"/>
              </a:ext>
            </a:extLst>
          </p:cNvPr>
          <p:cNvSpPr>
            <a:spLocks noEditPoints="1"/>
          </p:cNvSpPr>
          <p:nvPr/>
        </p:nvSpPr>
        <p:spPr bwMode="auto">
          <a:xfrm>
            <a:off x="10146909" y="5326770"/>
            <a:ext cx="369798" cy="447651"/>
          </a:xfrm>
          <a:custGeom>
            <a:avLst/>
            <a:gdLst>
              <a:gd name="T0" fmla="*/ 791 w 812"/>
              <a:gd name="T1" fmla="*/ 578 h 983"/>
              <a:gd name="T2" fmla="*/ 697 w 812"/>
              <a:gd name="T3" fmla="*/ 481 h 983"/>
              <a:gd name="T4" fmla="*/ 543 w 812"/>
              <a:gd name="T5" fmla="*/ 441 h 983"/>
              <a:gd name="T6" fmla="*/ 504 w 812"/>
              <a:gd name="T7" fmla="*/ 400 h 983"/>
              <a:gd name="T8" fmla="*/ 541 w 812"/>
              <a:gd name="T9" fmla="*/ 311 h 983"/>
              <a:gd name="T10" fmla="*/ 543 w 812"/>
              <a:gd name="T11" fmla="*/ 311 h 983"/>
              <a:gd name="T12" fmla="*/ 571 w 812"/>
              <a:gd name="T13" fmla="*/ 222 h 983"/>
              <a:gd name="T14" fmla="*/ 584 w 812"/>
              <a:gd name="T15" fmla="*/ 153 h 983"/>
              <a:gd name="T16" fmla="*/ 524 w 812"/>
              <a:gd name="T17" fmla="*/ 34 h 983"/>
              <a:gd name="T18" fmla="*/ 486 w 812"/>
              <a:gd name="T19" fmla="*/ 16 h 983"/>
              <a:gd name="T20" fmla="*/ 371 w 812"/>
              <a:gd name="T21" fmla="*/ 0 h 983"/>
              <a:gd name="T22" fmla="*/ 315 w 812"/>
              <a:gd name="T23" fmla="*/ 29 h 983"/>
              <a:gd name="T24" fmla="*/ 256 w 812"/>
              <a:gd name="T25" fmla="*/ 49 h 983"/>
              <a:gd name="T26" fmla="*/ 227 w 812"/>
              <a:gd name="T27" fmla="*/ 128 h 983"/>
              <a:gd name="T28" fmla="*/ 237 w 812"/>
              <a:gd name="T29" fmla="*/ 227 h 983"/>
              <a:gd name="T30" fmla="*/ 261 w 812"/>
              <a:gd name="T31" fmla="*/ 311 h 983"/>
              <a:gd name="T32" fmla="*/ 262 w 812"/>
              <a:gd name="T33" fmla="*/ 311 h 983"/>
              <a:gd name="T34" fmla="*/ 280 w 812"/>
              <a:gd name="T35" fmla="*/ 352 h 983"/>
              <a:gd name="T36" fmla="*/ 286 w 812"/>
              <a:gd name="T37" fmla="*/ 420 h 983"/>
              <a:gd name="T38" fmla="*/ 190 w 812"/>
              <a:gd name="T39" fmla="*/ 462 h 983"/>
              <a:gd name="T40" fmla="*/ 41 w 812"/>
              <a:gd name="T41" fmla="*/ 534 h 983"/>
              <a:gd name="T42" fmla="*/ 21 w 812"/>
              <a:gd name="T43" fmla="*/ 579 h 983"/>
              <a:gd name="T44" fmla="*/ 60 w 812"/>
              <a:gd name="T45" fmla="*/ 924 h 983"/>
              <a:gd name="T46" fmla="*/ 406 w 812"/>
              <a:gd name="T47" fmla="*/ 983 h 983"/>
              <a:gd name="T48" fmla="*/ 753 w 812"/>
              <a:gd name="T49" fmla="*/ 924 h 983"/>
              <a:gd name="T50" fmla="*/ 791 w 812"/>
              <a:gd name="T51" fmla="*/ 579 h 983"/>
              <a:gd name="T52" fmla="*/ 410 w 812"/>
              <a:gd name="T53" fmla="*/ 542 h 983"/>
              <a:gd name="T54" fmla="*/ 526 w 812"/>
              <a:gd name="T55" fmla="*/ 464 h 983"/>
              <a:gd name="T56" fmla="*/ 342 w 812"/>
              <a:gd name="T57" fmla="*/ 589 h 983"/>
              <a:gd name="T58" fmla="*/ 308 w 812"/>
              <a:gd name="T59" fmla="*/ 437 h 983"/>
              <a:gd name="T60" fmla="*/ 402 w 812"/>
              <a:gd name="T61" fmla="*/ 542 h 983"/>
              <a:gd name="T62" fmla="*/ 755 w 812"/>
              <a:gd name="T63" fmla="*/ 857 h 983"/>
              <a:gd name="T64" fmla="*/ 406 w 812"/>
              <a:gd name="T65" fmla="*/ 928 h 983"/>
              <a:gd name="T66" fmla="*/ 58 w 812"/>
              <a:gd name="T67" fmla="*/ 857 h 983"/>
              <a:gd name="T68" fmla="*/ 73 w 812"/>
              <a:gd name="T69" fmla="*/ 595 h 983"/>
              <a:gd name="T70" fmla="*/ 135 w 812"/>
              <a:gd name="T71" fmla="*/ 532 h 983"/>
              <a:gd name="T72" fmla="*/ 272 w 812"/>
              <a:gd name="T73" fmla="*/ 499 h 983"/>
              <a:gd name="T74" fmla="*/ 332 w 812"/>
              <a:gd name="T75" fmla="*/ 633 h 983"/>
              <a:gd name="T76" fmla="*/ 378 w 812"/>
              <a:gd name="T77" fmla="*/ 597 h 983"/>
              <a:gd name="T78" fmla="*/ 327 w 812"/>
              <a:gd name="T79" fmla="*/ 840 h 983"/>
              <a:gd name="T80" fmla="*/ 486 w 812"/>
              <a:gd name="T81" fmla="*/ 840 h 983"/>
              <a:gd name="T82" fmla="*/ 435 w 812"/>
              <a:gd name="T83" fmla="*/ 597 h 983"/>
              <a:gd name="T84" fmla="*/ 481 w 812"/>
              <a:gd name="T85" fmla="*/ 633 h 983"/>
              <a:gd name="T86" fmla="*/ 541 w 812"/>
              <a:gd name="T87" fmla="*/ 499 h 983"/>
              <a:gd name="T88" fmla="*/ 677 w 812"/>
              <a:gd name="T89" fmla="*/ 532 h 983"/>
              <a:gd name="T90" fmla="*/ 739 w 812"/>
              <a:gd name="T91" fmla="*/ 595 h 983"/>
              <a:gd name="T92" fmla="*/ 755 w 812"/>
              <a:gd name="T93" fmla="*/ 857 h 9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812" h="983">
                <a:moveTo>
                  <a:pt x="791" y="579"/>
                </a:moveTo>
                <a:cubicBezTo>
                  <a:pt x="791" y="578"/>
                  <a:pt x="791" y="578"/>
                  <a:pt x="791" y="578"/>
                </a:cubicBezTo>
                <a:cubicBezTo>
                  <a:pt x="790" y="570"/>
                  <a:pt x="786" y="553"/>
                  <a:pt x="772" y="534"/>
                </a:cubicBezTo>
                <a:cubicBezTo>
                  <a:pt x="756" y="511"/>
                  <a:pt x="730" y="494"/>
                  <a:pt x="697" y="481"/>
                </a:cubicBezTo>
                <a:cubicBezTo>
                  <a:pt x="674" y="471"/>
                  <a:pt x="647" y="467"/>
                  <a:pt x="622" y="462"/>
                </a:cubicBezTo>
                <a:cubicBezTo>
                  <a:pt x="595" y="457"/>
                  <a:pt x="567" y="452"/>
                  <a:pt x="543" y="441"/>
                </a:cubicBezTo>
                <a:cubicBezTo>
                  <a:pt x="521" y="418"/>
                  <a:pt x="521" y="418"/>
                  <a:pt x="521" y="418"/>
                </a:cubicBezTo>
                <a:cubicBezTo>
                  <a:pt x="504" y="400"/>
                  <a:pt x="504" y="400"/>
                  <a:pt x="504" y="400"/>
                </a:cubicBezTo>
                <a:cubicBezTo>
                  <a:pt x="512" y="384"/>
                  <a:pt x="520" y="367"/>
                  <a:pt x="528" y="347"/>
                </a:cubicBezTo>
                <a:cubicBezTo>
                  <a:pt x="533" y="336"/>
                  <a:pt x="537" y="324"/>
                  <a:pt x="541" y="311"/>
                </a:cubicBezTo>
                <a:cubicBezTo>
                  <a:pt x="542" y="311"/>
                  <a:pt x="542" y="311"/>
                  <a:pt x="542" y="311"/>
                </a:cubicBezTo>
                <a:cubicBezTo>
                  <a:pt x="542" y="311"/>
                  <a:pt x="542" y="311"/>
                  <a:pt x="543" y="311"/>
                </a:cubicBezTo>
                <a:cubicBezTo>
                  <a:pt x="551" y="311"/>
                  <a:pt x="565" y="296"/>
                  <a:pt x="566" y="287"/>
                </a:cubicBezTo>
                <a:cubicBezTo>
                  <a:pt x="571" y="222"/>
                  <a:pt x="571" y="222"/>
                  <a:pt x="571" y="222"/>
                </a:cubicBezTo>
                <a:cubicBezTo>
                  <a:pt x="572" y="216"/>
                  <a:pt x="569" y="210"/>
                  <a:pt x="564" y="206"/>
                </a:cubicBezTo>
                <a:cubicBezTo>
                  <a:pt x="584" y="153"/>
                  <a:pt x="584" y="153"/>
                  <a:pt x="584" y="153"/>
                </a:cubicBezTo>
                <a:cubicBezTo>
                  <a:pt x="589" y="141"/>
                  <a:pt x="587" y="128"/>
                  <a:pt x="580" y="117"/>
                </a:cubicBezTo>
                <a:cubicBezTo>
                  <a:pt x="524" y="34"/>
                  <a:pt x="524" y="34"/>
                  <a:pt x="524" y="34"/>
                </a:cubicBezTo>
                <a:cubicBezTo>
                  <a:pt x="518" y="25"/>
                  <a:pt x="508" y="19"/>
                  <a:pt x="497" y="18"/>
                </a:cubicBezTo>
                <a:cubicBezTo>
                  <a:pt x="486" y="16"/>
                  <a:pt x="486" y="16"/>
                  <a:pt x="486" y="16"/>
                </a:cubicBezTo>
                <a:cubicBezTo>
                  <a:pt x="455" y="12"/>
                  <a:pt x="404" y="4"/>
                  <a:pt x="377" y="0"/>
                </a:cubicBezTo>
                <a:cubicBezTo>
                  <a:pt x="375" y="0"/>
                  <a:pt x="373" y="0"/>
                  <a:pt x="371" y="0"/>
                </a:cubicBezTo>
                <a:cubicBezTo>
                  <a:pt x="363" y="0"/>
                  <a:pt x="356" y="2"/>
                  <a:pt x="350" y="6"/>
                </a:cubicBezTo>
                <a:cubicBezTo>
                  <a:pt x="315" y="29"/>
                  <a:pt x="315" y="29"/>
                  <a:pt x="315" y="29"/>
                </a:cubicBezTo>
                <a:cubicBezTo>
                  <a:pt x="291" y="28"/>
                  <a:pt x="291" y="28"/>
                  <a:pt x="291" y="28"/>
                </a:cubicBezTo>
                <a:cubicBezTo>
                  <a:pt x="276" y="28"/>
                  <a:pt x="263" y="36"/>
                  <a:pt x="256" y="49"/>
                </a:cubicBezTo>
                <a:cubicBezTo>
                  <a:pt x="247" y="66"/>
                  <a:pt x="235" y="93"/>
                  <a:pt x="230" y="103"/>
                </a:cubicBezTo>
                <a:cubicBezTo>
                  <a:pt x="226" y="111"/>
                  <a:pt x="225" y="120"/>
                  <a:pt x="227" y="128"/>
                </a:cubicBezTo>
                <a:cubicBezTo>
                  <a:pt x="229" y="142"/>
                  <a:pt x="235" y="170"/>
                  <a:pt x="243" y="212"/>
                </a:cubicBezTo>
                <a:cubicBezTo>
                  <a:pt x="239" y="216"/>
                  <a:pt x="236" y="221"/>
                  <a:pt x="237" y="227"/>
                </a:cubicBezTo>
                <a:cubicBezTo>
                  <a:pt x="242" y="292"/>
                  <a:pt x="242" y="292"/>
                  <a:pt x="242" y="292"/>
                </a:cubicBezTo>
                <a:cubicBezTo>
                  <a:pt x="243" y="304"/>
                  <a:pt x="257" y="311"/>
                  <a:pt x="261" y="311"/>
                </a:cubicBezTo>
                <a:cubicBezTo>
                  <a:pt x="262" y="311"/>
                  <a:pt x="262" y="311"/>
                  <a:pt x="262" y="311"/>
                </a:cubicBezTo>
                <a:cubicBezTo>
                  <a:pt x="262" y="311"/>
                  <a:pt x="262" y="311"/>
                  <a:pt x="262" y="311"/>
                </a:cubicBezTo>
                <a:cubicBezTo>
                  <a:pt x="263" y="310"/>
                  <a:pt x="264" y="310"/>
                  <a:pt x="265" y="310"/>
                </a:cubicBezTo>
                <a:cubicBezTo>
                  <a:pt x="269" y="324"/>
                  <a:pt x="274" y="338"/>
                  <a:pt x="280" y="352"/>
                </a:cubicBezTo>
                <a:cubicBezTo>
                  <a:pt x="287" y="370"/>
                  <a:pt x="294" y="386"/>
                  <a:pt x="302" y="400"/>
                </a:cubicBezTo>
                <a:cubicBezTo>
                  <a:pt x="286" y="420"/>
                  <a:pt x="286" y="420"/>
                  <a:pt x="286" y="420"/>
                </a:cubicBezTo>
                <a:cubicBezTo>
                  <a:pt x="269" y="441"/>
                  <a:pt x="269" y="441"/>
                  <a:pt x="269" y="441"/>
                </a:cubicBezTo>
                <a:cubicBezTo>
                  <a:pt x="245" y="452"/>
                  <a:pt x="217" y="457"/>
                  <a:pt x="190" y="462"/>
                </a:cubicBezTo>
                <a:cubicBezTo>
                  <a:pt x="165" y="467"/>
                  <a:pt x="139" y="471"/>
                  <a:pt x="115" y="481"/>
                </a:cubicBezTo>
                <a:cubicBezTo>
                  <a:pt x="82" y="494"/>
                  <a:pt x="57" y="512"/>
                  <a:pt x="41" y="534"/>
                </a:cubicBezTo>
                <a:cubicBezTo>
                  <a:pt x="26" y="553"/>
                  <a:pt x="23" y="570"/>
                  <a:pt x="21" y="578"/>
                </a:cubicBezTo>
                <a:cubicBezTo>
                  <a:pt x="21" y="578"/>
                  <a:pt x="21" y="578"/>
                  <a:pt x="21" y="579"/>
                </a:cubicBezTo>
                <a:cubicBezTo>
                  <a:pt x="13" y="605"/>
                  <a:pt x="3" y="749"/>
                  <a:pt x="1" y="844"/>
                </a:cubicBezTo>
                <a:cubicBezTo>
                  <a:pt x="0" y="869"/>
                  <a:pt x="7" y="901"/>
                  <a:pt x="60" y="924"/>
                </a:cubicBezTo>
                <a:cubicBezTo>
                  <a:pt x="115" y="949"/>
                  <a:pt x="190" y="966"/>
                  <a:pt x="283" y="975"/>
                </a:cubicBezTo>
                <a:cubicBezTo>
                  <a:pt x="353" y="982"/>
                  <a:pt x="406" y="983"/>
                  <a:pt x="406" y="983"/>
                </a:cubicBezTo>
                <a:cubicBezTo>
                  <a:pt x="408" y="983"/>
                  <a:pt x="612" y="982"/>
                  <a:pt x="752" y="925"/>
                </a:cubicBezTo>
                <a:cubicBezTo>
                  <a:pt x="753" y="924"/>
                  <a:pt x="753" y="924"/>
                  <a:pt x="753" y="924"/>
                </a:cubicBezTo>
                <a:cubicBezTo>
                  <a:pt x="806" y="901"/>
                  <a:pt x="812" y="869"/>
                  <a:pt x="812" y="844"/>
                </a:cubicBezTo>
                <a:cubicBezTo>
                  <a:pt x="809" y="749"/>
                  <a:pt x="799" y="605"/>
                  <a:pt x="791" y="579"/>
                </a:cubicBezTo>
                <a:close/>
                <a:moveTo>
                  <a:pt x="470" y="589"/>
                </a:moveTo>
                <a:cubicBezTo>
                  <a:pt x="410" y="542"/>
                  <a:pt x="410" y="542"/>
                  <a:pt x="410" y="542"/>
                </a:cubicBezTo>
                <a:cubicBezTo>
                  <a:pt x="501" y="437"/>
                  <a:pt x="501" y="437"/>
                  <a:pt x="501" y="437"/>
                </a:cubicBezTo>
                <a:cubicBezTo>
                  <a:pt x="526" y="464"/>
                  <a:pt x="526" y="464"/>
                  <a:pt x="526" y="464"/>
                </a:cubicBezTo>
                <a:lnTo>
                  <a:pt x="470" y="589"/>
                </a:lnTo>
                <a:close/>
                <a:moveTo>
                  <a:pt x="342" y="589"/>
                </a:moveTo>
                <a:cubicBezTo>
                  <a:pt x="286" y="464"/>
                  <a:pt x="286" y="464"/>
                  <a:pt x="286" y="464"/>
                </a:cubicBezTo>
                <a:cubicBezTo>
                  <a:pt x="308" y="437"/>
                  <a:pt x="308" y="437"/>
                  <a:pt x="308" y="437"/>
                </a:cubicBezTo>
                <a:cubicBezTo>
                  <a:pt x="308" y="437"/>
                  <a:pt x="308" y="437"/>
                  <a:pt x="308" y="437"/>
                </a:cubicBezTo>
                <a:cubicBezTo>
                  <a:pt x="402" y="542"/>
                  <a:pt x="402" y="542"/>
                  <a:pt x="402" y="542"/>
                </a:cubicBezTo>
                <a:lnTo>
                  <a:pt x="342" y="589"/>
                </a:lnTo>
                <a:close/>
                <a:moveTo>
                  <a:pt x="755" y="857"/>
                </a:moveTo>
                <a:cubicBezTo>
                  <a:pt x="753" y="860"/>
                  <a:pt x="748" y="867"/>
                  <a:pt x="731" y="874"/>
                </a:cubicBezTo>
                <a:cubicBezTo>
                  <a:pt x="602" y="926"/>
                  <a:pt x="410" y="928"/>
                  <a:pt x="406" y="928"/>
                </a:cubicBezTo>
                <a:cubicBezTo>
                  <a:pt x="402" y="928"/>
                  <a:pt x="201" y="926"/>
                  <a:pt x="82" y="874"/>
                </a:cubicBezTo>
                <a:cubicBezTo>
                  <a:pt x="65" y="867"/>
                  <a:pt x="59" y="860"/>
                  <a:pt x="58" y="857"/>
                </a:cubicBezTo>
                <a:cubicBezTo>
                  <a:pt x="56" y="854"/>
                  <a:pt x="56" y="851"/>
                  <a:pt x="56" y="845"/>
                </a:cubicBezTo>
                <a:cubicBezTo>
                  <a:pt x="58" y="736"/>
                  <a:pt x="69" y="611"/>
                  <a:pt x="73" y="595"/>
                </a:cubicBezTo>
                <a:cubicBezTo>
                  <a:pt x="74" y="593"/>
                  <a:pt x="75" y="591"/>
                  <a:pt x="75" y="589"/>
                </a:cubicBezTo>
                <a:cubicBezTo>
                  <a:pt x="83" y="552"/>
                  <a:pt x="121" y="537"/>
                  <a:pt x="135" y="532"/>
                </a:cubicBezTo>
                <a:cubicBezTo>
                  <a:pt x="154" y="524"/>
                  <a:pt x="177" y="520"/>
                  <a:pt x="201" y="516"/>
                </a:cubicBezTo>
                <a:cubicBezTo>
                  <a:pt x="224" y="511"/>
                  <a:pt x="248" y="507"/>
                  <a:pt x="272" y="499"/>
                </a:cubicBezTo>
                <a:cubicBezTo>
                  <a:pt x="317" y="601"/>
                  <a:pt x="317" y="601"/>
                  <a:pt x="317" y="601"/>
                </a:cubicBezTo>
                <a:cubicBezTo>
                  <a:pt x="332" y="633"/>
                  <a:pt x="332" y="633"/>
                  <a:pt x="332" y="633"/>
                </a:cubicBezTo>
                <a:cubicBezTo>
                  <a:pt x="359" y="611"/>
                  <a:pt x="359" y="611"/>
                  <a:pt x="359" y="611"/>
                </a:cubicBezTo>
                <a:cubicBezTo>
                  <a:pt x="378" y="597"/>
                  <a:pt x="378" y="597"/>
                  <a:pt x="378" y="597"/>
                </a:cubicBezTo>
                <a:cubicBezTo>
                  <a:pt x="379" y="599"/>
                  <a:pt x="379" y="599"/>
                  <a:pt x="379" y="599"/>
                </a:cubicBezTo>
                <a:cubicBezTo>
                  <a:pt x="327" y="840"/>
                  <a:pt x="327" y="840"/>
                  <a:pt x="327" y="840"/>
                </a:cubicBezTo>
                <a:cubicBezTo>
                  <a:pt x="406" y="914"/>
                  <a:pt x="406" y="914"/>
                  <a:pt x="406" y="914"/>
                </a:cubicBezTo>
                <a:cubicBezTo>
                  <a:pt x="486" y="840"/>
                  <a:pt x="486" y="840"/>
                  <a:pt x="486" y="840"/>
                </a:cubicBezTo>
                <a:cubicBezTo>
                  <a:pt x="434" y="598"/>
                  <a:pt x="434" y="598"/>
                  <a:pt x="434" y="598"/>
                </a:cubicBezTo>
                <a:cubicBezTo>
                  <a:pt x="435" y="597"/>
                  <a:pt x="435" y="597"/>
                  <a:pt x="435" y="597"/>
                </a:cubicBezTo>
                <a:cubicBezTo>
                  <a:pt x="453" y="611"/>
                  <a:pt x="453" y="611"/>
                  <a:pt x="453" y="611"/>
                </a:cubicBezTo>
                <a:cubicBezTo>
                  <a:pt x="481" y="633"/>
                  <a:pt x="481" y="633"/>
                  <a:pt x="481" y="633"/>
                </a:cubicBezTo>
                <a:cubicBezTo>
                  <a:pt x="495" y="601"/>
                  <a:pt x="495" y="601"/>
                  <a:pt x="495" y="601"/>
                </a:cubicBezTo>
                <a:cubicBezTo>
                  <a:pt x="541" y="499"/>
                  <a:pt x="541" y="499"/>
                  <a:pt x="541" y="499"/>
                </a:cubicBezTo>
                <a:cubicBezTo>
                  <a:pt x="564" y="507"/>
                  <a:pt x="588" y="511"/>
                  <a:pt x="612" y="516"/>
                </a:cubicBezTo>
                <a:cubicBezTo>
                  <a:pt x="636" y="520"/>
                  <a:pt x="658" y="524"/>
                  <a:pt x="677" y="532"/>
                </a:cubicBezTo>
                <a:cubicBezTo>
                  <a:pt x="692" y="537"/>
                  <a:pt x="730" y="552"/>
                  <a:pt x="738" y="589"/>
                </a:cubicBezTo>
                <a:cubicBezTo>
                  <a:pt x="738" y="591"/>
                  <a:pt x="738" y="593"/>
                  <a:pt x="739" y="595"/>
                </a:cubicBezTo>
                <a:cubicBezTo>
                  <a:pt x="743" y="611"/>
                  <a:pt x="754" y="736"/>
                  <a:pt x="757" y="845"/>
                </a:cubicBezTo>
                <a:cubicBezTo>
                  <a:pt x="757" y="851"/>
                  <a:pt x="757" y="854"/>
                  <a:pt x="755" y="85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630" name="Group 629">
            <a:extLst>
              <a:ext uri="{FF2B5EF4-FFF2-40B4-BE49-F238E27FC236}">
                <a16:creationId xmlns:a16="http://schemas.microsoft.com/office/drawing/2014/main" id="{D27B47C2-C5A7-4F43-B9F8-77ED7D1A8486}"/>
              </a:ext>
            </a:extLst>
          </p:cNvPr>
          <p:cNvGrpSpPr/>
          <p:nvPr/>
        </p:nvGrpSpPr>
        <p:grpSpPr>
          <a:xfrm>
            <a:off x="11121811" y="5267349"/>
            <a:ext cx="497148" cy="566493"/>
            <a:chOff x="4616451" y="1741488"/>
            <a:chExt cx="2959100" cy="3371850"/>
          </a:xfrm>
          <a:solidFill>
            <a:schemeClr val="tx1"/>
          </a:solidFill>
        </p:grpSpPr>
        <p:sp>
          <p:nvSpPr>
            <p:cNvPr id="631" name="Freeform 5">
              <a:extLst>
                <a:ext uri="{FF2B5EF4-FFF2-40B4-BE49-F238E27FC236}">
                  <a16:creationId xmlns:a16="http://schemas.microsoft.com/office/drawing/2014/main" id="{DEBB59F9-A106-49CA-9066-42961FF572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16451" y="1741488"/>
              <a:ext cx="2959100" cy="3371850"/>
            </a:xfrm>
            <a:custGeom>
              <a:avLst/>
              <a:gdLst>
                <a:gd name="T0" fmla="*/ 578 w 786"/>
                <a:gd name="T1" fmla="*/ 28 h 896"/>
                <a:gd name="T2" fmla="*/ 205 w 786"/>
                <a:gd name="T3" fmla="*/ 59 h 896"/>
                <a:gd name="T4" fmla="*/ 67 w 786"/>
                <a:gd name="T5" fmla="*/ 236 h 896"/>
                <a:gd name="T6" fmla="*/ 68 w 786"/>
                <a:gd name="T7" fmla="*/ 346 h 896"/>
                <a:gd name="T8" fmla="*/ 70 w 786"/>
                <a:gd name="T9" fmla="*/ 356 h 896"/>
                <a:gd name="T10" fmla="*/ 39 w 786"/>
                <a:gd name="T11" fmla="*/ 406 h 896"/>
                <a:gd name="T12" fmla="*/ 14 w 786"/>
                <a:gd name="T13" fmla="*/ 441 h 896"/>
                <a:gd name="T14" fmla="*/ 14 w 786"/>
                <a:gd name="T15" fmla="*/ 442 h 896"/>
                <a:gd name="T16" fmla="*/ 36 w 786"/>
                <a:gd name="T17" fmla="*/ 540 h 896"/>
                <a:gd name="T18" fmla="*/ 50 w 786"/>
                <a:gd name="T19" fmla="*/ 587 h 896"/>
                <a:gd name="T20" fmla="*/ 75 w 786"/>
                <a:gd name="T21" fmla="*/ 649 h 896"/>
                <a:gd name="T22" fmla="*/ 74 w 786"/>
                <a:gd name="T23" fmla="*/ 694 h 896"/>
                <a:gd name="T24" fmla="*/ 169 w 786"/>
                <a:gd name="T25" fmla="*/ 773 h 896"/>
                <a:gd name="T26" fmla="*/ 244 w 786"/>
                <a:gd name="T27" fmla="*/ 830 h 896"/>
                <a:gd name="T28" fmla="*/ 618 w 786"/>
                <a:gd name="T29" fmla="*/ 896 h 896"/>
                <a:gd name="T30" fmla="*/ 686 w 786"/>
                <a:gd name="T31" fmla="*/ 814 h 896"/>
                <a:gd name="T32" fmla="*/ 664 w 786"/>
                <a:gd name="T33" fmla="*/ 637 h 896"/>
                <a:gd name="T34" fmla="*/ 777 w 786"/>
                <a:gd name="T35" fmla="*/ 417 h 896"/>
                <a:gd name="T36" fmla="*/ 706 w 786"/>
                <a:gd name="T37" fmla="*/ 118 h 896"/>
                <a:gd name="T38" fmla="*/ 627 w 786"/>
                <a:gd name="T39" fmla="*/ 606 h 896"/>
                <a:gd name="T40" fmla="*/ 639 w 786"/>
                <a:gd name="T41" fmla="*/ 823 h 896"/>
                <a:gd name="T42" fmla="*/ 618 w 786"/>
                <a:gd name="T43" fmla="*/ 847 h 896"/>
                <a:gd name="T44" fmla="*/ 292 w 786"/>
                <a:gd name="T45" fmla="*/ 827 h 896"/>
                <a:gd name="T46" fmla="*/ 260 w 786"/>
                <a:gd name="T47" fmla="*/ 706 h 896"/>
                <a:gd name="T48" fmla="*/ 169 w 786"/>
                <a:gd name="T49" fmla="*/ 725 h 896"/>
                <a:gd name="T50" fmla="*/ 101 w 786"/>
                <a:gd name="T51" fmla="*/ 604 h 896"/>
                <a:gd name="T52" fmla="*/ 110 w 786"/>
                <a:gd name="T53" fmla="*/ 568 h 896"/>
                <a:gd name="T54" fmla="*/ 86 w 786"/>
                <a:gd name="T55" fmla="*/ 555 h 896"/>
                <a:gd name="T56" fmla="*/ 94 w 786"/>
                <a:gd name="T57" fmla="*/ 519 h 896"/>
                <a:gd name="T58" fmla="*/ 65 w 786"/>
                <a:gd name="T59" fmla="*/ 501 h 896"/>
                <a:gd name="T60" fmla="*/ 55 w 786"/>
                <a:gd name="T61" fmla="*/ 467 h 896"/>
                <a:gd name="T62" fmla="*/ 112 w 786"/>
                <a:gd name="T63" fmla="*/ 381 h 896"/>
                <a:gd name="T64" fmla="*/ 115 w 786"/>
                <a:gd name="T65" fmla="*/ 335 h 896"/>
                <a:gd name="T66" fmla="*/ 114 w 786"/>
                <a:gd name="T67" fmla="*/ 248 h 896"/>
                <a:gd name="T68" fmla="*/ 729 w 786"/>
                <a:gd name="T69" fmla="*/ 410 h 8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6" h="896">
                  <a:moveTo>
                    <a:pt x="706" y="118"/>
                  </a:moveTo>
                  <a:cubicBezTo>
                    <a:pt x="672" y="79"/>
                    <a:pt x="629" y="49"/>
                    <a:pt x="578" y="28"/>
                  </a:cubicBezTo>
                  <a:cubicBezTo>
                    <a:pt x="531" y="10"/>
                    <a:pt x="478" y="0"/>
                    <a:pt x="425" y="0"/>
                  </a:cubicBezTo>
                  <a:cubicBezTo>
                    <a:pt x="346" y="0"/>
                    <a:pt x="268" y="21"/>
                    <a:pt x="205" y="59"/>
                  </a:cubicBezTo>
                  <a:cubicBezTo>
                    <a:pt x="171" y="79"/>
                    <a:pt x="142" y="104"/>
                    <a:pt x="119" y="133"/>
                  </a:cubicBezTo>
                  <a:cubicBezTo>
                    <a:pt x="94" y="164"/>
                    <a:pt x="77" y="198"/>
                    <a:pt x="67" y="236"/>
                  </a:cubicBezTo>
                  <a:cubicBezTo>
                    <a:pt x="59" y="268"/>
                    <a:pt x="58" y="305"/>
                    <a:pt x="65" y="335"/>
                  </a:cubicBezTo>
                  <a:cubicBezTo>
                    <a:pt x="68" y="346"/>
                    <a:pt x="68" y="346"/>
                    <a:pt x="68" y="346"/>
                  </a:cubicBezTo>
                  <a:cubicBezTo>
                    <a:pt x="68" y="349"/>
                    <a:pt x="69" y="352"/>
                    <a:pt x="70" y="354"/>
                  </a:cubicBezTo>
                  <a:cubicBezTo>
                    <a:pt x="70" y="355"/>
                    <a:pt x="70" y="356"/>
                    <a:pt x="70" y="356"/>
                  </a:cubicBezTo>
                  <a:cubicBezTo>
                    <a:pt x="68" y="360"/>
                    <a:pt x="68" y="360"/>
                    <a:pt x="68" y="360"/>
                  </a:cubicBezTo>
                  <a:cubicBezTo>
                    <a:pt x="61" y="375"/>
                    <a:pt x="50" y="390"/>
                    <a:pt x="39" y="406"/>
                  </a:cubicBezTo>
                  <a:cubicBezTo>
                    <a:pt x="31" y="417"/>
                    <a:pt x="22" y="428"/>
                    <a:pt x="14" y="441"/>
                  </a:cubicBezTo>
                  <a:cubicBezTo>
                    <a:pt x="14" y="441"/>
                    <a:pt x="14" y="441"/>
                    <a:pt x="14" y="441"/>
                  </a:cubicBezTo>
                  <a:cubicBezTo>
                    <a:pt x="14" y="441"/>
                    <a:pt x="14" y="441"/>
                    <a:pt x="14" y="441"/>
                  </a:cubicBezTo>
                  <a:cubicBezTo>
                    <a:pt x="14" y="442"/>
                    <a:pt x="14" y="442"/>
                    <a:pt x="14" y="442"/>
                  </a:cubicBezTo>
                  <a:cubicBezTo>
                    <a:pt x="3" y="459"/>
                    <a:pt x="0" y="481"/>
                    <a:pt x="6" y="501"/>
                  </a:cubicBezTo>
                  <a:cubicBezTo>
                    <a:pt x="11" y="517"/>
                    <a:pt x="22" y="531"/>
                    <a:pt x="36" y="540"/>
                  </a:cubicBezTo>
                  <a:cubicBezTo>
                    <a:pt x="35" y="553"/>
                    <a:pt x="37" y="565"/>
                    <a:pt x="43" y="576"/>
                  </a:cubicBezTo>
                  <a:cubicBezTo>
                    <a:pt x="45" y="580"/>
                    <a:pt x="47" y="584"/>
                    <a:pt x="50" y="587"/>
                  </a:cubicBezTo>
                  <a:cubicBezTo>
                    <a:pt x="48" y="603"/>
                    <a:pt x="52" y="619"/>
                    <a:pt x="62" y="632"/>
                  </a:cubicBezTo>
                  <a:cubicBezTo>
                    <a:pt x="75" y="649"/>
                    <a:pt x="75" y="649"/>
                    <a:pt x="75" y="649"/>
                  </a:cubicBezTo>
                  <a:cubicBezTo>
                    <a:pt x="75" y="652"/>
                    <a:pt x="75" y="654"/>
                    <a:pt x="74" y="657"/>
                  </a:cubicBezTo>
                  <a:cubicBezTo>
                    <a:pt x="74" y="667"/>
                    <a:pt x="73" y="680"/>
                    <a:pt x="74" y="694"/>
                  </a:cubicBezTo>
                  <a:cubicBezTo>
                    <a:pt x="77" y="715"/>
                    <a:pt x="85" y="732"/>
                    <a:pt x="97" y="746"/>
                  </a:cubicBezTo>
                  <a:cubicBezTo>
                    <a:pt x="114" y="764"/>
                    <a:pt x="139" y="773"/>
                    <a:pt x="169" y="773"/>
                  </a:cubicBezTo>
                  <a:cubicBezTo>
                    <a:pt x="189" y="773"/>
                    <a:pt x="212" y="769"/>
                    <a:pt x="240" y="761"/>
                  </a:cubicBezTo>
                  <a:cubicBezTo>
                    <a:pt x="241" y="779"/>
                    <a:pt x="243" y="801"/>
                    <a:pt x="244" y="830"/>
                  </a:cubicBezTo>
                  <a:cubicBezTo>
                    <a:pt x="246" y="867"/>
                    <a:pt x="276" y="896"/>
                    <a:pt x="313" y="896"/>
                  </a:cubicBezTo>
                  <a:cubicBezTo>
                    <a:pt x="618" y="896"/>
                    <a:pt x="618" y="896"/>
                    <a:pt x="618" y="896"/>
                  </a:cubicBezTo>
                  <a:cubicBezTo>
                    <a:pt x="638" y="896"/>
                    <a:pt x="658" y="887"/>
                    <a:pt x="671" y="871"/>
                  </a:cubicBezTo>
                  <a:cubicBezTo>
                    <a:pt x="684" y="855"/>
                    <a:pt x="690" y="834"/>
                    <a:pt x="686" y="814"/>
                  </a:cubicBezTo>
                  <a:cubicBezTo>
                    <a:pt x="658" y="658"/>
                    <a:pt x="658" y="658"/>
                    <a:pt x="658" y="658"/>
                  </a:cubicBezTo>
                  <a:cubicBezTo>
                    <a:pt x="657" y="650"/>
                    <a:pt x="659" y="643"/>
                    <a:pt x="664" y="637"/>
                  </a:cubicBezTo>
                  <a:cubicBezTo>
                    <a:pt x="686" y="610"/>
                    <a:pt x="712" y="578"/>
                    <a:pt x="733" y="541"/>
                  </a:cubicBezTo>
                  <a:cubicBezTo>
                    <a:pt x="756" y="501"/>
                    <a:pt x="770" y="460"/>
                    <a:pt x="777" y="417"/>
                  </a:cubicBezTo>
                  <a:cubicBezTo>
                    <a:pt x="786" y="355"/>
                    <a:pt x="784" y="298"/>
                    <a:pt x="772" y="247"/>
                  </a:cubicBezTo>
                  <a:cubicBezTo>
                    <a:pt x="759" y="198"/>
                    <a:pt x="737" y="154"/>
                    <a:pt x="706" y="118"/>
                  </a:cubicBezTo>
                  <a:close/>
                  <a:moveTo>
                    <a:pt x="729" y="410"/>
                  </a:moveTo>
                  <a:cubicBezTo>
                    <a:pt x="717" y="491"/>
                    <a:pt x="674" y="550"/>
                    <a:pt x="627" y="606"/>
                  </a:cubicBezTo>
                  <a:cubicBezTo>
                    <a:pt x="613" y="622"/>
                    <a:pt x="607" y="645"/>
                    <a:pt x="611" y="666"/>
                  </a:cubicBezTo>
                  <a:cubicBezTo>
                    <a:pt x="639" y="823"/>
                    <a:pt x="639" y="823"/>
                    <a:pt x="639" y="823"/>
                  </a:cubicBezTo>
                  <a:cubicBezTo>
                    <a:pt x="640" y="829"/>
                    <a:pt x="638" y="835"/>
                    <a:pt x="634" y="840"/>
                  </a:cubicBezTo>
                  <a:cubicBezTo>
                    <a:pt x="630" y="845"/>
                    <a:pt x="624" y="847"/>
                    <a:pt x="618" y="847"/>
                  </a:cubicBezTo>
                  <a:cubicBezTo>
                    <a:pt x="313" y="847"/>
                    <a:pt x="313" y="847"/>
                    <a:pt x="313" y="847"/>
                  </a:cubicBezTo>
                  <a:cubicBezTo>
                    <a:pt x="302" y="847"/>
                    <a:pt x="293" y="839"/>
                    <a:pt x="292" y="827"/>
                  </a:cubicBezTo>
                  <a:cubicBezTo>
                    <a:pt x="290" y="774"/>
                    <a:pt x="286" y="742"/>
                    <a:pt x="284" y="724"/>
                  </a:cubicBezTo>
                  <a:cubicBezTo>
                    <a:pt x="284" y="715"/>
                    <a:pt x="272" y="706"/>
                    <a:pt x="260" y="706"/>
                  </a:cubicBezTo>
                  <a:cubicBezTo>
                    <a:pt x="258" y="706"/>
                    <a:pt x="256" y="706"/>
                    <a:pt x="254" y="707"/>
                  </a:cubicBezTo>
                  <a:cubicBezTo>
                    <a:pt x="216" y="720"/>
                    <a:pt x="189" y="725"/>
                    <a:pt x="169" y="725"/>
                  </a:cubicBezTo>
                  <a:cubicBezTo>
                    <a:pt x="95" y="725"/>
                    <a:pt x="134" y="648"/>
                    <a:pt x="120" y="629"/>
                  </a:cubicBezTo>
                  <a:cubicBezTo>
                    <a:pt x="101" y="604"/>
                    <a:pt x="101" y="604"/>
                    <a:pt x="101" y="604"/>
                  </a:cubicBezTo>
                  <a:cubicBezTo>
                    <a:pt x="96" y="597"/>
                    <a:pt x="96" y="589"/>
                    <a:pt x="100" y="583"/>
                  </a:cubicBezTo>
                  <a:cubicBezTo>
                    <a:pt x="110" y="568"/>
                    <a:pt x="110" y="568"/>
                    <a:pt x="110" y="568"/>
                  </a:cubicBezTo>
                  <a:cubicBezTo>
                    <a:pt x="98" y="565"/>
                    <a:pt x="98" y="565"/>
                    <a:pt x="98" y="565"/>
                  </a:cubicBezTo>
                  <a:cubicBezTo>
                    <a:pt x="93" y="563"/>
                    <a:pt x="89" y="560"/>
                    <a:pt x="86" y="555"/>
                  </a:cubicBezTo>
                  <a:cubicBezTo>
                    <a:pt x="84" y="550"/>
                    <a:pt x="84" y="545"/>
                    <a:pt x="86" y="540"/>
                  </a:cubicBezTo>
                  <a:cubicBezTo>
                    <a:pt x="94" y="519"/>
                    <a:pt x="94" y="519"/>
                    <a:pt x="94" y="519"/>
                  </a:cubicBezTo>
                  <a:cubicBezTo>
                    <a:pt x="95" y="517"/>
                    <a:pt x="94" y="514"/>
                    <a:pt x="92" y="513"/>
                  </a:cubicBezTo>
                  <a:cubicBezTo>
                    <a:pt x="65" y="501"/>
                    <a:pt x="65" y="501"/>
                    <a:pt x="65" y="501"/>
                  </a:cubicBezTo>
                  <a:cubicBezTo>
                    <a:pt x="59" y="499"/>
                    <a:pt x="54" y="493"/>
                    <a:pt x="52" y="487"/>
                  </a:cubicBezTo>
                  <a:cubicBezTo>
                    <a:pt x="50" y="480"/>
                    <a:pt x="51" y="473"/>
                    <a:pt x="55" y="467"/>
                  </a:cubicBezTo>
                  <a:cubicBezTo>
                    <a:pt x="55" y="466"/>
                    <a:pt x="55" y="466"/>
                    <a:pt x="55" y="466"/>
                  </a:cubicBezTo>
                  <a:cubicBezTo>
                    <a:pt x="73" y="438"/>
                    <a:pt x="97" y="412"/>
                    <a:pt x="112" y="381"/>
                  </a:cubicBezTo>
                  <a:cubicBezTo>
                    <a:pt x="118" y="368"/>
                    <a:pt x="118" y="368"/>
                    <a:pt x="118" y="368"/>
                  </a:cubicBezTo>
                  <a:cubicBezTo>
                    <a:pt x="122" y="359"/>
                    <a:pt x="117" y="345"/>
                    <a:pt x="115" y="335"/>
                  </a:cubicBezTo>
                  <a:cubicBezTo>
                    <a:pt x="112" y="325"/>
                    <a:pt x="112" y="325"/>
                    <a:pt x="112" y="325"/>
                  </a:cubicBezTo>
                  <a:cubicBezTo>
                    <a:pt x="107" y="301"/>
                    <a:pt x="108" y="271"/>
                    <a:pt x="114" y="248"/>
                  </a:cubicBezTo>
                  <a:cubicBezTo>
                    <a:pt x="146" y="120"/>
                    <a:pt x="286" y="48"/>
                    <a:pt x="425" y="48"/>
                  </a:cubicBezTo>
                  <a:cubicBezTo>
                    <a:pt x="597" y="48"/>
                    <a:pt x="767" y="158"/>
                    <a:pt x="729" y="4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32" name="Freeform 6">
              <a:extLst>
                <a:ext uri="{FF2B5EF4-FFF2-40B4-BE49-F238E27FC236}">
                  <a16:creationId xmlns:a16="http://schemas.microsoft.com/office/drawing/2014/main" id="{F466F743-717C-413D-AB6F-0F972724A3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4776" y="2062163"/>
              <a:ext cx="2085975" cy="1700213"/>
            </a:xfrm>
            <a:custGeom>
              <a:avLst/>
              <a:gdLst>
                <a:gd name="T0" fmla="*/ 367 w 554"/>
                <a:gd name="T1" fmla="*/ 21 h 452"/>
                <a:gd name="T2" fmla="*/ 325 w 554"/>
                <a:gd name="T3" fmla="*/ 5 h 452"/>
                <a:gd name="T4" fmla="*/ 298 w 554"/>
                <a:gd name="T5" fmla="*/ 11 h 452"/>
                <a:gd name="T6" fmla="*/ 267 w 554"/>
                <a:gd name="T7" fmla="*/ 0 h 452"/>
                <a:gd name="T8" fmla="*/ 243 w 554"/>
                <a:gd name="T9" fmla="*/ 7 h 452"/>
                <a:gd name="T10" fmla="*/ 223 w 554"/>
                <a:gd name="T11" fmla="*/ 5 h 452"/>
                <a:gd name="T12" fmla="*/ 168 w 554"/>
                <a:gd name="T13" fmla="*/ 24 h 452"/>
                <a:gd name="T14" fmla="*/ 163 w 554"/>
                <a:gd name="T15" fmla="*/ 24 h 452"/>
                <a:gd name="T16" fmla="*/ 96 w 554"/>
                <a:gd name="T17" fmla="*/ 54 h 452"/>
                <a:gd name="T18" fmla="*/ 38 w 554"/>
                <a:gd name="T19" fmla="*/ 123 h 452"/>
                <a:gd name="T20" fmla="*/ 15 w 554"/>
                <a:gd name="T21" fmla="*/ 156 h 452"/>
                <a:gd name="T22" fmla="*/ 15 w 554"/>
                <a:gd name="T23" fmla="*/ 161 h 452"/>
                <a:gd name="T24" fmla="*/ 0 w 554"/>
                <a:gd name="T25" fmla="*/ 210 h 452"/>
                <a:gd name="T26" fmla="*/ 39 w 554"/>
                <a:gd name="T27" fmla="*/ 282 h 452"/>
                <a:gd name="T28" fmla="*/ 103 w 554"/>
                <a:gd name="T29" fmla="*/ 327 h 452"/>
                <a:gd name="T30" fmla="*/ 135 w 554"/>
                <a:gd name="T31" fmla="*/ 319 h 452"/>
                <a:gd name="T32" fmla="*/ 177 w 554"/>
                <a:gd name="T33" fmla="*/ 344 h 452"/>
                <a:gd name="T34" fmla="*/ 260 w 554"/>
                <a:gd name="T35" fmla="*/ 403 h 452"/>
                <a:gd name="T36" fmla="*/ 296 w 554"/>
                <a:gd name="T37" fmla="*/ 395 h 452"/>
                <a:gd name="T38" fmla="*/ 391 w 554"/>
                <a:gd name="T39" fmla="*/ 452 h 452"/>
                <a:gd name="T40" fmla="*/ 492 w 554"/>
                <a:gd name="T41" fmla="*/ 382 h 452"/>
                <a:gd name="T42" fmla="*/ 549 w 554"/>
                <a:gd name="T43" fmla="*/ 287 h 452"/>
                <a:gd name="T44" fmla="*/ 547 w 554"/>
                <a:gd name="T45" fmla="*/ 267 h 452"/>
                <a:gd name="T46" fmla="*/ 554 w 554"/>
                <a:gd name="T47" fmla="*/ 235 h 452"/>
                <a:gd name="T48" fmla="*/ 536 w 554"/>
                <a:gd name="T49" fmla="*/ 185 h 452"/>
                <a:gd name="T50" fmla="*/ 537 w 554"/>
                <a:gd name="T51" fmla="*/ 174 h 452"/>
                <a:gd name="T52" fmla="*/ 493 w 554"/>
                <a:gd name="T53" fmla="*/ 106 h 452"/>
                <a:gd name="T54" fmla="*/ 367 w 554"/>
                <a:gd name="T55" fmla="*/ 21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54" h="452">
                  <a:moveTo>
                    <a:pt x="367" y="21"/>
                  </a:moveTo>
                  <a:cubicBezTo>
                    <a:pt x="356" y="11"/>
                    <a:pt x="341" y="5"/>
                    <a:pt x="325" y="5"/>
                  </a:cubicBezTo>
                  <a:cubicBezTo>
                    <a:pt x="315" y="5"/>
                    <a:pt x="306" y="7"/>
                    <a:pt x="298" y="11"/>
                  </a:cubicBezTo>
                  <a:cubicBezTo>
                    <a:pt x="289" y="4"/>
                    <a:pt x="279" y="0"/>
                    <a:pt x="267" y="0"/>
                  </a:cubicBezTo>
                  <a:cubicBezTo>
                    <a:pt x="258" y="0"/>
                    <a:pt x="250" y="3"/>
                    <a:pt x="243" y="7"/>
                  </a:cubicBezTo>
                  <a:cubicBezTo>
                    <a:pt x="237" y="5"/>
                    <a:pt x="230" y="5"/>
                    <a:pt x="223" y="5"/>
                  </a:cubicBezTo>
                  <a:cubicBezTo>
                    <a:pt x="203" y="5"/>
                    <a:pt x="183" y="12"/>
                    <a:pt x="168" y="24"/>
                  </a:cubicBezTo>
                  <a:cubicBezTo>
                    <a:pt x="166" y="24"/>
                    <a:pt x="165" y="24"/>
                    <a:pt x="163" y="24"/>
                  </a:cubicBezTo>
                  <a:cubicBezTo>
                    <a:pt x="136" y="24"/>
                    <a:pt x="112" y="36"/>
                    <a:pt x="96" y="54"/>
                  </a:cubicBezTo>
                  <a:cubicBezTo>
                    <a:pt x="63" y="60"/>
                    <a:pt x="38" y="89"/>
                    <a:pt x="38" y="123"/>
                  </a:cubicBezTo>
                  <a:cubicBezTo>
                    <a:pt x="24" y="128"/>
                    <a:pt x="15" y="141"/>
                    <a:pt x="15" y="156"/>
                  </a:cubicBezTo>
                  <a:cubicBezTo>
                    <a:pt x="15" y="158"/>
                    <a:pt x="15" y="159"/>
                    <a:pt x="15" y="161"/>
                  </a:cubicBezTo>
                  <a:cubicBezTo>
                    <a:pt x="6" y="175"/>
                    <a:pt x="0" y="192"/>
                    <a:pt x="0" y="210"/>
                  </a:cubicBezTo>
                  <a:cubicBezTo>
                    <a:pt x="0" y="240"/>
                    <a:pt x="16" y="266"/>
                    <a:pt x="39" y="282"/>
                  </a:cubicBezTo>
                  <a:cubicBezTo>
                    <a:pt x="48" y="308"/>
                    <a:pt x="74" y="327"/>
                    <a:pt x="103" y="327"/>
                  </a:cubicBezTo>
                  <a:cubicBezTo>
                    <a:pt x="115" y="327"/>
                    <a:pt x="126" y="324"/>
                    <a:pt x="135" y="319"/>
                  </a:cubicBezTo>
                  <a:cubicBezTo>
                    <a:pt x="145" y="332"/>
                    <a:pt x="160" y="341"/>
                    <a:pt x="177" y="344"/>
                  </a:cubicBezTo>
                  <a:cubicBezTo>
                    <a:pt x="189" y="378"/>
                    <a:pt x="222" y="403"/>
                    <a:pt x="260" y="403"/>
                  </a:cubicBezTo>
                  <a:cubicBezTo>
                    <a:pt x="273" y="403"/>
                    <a:pt x="285" y="400"/>
                    <a:pt x="296" y="395"/>
                  </a:cubicBezTo>
                  <a:cubicBezTo>
                    <a:pt x="314" y="429"/>
                    <a:pt x="350" y="452"/>
                    <a:pt x="391" y="452"/>
                  </a:cubicBezTo>
                  <a:cubicBezTo>
                    <a:pt x="437" y="452"/>
                    <a:pt x="477" y="423"/>
                    <a:pt x="492" y="382"/>
                  </a:cubicBezTo>
                  <a:cubicBezTo>
                    <a:pt x="526" y="364"/>
                    <a:pt x="549" y="328"/>
                    <a:pt x="549" y="287"/>
                  </a:cubicBezTo>
                  <a:cubicBezTo>
                    <a:pt x="549" y="280"/>
                    <a:pt x="548" y="274"/>
                    <a:pt x="547" y="267"/>
                  </a:cubicBezTo>
                  <a:cubicBezTo>
                    <a:pt x="552" y="257"/>
                    <a:pt x="554" y="246"/>
                    <a:pt x="554" y="235"/>
                  </a:cubicBezTo>
                  <a:cubicBezTo>
                    <a:pt x="554" y="216"/>
                    <a:pt x="547" y="199"/>
                    <a:pt x="536" y="185"/>
                  </a:cubicBezTo>
                  <a:cubicBezTo>
                    <a:pt x="536" y="182"/>
                    <a:pt x="537" y="178"/>
                    <a:pt x="537" y="174"/>
                  </a:cubicBezTo>
                  <a:cubicBezTo>
                    <a:pt x="537" y="144"/>
                    <a:pt x="519" y="118"/>
                    <a:pt x="493" y="106"/>
                  </a:cubicBezTo>
                  <a:cubicBezTo>
                    <a:pt x="472" y="57"/>
                    <a:pt x="423" y="22"/>
                    <a:pt x="367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633" name="Group 632">
            <a:extLst>
              <a:ext uri="{FF2B5EF4-FFF2-40B4-BE49-F238E27FC236}">
                <a16:creationId xmlns:a16="http://schemas.microsoft.com/office/drawing/2014/main" id="{46B9E305-754C-4A4F-8890-CA1B62CE1ED8}"/>
              </a:ext>
            </a:extLst>
          </p:cNvPr>
          <p:cNvGrpSpPr/>
          <p:nvPr/>
        </p:nvGrpSpPr>
        <p:grpSpPr>
          <a:xfrm>
            <a:off x="412600" y="6076092"/>
            <a:ext cx="310974" cy="360075"/>
            <a:chOff x="4937125" y="1749425"/>
            <a:chExt cx="392113" cy="454025"/>
          </a:xfrm>
          <a:solidFill>
            <a:schemeClr val="tx1"/>
          </a:solidFill>
        </p:grpSpPr>
        <p:sp>
          <p:nvSpPr>
            <p:cNvPr id="634" name="Freeform 58">
              <a:extLst>
                <a:ext uri="{FF2B5EF4-FFF2-40B4-BE49-F238E27FC236}">
                  <a16:creationId xmlns:a16="http://schemas.microsoft.com/office/drawing/2014/main" id="{E98C244C-95C7-4BA3-B86D-F77DBBB00D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6500" y="2016125"/>
              <a:ext cx="79375" cy="19050"/>
            </a:xfrm>
            <a:custGeom>
              <a:avLst/>
              <a:gdLst>
                <a:gd name="T0" fmla="*/ 14 w 16"/>
                <a:gd name="T1" fmla="*/ 4 h 4"/>
                <a:gd name="T2" fmla="*/ 2 w 16"/>
                <a:gd name="T3" fmla="*/ 4 h 4"/>
                <a:gd name="T4" fmla="*/ 0 w 16"/>
                <a:gd name="T5" fmla="*/ 2 h 4"/>
                <a:gd name="T6" fmla="*/ 2 w 16"/>
                <a:gd name="T7" fmla="*/ 0 h 4"/>
                <a:gd name="T8" fmla="*/ 14 w 16"/>
                <a:gd name="T9" fmla="*/ 0 h 4"/>
                <a:gd name="T10" fmla="*/ 16 w 16"/>
                <a:gd name="T11" fmla="*/ 2 h 4"/>
                <a:gd name="T12" fmla="*/ 14 w 16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4">
                  <a:moveTo>
                    <a:pt x="14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5" y="0"/>
                    <a:pt x="16" y="1"/>
                    <a:pt x="16" y="2"/>
                  </a:cubicBezTo>
                  <a:cubicBezTo>
                    <a:pt x="16" y="3"/>
                    <a:pt x="15" y="4"/>
                    <a:pt x="1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35" name="Freeform 59">
              <a:extLst>
                <a:ext uri="{FF2B5EF4-FFF2-40B4-BE49-F238E27FC236}">
                  <a16:creationId xmlns:a16="http://schemas.microsoft.com/office/drawing/2014/main" id="{1581DFAF-9AD1-4045-91CF-5701B1FE74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6663" y="1952625"/>
              <a:ext cx="84138" cy="19050"/>
            </a:xfrm>
            <a:custGeom>
              <a:avLst/>
              <a:gdLst>
                <a:gd name="T0" fmla="*/ 15 w 17"/>
                <a:gd name="T1" fmla="*/ 4 h 4"/>
                <a:gd name="T2" fmla="*/ 2 w 17"/>
                <a:gd name="T3" fmla="*/ 4 h 4"/>
                <a:gd name="T4" fmla="*/ 0 w 17"/>
                <a:gd name="T5" fmla="*/ 2 h 4"/>
                <a:gd name="T6" fmla="*/ 2 w 17"/>
                <a:gd name="T7" fmla="*/ 0 h 4"/>
                <a:gd name="T8" fmla="*/ 15 w 17"/>
                <a:gd name="T9" fmla="*/ 0 h 4"/>
                <a:gd name="T10" fmla="*/ 17 w 17"/>
                <a:gd name="T11" fmla="*/ 2 h 4"/>
                <a:gd name="T12" fmla="*/ 15 w 17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4">
                  <a:moveTo>
                    <a:pt x="15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4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7" y="1"/>
                    <a:pt x="17" y="2"/>
                  </a:cubicBezTo>
                  <a:cubicBezTo>
                    <a:pt x="17" y="4"/>
                    <a:pt x="16" y="4"/>
                    <a:pt x="15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36" name="Freeform 60">
              <a:extLst>
                <a:ext uri="{FF2B5EF4-FFF2-40B4-BE49-F238E27FC236}">
                  <a16:creationId xmlns:a16="http://schemas.microsoft.com/office/drawing/2014/main" id="{75003378-924C-4540-8EA7-96CE9C0601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6813" y="2055813"/>
              <a:ext cx="307975" cy="117475"/>
            </a:xfrm>
            <a:custGeom>
              <a:avLst/>
              <a:gdLst>
                <a:gd name="T0" fmla="*/ 61 w 62"/>
                <a:gd name="T1" fmla="*/ 16 h 24"/>
                <a:gd name="T2" fmla="*/ 52 w 62"/>
                <a:gd name="T3" fmla="*/ 0 h 24"/>
                <a:gd name="T4" fmla="*/ 10 w 62"/>
                <a:gd name="T5" fmla="*/ 0 h 24"/>
                <a:gd name="T6" fmla="*/ 7 w 62"/>
                <a:gd name="T7" fmla="*/ 4 h 24"/>
                <a:gd name="T8" fmla="*/ 15 w 62"/>
                <a:gd name="T9" fmla="*/ 4 h 24"/>
                <a:gd name="T10" fmla="*/ 17 w 62"/>
                <a:gd name="T11" fmla="*/ 6 h 24"/>
                <a:gd name="T12" fmla="*/ 15 w 62"/>
                <a:gd name="T13" fmla="*/ 8 h 24"/>
                <a:gd name="T14" fmla="*/ 5 w 62"/>
                <a:gd name="T15" fmla="*/ 8 h 24"/>
                <a:gd name="T16" fmla="*/ 1 w 62"/>
                <a:gd name="T17" fmla="*/ 16 h 24"/>
                <a:gd name="T18" fmla="*/ 9 w 62"/>
                <a:gd name="T19" fmla="*/ 16 h 24"/>
                <a:gd name="T20" fmla="*/ 11 w 62"/>
                <a:gd name="T21" fmla="*/ 18 h 24"/>
                <a:gd name="T22" fmla="*/ 9 w 62"/>
                <a:gd name="T23" fmla="*/ 20 h 24"/>
                <a:gd name="T24" fmla="*/ 0 w 62"/>
                <a:gd name="T25" fmla="*/ 20 h 24"/>
                <a:gd name="T26" fmla="*/ 0 w 62"/>
                <a:gd name="T27" fmla="*/ 21 h 24"/>
                <a:gd name="T28" fmla="*/ 9 w 62"/>
                <a:gd name="T29" fmla="*/ 24 h 24"/>
                <a:gd name="T30" fmla="*/ 52 w 62"/>
                <a:gd name="T31" fmla="*/ 24 h 24"/>
                <a:gd name="T32" fmla="*/ 61 w 62"/>
                <a:gd name="T33" fmla="*/ 21 h 24"/>
                <a:gd name="T34" fmla="*/ 62 w 62"/>
                <a:gd name="T35" fmla="*/ 20 h 24"/>
                <a:gd name="T36" fmla="*/ 61 w 62"/>
                <a:gd name="T37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" h="24">
                  <a:moveTo>
                    <a:pt x="61" y="16"/>
                  </a:moveTo>
                  <a:cubicBezTo>
                    <a:pt x="52" y="0"/>
                    <a:pt x="52" y="0"/>
                    <a:pt x="52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1"/>
                    <a:pt x="8" y="3"/>
                    <a:pt x="7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6" y="4"/>
                    <a:pt x="17" y="5"/>
                    <a:pt x="17" y="6"/>
                  </a:cubicBezTo>
                  <a:cubicBezTo>
                    <a:pt x="17" y="7"/>
                    <a:pt x="16" y="8"/>
                    <a:pt x="1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3" y="12"/>
                    <a:pt x="1" y="16"/>
                    <a:pt x="1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0" y="16"/>
                    <a:pt x="11" y="17"/>
                    <a:pt x="11" y="18"/>
                  </a:cubicBezTo>
                  <a:cubicBezTo>
                    <a:pt x="11" y="19"/>
                    <a:pt x="10" y="20"/>
                    <a:pt x="9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" y="23"/>
                    <a:pt x="4" y="24"/>
                    <a:pt x="9" y="24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57" y="24"/>
                    <a:pt x="60" y="23"/>
                    <a:pt x="61" y="21"/>
                  </a:cubicBezTo>
                  <a:cubicBezTo>
                    <a:pt x="62" y="21"/>
                    <a:pt x="62" y="20"/>
                    <a:pt x="62" y="20"/>
                  </a:cubicBezTo>
                  <a:cubicBezTo>
                    <a:pt x="62" y="18"/>
                    <a:pt x="61" y="17"/>
                    <a:pt x="61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37" name="Freeform 61">
              <a:extLst>
                <a:ext uri="{FF2B5EF4-FFF2-40B4-BE49-F238E27FC236}">
                  <a16:creationId xmlns:a16="http://schemas.microsoft.com/office/drawing/2014/main" id="{C7745E36-9413-4B61-A590-C83D493B36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37125" y="1749425"/>
              <a:ext cx="392113" cy="454025"/>
            </a:xfrm>
            <a:custGeom>
              <a:avLst/>
              <a:gdLst>
                <a:gd name="T0" fmla="*/ 63 w 79"/>
                <a:gd name="T1" fmla="*/ 92 h 92"/>
                <a:gd name="T2" fmla="*/ 15 w 79"/>
                <a:gd name="T3" fmla="*/ 92 h 92"/>
                <a:gd name="T4" fmla="*/ 2 w 79"/>
                <a:gd name="T5" fmla="*/ 87 h 92"/>
                <a:gd name="T6" fmla="*/ 3 w 79"/>
                <a:gd name="T7" fmla="*/ 78 h 92"/>
                <a:gd name="T8" fmla="*/ 28 w 79"/>
                <a:gd name="T9" fmla="*/ 31 h 92"/>
                <a:gd name="T10" fmla="*/ 28 w 79"/>
                <a:gd name="T11" fmla="*/ 10 h 92"/>
                <a:gd name="T12" fmla="*/ 27 w 79"/>
                <a:gd name="T13" fmla="*/ 10 h 92"/>
                <a:gd name="T14" fmla="*/ 23 w 79"/>
                <a:gd name="T15" fmla="*/ 9 h 92"/>
                <a:gd name="T16" fmla="*/ 23 w 79"/>
                <a:gd name="T17" fmla="*/ 8 h 92"/>
                <a:gd name="T18" fmla="*/ 22 w 79"/>
                <a:gd name="T19" fmla="*/ 2 h 92"/>
                <a:gd name="T20" fmla="*/ 24 w 79"/>
                <a:gd name="T21" fmla="*/ 0 h 92"/>
                <a:gd name="T22" fmla="*/ 54 w 79"/>
                <a:gd name="T23" fmla="*/ 0 h 92"/>
                <a:gd name="T24" fmla="*/ 56 w 79"/>
                <a:gd name="T25" fmla="*/ 2 h 92"/>
                <a:gd name="T26" fmla="*/ 55 w 79"/>
                <a:gd name="T27" fmla="*/ 8 h 92"/>
                <a:gd name="T28" fmla="*/ 55 w 79"/>
                <a:gd name="T29" fmla="*/ 9 h 92"/>
                <a:gd name="T30" fmla="*/ 51 w 79"/>
                <a:gd name="T31" fmla="*/ 10 h 92"/>
                <a:gd name="T32" fmla="*/ 50 w 79"/>
                <a:gd name="T33" fmla="*/ 10 h 92"/>
                <a:gd name="T34" fmla="*/ 50 w 79"/>
                <a:gd name="T35" fmla="*/ 12 h 92"/>
                <a:gd name="T36" fmla="*/ 50 w 79"/>
                <a:gd name="T37" fmla="*/ 31 h 92"/>
                <a:gd name="T38" fmla="*/ 76 w 79"/>
                <a:gd name="T39" fmla="*/ 78 h 92"/>
                <a:gd name="T40" fmla="*/ 76 w 79"/>
                <a:gd name="T41" fmla="*/ 87 h 92"/>
                <a:gd name="T42" fmla="*/ 63 w 79"/>
                <a:gd name="T43" fmla="*/ 92 h 92"/>
                <a:gd name="T44" fmla="*/ 26 w 79"/>
                <a:gd name="T45" fmla="*/ 6 h 92"/>
                <a:gd name="T46" fmla="*/ 27 w 79"/>
                <a:gd name="T47" fmla="*/ 6 h 92"/>
                <a:gd name="T48" fmla="*/ 32 w 79"/>
                <a:gd name="T49" fmla="*/ 10 h 92"/>
                <a:gd name="T50" fmla="*/ 32 w 79"/>
                <a:gd name="T51" fmla="*/ 32 h 92"/>
                <a:gd name="T52" fmla="*/ 32 w 79"/>
                <a:gd name="T53" fmla="*/ 33 h 92"/>
                <a:gd name="T54" fmla="*/ 6 w 79"/>
                <a:gd name="T55" fmla="*/ 80 h 92"/>
                <a:gd name="T56" fmla="*/ 5 w 79"/>
                <a:gd name="T57" fmla="*/ 85 h 92"/>
                <a:gd name="T58" fmla="*/ 15 w 79"/>
                <a:gd name="T59" fmla="*/ 88 h 92"/>
                <a:gd name="T60" fmla="*/ 63 w 79"/>
                <a:gd name="T61" fmla="*/ 88 h 92"/>
                <a:gd name="T62" fmla="*/ 73 w 79"/>
                <a:gd name="T63" fmla="*/ 85 h 92"/>
                <a:gd name="T64" fmla="*/ 72 w 79"/>
                <a:gd name="T65" fmla="*/ 80 h 92"/>
                <a:gd name="T66" fmla="*/ 47 w 79"/>
                <a:gd name="T67" fmla="*/ 33 h 92"/>
                <a:gd name="T68" fmla="*/ 46 w 79"/>
                <a:gd name="T69" fmla="*/ 32 h 92"/>
                <a:gd name="T70" fmla="*/ 46 w 79"/>
                <a:gd name="T71" fmla="*/ 10 h 92"/>
                <a:gd name="T72" fmla="*/ 51 w 79"/>
                <a:gd name="T73" fmla="*/ 6 h 92"/>
                <a:gd name="T74" fmla="*/ 52 w 79"/>
                <a:gd name="T75" fmla="*/ 6 h 92"/>
                <a:gd name="T76" fmla="*/ 52 w 79"/>
                <a:gd name="T77" fmla="*/ 4 h 92"/>
                <a:gd name="T78" fmla="*/ 26 w 79"/>
                <a:gd name="T79" fmla="*/ 4 h 92"/>
                <a:gd name="T80" fmla="*/ 26 w 79"/>
                <a:gd name="T81" fmla="*/ 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9" h="92">
                  <a:moveTo>
                    <a:pt x="63" y="92"/>
                  </a:moveTo>
                  <a:cubicBezTo>
                    <a:pt x="15" y="92"/>
                    <a:pt x="15" y="92"/>
                    <a:pt x="15" y="92"/>
                  </a:cubicBezTo>
                  <a:cubicBezTo>
                    <a:pt x="8" y="92"/>
                    <a:pt x="4" y="90"/>
                    <a:pt x="2" y="87"/>
                  </a:cubicBezTo>
                  <a:cubicBezTo>
                    <a:pt x="0" y="83"/>
                    <a:pt x="2" y="78"/>
                    <a:pt x="3" y="78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10"/>
                    <a:pt x="27" y="10"/>
                    <a:pt x="27" y="10"/>
                  </a:cubicBezTo>
                  <a:cubicBezTo>
                    <a:pt x="26" y="10"/>
                    <a:pt x="24" y="10"/>
                    <a:pt x="23" y="9"/>
                  </a:cubicBezTo>
                  <a:cubicBezTo>
                    <a:pt x="23" y="9"/>
                    <a:pt x="23" y="8"/>
                    <a:pt x="23" y="8"/>
                  </a:cubicBezTo>
                  <a:cubicBezTo>
                    <a:pt x="22" y="6"/>
                    <a:pt x="22" y="2"/>
                    <a:pt x="22" y="2"/>
                  </a:cubicBezTo>
                  <a:cubicBezTo>
                    <a:pt x="22" y="1"/>
                    <a:pt x="23" y="0"/>
                    <a:pt x="24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5" y="0"/>
                    <a:pt x="56" y="1"/>
                    <a:pt x="56" y="2"/>
                  </a:cubicBezTo>
                  <a:cubicBezTo>
                    <a:pt x="56" y="2"/>
                    <a:pt x="56" y="6"/>
                    <a:pt x="55" y="8"/>
                  </a:cubicBezTo>
                  <a:cubicBezTo>
                    <a:pt x="55" y="8"/>
                    <a:pt x="55" y="8"/>
                    <a:pt x="55" y="9"/>
                  </a:cubicBezTo>
                  <a:cubicBezTo>
                    <a:pt x="54" y="10"/>
                    <a:pt x="53" y="10"/>
                    <a:pt x="51" y="10"/>
                  </a:cubicBezTo>
                  <a:cubicBezTo>
                    <a:pt x="51" y="10"/>
                    <a:pt x="50" y="10"/>
                    <a:pt x="50" y="10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76" y="78"/>
                    <a:pt x="76" y="78"/>
                    <a:pt x="76" y="78"/>
                  </a:cubicBezTo>
                  <a:cubicBezTo>
                    <a:pt x="76" y="78"/>
                    <a:pt x="79" y="83"/>
                    <a:pt x="76" y="87"/>
                  </a:cubicBezTo>
                  <a:cubicBezTo>
                    <a:pt x="74" y="90"/>
                    <a:pt x="70" y="92"/>
                    <a:pt x="63" y="92"/>
                  </a:cubicBezTo>
                  <a:close/>
                  <a:moveTo>
                    <a:pt x="26" y="6"/>
                  </a:moveTo>
                  <a:cubicBezTo>
                    <a:pt x="27" y="6"/>
                    <a:pt x="27" y="6"/>
                    <a:pt x="27" y="6"/>
                  </a:cubicBezTo>
                  <a:cubicBezTo>
                    <a:pt x="29" y="6"/>
                    <a:pt x="31" y="7"/>
                    <a:pt x="32" y="10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2"/>
                    <a:pt x="32" y="33"/>
                    <a:pt x="32" y="33"/>
                  </a:cubicBezTo>
                  <a:cubicBezTo>
                    <a:pt x="6" y="80"/>
                    <a:pt x="6" y="80"/>
                    <a:pt x="6" y="80"/>
                  </a:cubicBezTo>
                  <a:cubicBezTo>
                    <a:pt x="6" y="80"/>
                    <a:pt x="4" y="83"/>
                    <a:pt x="5" y="85"/>
                  </a:cubicBezTo>
                  <a:cubicBezTo>
                    <a:pt x="7" y="87"/>
                    <a:pt x="10" y="88"/>
                    <a:pt x="15" y="88"/>
                  </a:cubicBezTo>
                  <a:cubicBezTo>
                    <a:pt x="63" y="88"/>
                    <a:pt x="63" y="88"/>
                    <a:pt x="63" y="88"/>
                  </a:cubicBezTo>
                  <a:cubicBezTo>
                    <a:pt x="68" y="88"/>
                    <a:pt x="72" y="87"/>
                    <a:pt x="73" y="85"/>
                  </a:cubicBezTo>
                  <a:cubicBezTo>
                    <a:pt x="74" y="83"/>
                    <a:pt x="72" y="80"/>
                    <a:pt x="72" y="80"/>
                  </a:cubicBezTo>
                  <a:cubicBezTo>
                    <a:pt x="47" y="33"/>
                    <a:pt x="47" y="33"/>
                    <a:pt x="47" y="33"/>
                  </a:cubicBezTo>
                  <a:cubicBezTo>
                    <a:pt x="46" y="33"/>
                    <a:pt x="46" y="32"/>
                    <a:pt x="46" y="32"/>
                  </a:cubicBezTo>
                  <a:cubicBezTo>
                    <a:pt x="46" y="10"/>
                    <a:pt x="46" y="10"/>
                    <a:pt x="46" y="10"/>
                  </a:cubicBezTo>
                  <a:cubicBezTo>
                    <a:pt x="47" y="7"/>
                    <a:pt x="49" y="6"/>
                    <a:pt x="51" y="6"/>
                  </a:cubicBezTo>
                  <a:cubicBezTo>
                    <a:pt x="51" y="6"/>
                    <a:pt x="52" y="6"/>
                    <a:pt x="52" y="6"/>
                  </a:cubicBezTo>
                  <a:cubicBezTo>
                    <a:pt x="52" y="5"/>
                    <a:pt x="52" y="5"/>
                    <a:pt x="52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5"/>
                    <a:pt x="26" y="5"/>
                    <a:pt x="26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638" name="Group 637">
            <a:extLst>
              <a:ext uri="{FF2B5EF4-FFF2-40B4-BE49-F238E27FC236}">
                <a16:creationId xmlns:a16="http://schemas.microsoft.com/office/drawing/2014/main" id="{7EE4C633-54FE-4653-8F98-78B7B3200EEC}"/>
              </a:ext>
            </a:extLst>
          </p:cNvPr>
          <p:cNvGrpSpPr/>
          <p:nvPr/>
        </p:nvGrpSpPr>
        <p:grpSpPr>
          <a:xfrm>
            <a:off x="3187939" y="6056345"/>
            <a:ext cx="442687" cy="399568"/>
            <a:chOff x="3355975" y="954088"/>
            <a:chExt cx="733426" cy="661987"/>
          </a:xfrm>
          <a:solidFill>
            <a:schemeClr val="tx1"/>
          </a:solidFill>
        </p:grpSpPr>
        <p:sp>
          <p:nvSpPr>
            <p:cNvPr id="639" name="Rectangle 6">
              <a:extLst>
                <a:ext uri="{FF2B5EF4-FFF2-40B4-BE49-F238E27FC236}">
                  <a16:creationId xmlns:a16="http://schemas.microsoft.com/office/drawing/2014/main" id="{06A77E08-58DA-48EB-850E-0979498F15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6625" y="1155700"/>
              <a:ext cx="293688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40" name="Rectangle 7">
              <a:extLst>
                <a:ext uri="{FF2B5EF4-FFF2-40B4-BE49-F238E27FC236}">
                  <a16:creationId xmlns:a16="http://schemas.microsoft.com/office/drawing/2014/main" id="{1ADED1D7-5783-43A7-8E8A-F1076F2192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6625" y="1238250"/>
              <a:ext cx="236538" cy="2063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41" name="Rectangle 8">
              <a:extLst>
                <a:ext uri="{FF2B5EF4-FFF2-40B4-BE49-F238E27FC236}">
                  <a16:creationId xmlns:a16="http://schemas.microsoft.com/office/drawing/2014/main" id="{72C4AF8F-EDE1-49D0-BEDC-12BCA446F4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6625" y="1325563"/>
              <a:ext cx="173038" cy="2063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grpSp>
          <p:nvGrpSpPr>
            <p:cNvPr id="642" name="Group 641">
              <a:extLst>
                <a:ext uri="{FF2B5EF4-FFF2-40B4-BE49-F238E27FC236}">
                  <a16:creationId xmlns:a16="http://schemas.microsoft.com/office/drawing/2014/main" id="{105AB105-9C97-4374-97D6-7638908DF527}"/>
                </a:ext>
              </a:extLst>
            </p:cNvPr>
            <p:cNvGrpSpPr/>
            <p:nvPr/>
          </p:nvGrpSpPr>
          <p:grpSpPr>
            <a:xfrm>
              <a:off x="3355975" y="954088"/>
              <a:ext cx="733426" cy="661987"/>
              <a:chOff x="3355975" y="954088"/>
              <a:chExt cx="733426" cy="661987"/>
            </a:xfrm>
            <a:grpFill/>
          </p:grpSpPr>
          <p:sp>
            <p:nvSpPr>
              <p:cNvPr id="643" name="Freeform 5">
                <a:extLst>
                  <a:ext uri="{FF2B5EF4-FFF2-40B4-BE49-F238E27FC236}">
                    <a16:creationId xmlns:a16="http://schemas.microsoft.com/office/drawing/2014/main" id="{1F9DCF93-9408-4FA6-BA4E-EB0D14FD4C9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355975" y="954088"/>
                <a:ext cx="534988" cy="661987"/>
              </a:xfrm>
              <a:custGeom>
                <a:avLst/>
                <a:gdLst>
                  <a:gd name="T0" fmla="*/ 312 w 337"/>
                  <a:gd name="T1" fmla="*/ 392 h 417"/>
                  <a:gd name="T2" fmla="*/ 25 w 337"/>
                  <a:gd name="T3" fmla="*/ 392 h 417"/>
                  <a:gd name="T4" fmla="*/ 25 w 337"/>
                  <a:gd name="T5" fmla="*/ 101 h 417"/>
                  <a:gd name="T6" fmla="*/ 100 w 337"/>
                  <a:gd name="T7" fmla="*/ 101 h 417"/>
                  <a:gd name="T8" fmla="*/ 100 w 337"/>
                  <a:gd name="T9" fmla="*/ 26 h 417"/>
                  <a:gd name="T10" fmla="*/ 312 w 337"/>
                  <a:gd name="T11" fmla="*/ 26 h 417"/>
                  <a:gd name="T12" fmla="*/ 312 w 337"/>
                  <a:gd name="T13" fmla="*/ 134 h 417"/>
                  <a:gd name="T14" fmla="*/ 337 w 337"/>
                  <a:gd name="T15" fmla="*/ 108 h 417"/>
                  <a:gd name="T16" fmla="*/ 337 w 337"/>
                  <a:gd name="T17" fmla="*/ 0 h 417"/>
                  <a:gd name="T18" fmla="*/ 89 w 337"/>
                  <a:gd name="T19" fmla="*/ 0 h 417"/>
                  <a:gd name="T20" fmla="*/ 0 w 337"/>
                  <a:gd name="T21" fmla="*/ 89 h 417"/>
                  <a:gd name="T22" fmla="*/ 0 w 337"/>
                  <a:gd name="T23" fmla="*/ 417 h 417"/>
                  <a:gd name="T24" fmla="*/ 337 w 337"/>
                  <a:gd name="T25" fmla="*/ 417 h 417"/>
                  <a:gd name="T26" fmla="*/ 337 w 337"/>
                  <a:gd name="T27" fmla="*/ 286 h 417"/>
                  <a:gd name="T28" fmla="*/ 312 w 337"/>
                  <a:gd name="T29" fmla="*/ 312 h 417"/>
                  <a:gd name="T30" fmla="*/ 312 w 337"/>
                  <a:gd name="T31" fmla="*/ 392 h 417"/>
                  <a:gd name="T32" fmla="*/ 37 w 337"/>
                  <a:gd name="T33" fmla="*/ 88 h 417"/>
                  <a:gd name="T34" fmla="*/ 88 w 337"/>
                  <a:gd name="T35" fmla="*/ 37 h 417"/>
                  <a:gd name="T36" fmla="*/ 88 w 337"/>
                  <a:gd name="T37" fmla="*/ 88 h 417"/>
                  <a:gd name="T38" fmla="*/ 37 w 337"/>
                  <a:gd name="T39" fmla="*/ 88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37" h="417">
                    <a:moveTo>
                      <a:pt x="312" y="392"/>
                    </a:moveTo>
                    <a:lnTo>
                      <a:pt x="25" y="392"/>
                    </a:lnTo>
                    <a:lnTo>
                      <a:pt x="25" y="101"/>
                    </a:lnTo>
                    <a:lnTo>
                      <a:pt x="100" y="101"/>
                    </a:lnTo>
                    <a:lnTo>
                      <a:pt x="100" y="26"/>
                    </a:lnTo>
                    <a:lnTo>
                      <a:pt x="312" y="26"/>
                    </a:lnTo>
                    <a:lnTo>
                      <a:pt x="312" y="134"/>
                    </a:lnTo>
                    <a:lnTo>
                      <a:pt x="337" y="108"/>
                    </a:lnTo>
                    <a:lnTo>
                      <a:pt x="337" y="0"/>
                    </a:lnTo>
                    <a:lnTo>
                      <a:pt x="89" y="0"/>
                    </a:lnTo>
                    <a:lnTo>
                      <a:pt x="0" y="89"/>
                    </a:lnTo>
                    <a:lnTo>
                      <a:pt x="0" y="417"/>
                    </a:lnTo>
                    <a:lnTo>
                      <a:pt x="337" y="417"/>
                    </a:lnTo>
                    <a:lnTo>
                      <a:pt x="337" y="286"/>
                    </a:lnTo>
                    <a:lnTo>
                      <a:pt x="312" y="312"/>
                    </a:lnTo>
                    <a:lnTo>
                      <a:pt x="312" y="392"/>
                    </a:lnTo>
                    <a:close/>
                    <a:moveTo>
                      <a:pt x="37" y="88"/>
                    </a:moveTo>
                    <a:lnTo>
                      <a:pt x="88" y="37"/>
                    </a:lnTo>
                    <a:lnTo>
                      <a:pt x="88" y="88"/>
                    </a:lnTo>
                    <a:lnTo>
                      <a:pt x="37" y="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644" name="Freeform 9">
                <a:extLst>
                  <a:ext uri="{FF2B5EF4-FFF2-40B4-BE49-F238E27FC236}">
                    <a16:creationId xmlns:a16="http://schemas.microsoft.com/office/drawing/2014/main" id="{B883A759-05E1-4412-8F74-7DD71096F96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59188" y="1069975"/>
                <a:ext cx="430213" cy="430212"/>
              </a:xfrm>
              <a:custGeom>
                <a:avLst/>
                <a:gdLst>
                  <a:gd name="T0" fmla="*/ 146 w 271"/>
                  <a:gd name="T1" fmla="*/ 35 h 271"/>
                  <a:gd name="T2" fmla="*/ 121 w 271"/>
                  <a:gd name="T3" fmla="*/ 61 h 271"/>
                  <a:gd name="T4" fmla="*/ 26 w 271"/>
                  <a:gd name="T5" fmla="*/ 156 h 271"/>
                  <a:gd name="T6" fmla="*/ 0 w 271"/>
                  <a:gd name="T7" fmla="*/ 271 h 271"/>
                  <a:gd name="T8" fmla="*/ 115 w 271"/>
                  <a:gd name="T9" fmla="*/ 245 h 271"/>
                  <a:gd name="T10" fmla="*/ 121 w 271"/>
                  <a:gd name="T11" fmla="*/ 239 h 271"/>
                  <a:gd name="T12" fmla="*/ 146 w 271"/>
                  <a:gd name="T13" fmla="*/ 213 h 271"/>
                  <a:gd name="T14" fmla="*/ 271 w 271"/>
                  <a:gd name="T15" fmla="*/ 89 h 271"/>
                  <a:gd name="T16" fmla="*/ 182 w 271"/>
                  <a:gd name="T17" fmla="*/ 0 h 271"/>
                  <a:gd name="T18" fmla="*/ 146 w 271"/>
                  <a:gd name="T19" fmla="*/ 35 h 271"/>
                  <a:gd name="T20" fmla="*/ 226 w 271"/>
                  <a:gd name="T21" fmla="*/ 68 h 271"/>
                  <a:gd name="T22" fmla="*/ 87 w 271"/>
                  <a:gd name="T23" fmla="*/ 207 h 271"/>
                  <a:gd name="T24" fmla="*/ 67 w 271"/>
                  <a:gd name="T25" fmla="*/ 187 h 271"/>
                  <a:gd name="T26" fmla="*/ 206 w 271"/>
                  <a:gd name="T27" fmla="*/ 48 h 271"/>
                  <a:gd name="T28" fmla="*/ 226 w 271"/>
                  <a:gd name="T29" fmla="*/ 68 h 271"/>
                  <a:gd name="T30" fmla="*/ 61 w 271"/>
                  <a:gd name="T31" fmla="*/ 181 h 271"/>
                  <a:gd name="T32" fmla="*/ 43 w 271"/>
                  <a:gd name="T33" fmla="*/ 163 h 271"/>
                  <a:gd name="T34" fmla="*/ 182 w 271"/>
                  <a:gd name="T35" fmla="*/ 24 h 271"/>
                  <a:gd name="T36" fmla="*/ 199 w 271"/>
                  <a:gd name="T37" fmla="*/ 42 h 271"/>
                  <a:gd name="T38" fmla="*/ 61 w 271"/>
                  <a:gd name="T39" fmla="*/ 181 h 271"/>
                  <a:gd name="T40" fmla="*/ 55 w 271"/>
                  <a:gd name="T41" fmla="*/ 187 h 271"/>
                  <a:gd name="T42" fmla="*/ 55 w 271"/>
                  <a:gd name="T43" fmla="*/ 187 h 271"/>
                  <a:gd name="T44" fmla="*/ 87 w 271"/>
                  <a:gd name="T45" fmla="*/ 219 h 271"/>
                  <a:gd name="T46" fmla="*/ 87 w 271"/>
                  <a:gd name="T47" fmla="*/ 219 h 271"/>
                  <a:gd name="T48" fmla="*/ 98 w 271"/>
                  <a:gd name="T49" fmla="*/ 230 h 271"/>
                  <a:gd name="T50" fmla="*/ 56 w 271"/>
                  <a:gd name="T51" fmla="*/ 240 h 271"/>
                  <a:gd name="T52" fmla="*/ 30 w 271"/>
                  <a:gd name="T53" fmla="*/ 215 h 271"/>
                  <a:gd name="T54" fmla="*/ 40 w 271"/>
                  <a:gd name="T55" fmla="*/ 172 h 271"/>
                  <a:gd name="T56" fmla="*/ 55 w 271"/>
                  <a:gd name="T57" fmla="*/ 187 h 271"/>
                  <a:gd name="T58" fmla="*/ 107 w 271"/>
                  <a:gd name="T59" fmla="*/ 227 h 271"/>
                  <a:gd name="T60" fmla="*/ 93 w 271"/>
                  <a:gd name="T61" fmla="*/ 213 h 271"/>
                  <a:gd name="T62" fmla="*/ 232 w 271"/>
                  <a:gd name="T63" fmla="*/ 75 h 271"/>
                  <a:gd name="T64" fmla="*/ 246 w 271"/>
                  <a:gd name="T65" fmla="*/ 89 h 271"/>
                  <a:gd name="T66" fmla="*/ 107 w 271"/>
                  <a:gd name="T67" fmla="*/ 227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71" h="271">
                    <a:moveTo>
                      <a:pt x="146" y="35"/>
                    </a:moveTo>
                    <a:lnTo>
                      <a:pt x="121" y="61"/>
                    </a:lnTo>
                    <a:lnTo>
                      <a:pt x="26" y="156"/>
                    </a:lnTo>
                    <a:lnTo>
                      <a:pt x="0" y="271"/>
                    </a:lnTo>
                    <a:lnTo>
                      <a:pt x="115" y="245"/>
                    </a:lnTo>
                    <a:lnTo>
                      <a:pt x="121" y="239"/>
                    </a:lnTo>
                    <a:lnTo>
                      <a:pt x="146" y="213"/>
                    </a:lnTo>
                    <a:lnTo>
                      <a:pt x="271" y="89"/>
                    </a:lnTo>
                    <a:lnTo>
                      <a:pt x="182" y="0"/>
                    </a:lnTo>
                    <a:lnTo>
                      <a:pt x="146" y="35"/>
                    </a:lnTo>
                    <a:close/>
                    <a:moveTo>
                      <a:pt x="226" y="68"/>
                    </a:moveTo>
                    <a:lnTo>
                      <a:pt x="87" y="207"/>
                    </a:lnTo>
                    <a:lnTo>
                      <a:pt x="67" y="187"/>
                    </a:lnTo>
                    <a:lnTo>
                      <a:pt x="206" y="48"/>
                    </a:lnTo>
                    <a:lnTo>
                      <a:pt x="226" y="68"/>
                    </a:lnTo>
                    <a:close/>
                    <a:moveTo>
                      <a:pt x="61" y="181"/>
                    </a:moveTo>
                    <a:lnTo>
                      <a:pt x="43" y="163"/>
                    </a:lnTo>
                    <a:lnTo>
                      <a:pt x="182" y="24"/>
                    </a:lnTo>
                    <a:lnTo>
                      <a:pt x="199" y="42"/>
                    </a:lnTo>
                    <a:lnTo>
                      <a:pt x="61" y="181"/>
                    </a:lnTo>
                    <a:close/>
                    <a:moveTo>
                      <a:pt x="55" y="187"/>
                    </a:moveTo>
                    <a:lnTo>
                      <a:pt x="55" y="187"/>
                    </a:lnTo>
                    <a:lnTo>
                      <a:pt x="87" y="219"/>
                    </a:lnTo>
                    <a:lnTo>
                      <a:pt x="87" y="219"/>
                    </a:lnTo>
                    <a:lnTo>
                      <a:pt x="98" y="230"/>
                    </a:lnTo>
                    <a:lnTo>
                      <a:pt x="56" y="240"/>
                    </a:lnTo>
                    <a:lnTo>
                      <a:pt x="30" y="215"/>
                    </a:lnTo>
                    <a:lnTo>
                      <a:pt x="40" y="172"/>
                    </a:lnTo>
                    <a:lnTo>
                      <a:pt x="55" y="187"/>
                    </a:lnTo>
                    <a:close/>
                    <a:moveTo>
                      <a:pt x="107" y="227"/>
                    </a:moveTo>
                    <a:lnTo>
                      <a:pt x="93" y="213"/>
                    </a:lnTo>
                    <a:lnTo>
                      <a:pt x="232" y="75"/>
                    </a:lnTo>
                    <a:lnTo>
                      <a:pt x="246" y="89"/>
                    </a:lnTo>
                    <a:lnTo>
                      <a:pt x="107" y="2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</p:grpSp>
      <p:grpSp>
        <p:nvGrpSpPr>
          <p:cNvPr id="645" name="Group 644">
            <a:extLst>
              <a:ext uri="{FF2B5EF4-FFF2-40B4-BE49-F238E27FC236}">
                <a16:creationId xmlns:a16="http://schemas.microsoft.com/office/drawing/2014/main" id="{DF1E560F-D464-4BD0-806A-A8C6A4EEDD57}"/>
              </a:ext>
            </a:extLst>
          </p:cNvPr>
          <p:cNvGrpSpPr/>
          <p:nvPr/>
        </p:nvGrpSpPr>
        <p:grpSpPr>
          <a:xfrm>
            <a:off x="2235008" y="6091283"/>
            <a:ext cx="361764" cy="329693"/>
            <a:chOff x="8205788" y="-103188"/>
            <a:chExt cx="1343025" cy="1223964"/>
          </a:xfrm>
          <a:solidFill>
            <a:schemeClr val="tx1"/>
          </a:solidFill>
        </p:grpSpPr>
        <p:sp>
          <p:nvSpPr>
            <p:cNvPr id="646" name="Rectangle 12">
              <a:extLst>
                <a:ext uri="{FF2B5EF4-FFF2-40B4-BE49-F238E27FC236}">
                  <a16:creationId xmlns:a16="http://schemas.microsoft.com/office/drawing/2014/main" id="{EF115355-55E9-4FAB-B4C9-F7F2479FFC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88338" y="868363"/>
              <a:ext cx="2524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47" name="Rectangle 13">
              <a:extLst>
                <a:ext uri="{FF2B5EF4-FFF2-40B4-BE49-F238E27FC236}">
                  <a16:creationId xmlns:a16="http://schemas.microsoft.com/office/drawing/2014/main" id="{BAB99E38-23B9-4447-AFC8-CA03655EF3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24888" y="698500"/>
              <a:ext cx="252413" cy="422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48" name="Rectangle 14">
              <a:extLst>
                <a:ext uri="{FF2B5EF4-FFF2-40B4-BE49-F238E27FC236}">
                  <a16:creationId xmlns:a16="http://schemas.microsoft.com/office/drawing/2014/main" id="{24FE5829-359F-4DEA-BBBD-085C3656B5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61438" y="530225"/>
              <a:ext cx="252413" cy="5905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49" name="Rectangle 15">
              <a:extLst>
                <a:ext uri="{FF2B5EF4-FFF2-40B4-BE49-F238E27FC236}">
                  <a16:creationId xmlns:a16="http://schemas.microsoft.com/office/drawing/2014/main" id="{1E1A6764-F1C5-4DAA-9B6C-9170C0A1E1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97988" y="361950"/>
              <a:ext cx="250825" cy="758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50" name="Freeform 16">
              <a:extLst>
                <a:ext uri="{FF2B5EF4-FFF2-40B4-BE49-F238E27FC236}">
                  <a16:creationId xmlns:a16="http://schemas.microsoft.com/office/drawing/2014/main" id="{08EB6E2B-6D67-49B1-8826-40692F386B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205788" y="-103188"/>
              <a:ext cx="1343025" cy="801688"/>
            </a:xfrm>
            <a:custGeom>
              <a:avLst/>
              <a:gdLst>
                <a:gd name="T0" fmla="*/ 727 w 846"/>
                <a:gd name="T1" fmla="*/ 120 h 505"/>
                <a:gd name="T2" fmla="*/ 569 w 846"/>
                <a:gd name="T3" fmla="*/ 120 h 505"/>
                <a:gd name="T4" fmla="*/ 370 w 846"/>
                <a:gd name="T5" fmla="*/ 266 h 505"/>
                <a:gd name="T6" fmla="*/ 264 w 846"/>
                <a:gd name="T7" fmla="*/ 213 h 505"/>
                <a:gd name="T8" fmla="*/ 0 w 846"/>
                <a:gd name="T9" fmla="*/ 439 h 505"/>
                <a:gd name="T10" fmla="*/ 0 w 846"/>
                <a:gd name="T11" fmla="*/ 505 h 505"/>
                <a:gd name="T12" fmla="*/ 264 w 846"/>
                <a:gd name="T13" fmla="*/ 279 h 505"/>
                <a:gd name="T14" fmla="*/ 370 w 846"/>
                <a:gd name="T15" fmla="*/ 333 h 505"/>
                <a:gd name="T16" fmla="*/ 595 w 846"/>
                <a:gd name="T17" fmla="*/ 173 h 505"/>
                <a:gd name="T18" fmla="*/ 754 w 846"/>
                <a:gd name="T19" fmla="*/ 173 h 505"/>
                <a:gd name="T20" fmla="*/ 846 w 846"/>
                <a:gd name="T21" fmla="*/ 80 h 505"/>
                <a:gd name="T22" fmla="*/ 846 w 846"/>
                <a:gd name="T23" fmla="*/ 0 h 505"/>
                <a:gd name="T24" fmla="*/ 727 w 846"/>
                <a:gd name="T25" fmla="*/ 120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6" h="505">
                  <a:moveTo>
                    <a:pt x="727" y="120"/>
                  </a:moveTo>
                  <a:lnTo>
                    <a:pt x="569" y="120"/>
                  </a:lnTo>
                  <a:lnTo>
                    <a:pt x="370" y="266"/>
                  </a:lnTo>
                  <a:lnTo>
                    <a:pt x="264" y="213"/>
                  </a:lnTo>
                  <a:lnTo>
                    <a:pt x="0" y="439"/>
                  </a:lnTo>
                  <a:lnTo>
                    <a:pt x="0" y="505"/>
                  </a:lnTo>
                  <a:lnTo>
                    <a:pt x="264" y="279"/>
                  </a:lnTo>
                  <a:lnTo>
                    <a:pt x="370" y="333"/>
                  </a:lnTo>
                  <a:lnTo>
                    <a:pt x="595" y="173"/>
                  </a:lnTo>
                  <a:lnTo>
                    <a:pt x="754" y="173"/>
                  </a:lnTo>
                  <a:lnTo>
                    <a:pt x="846" y="80"/>
                  </a:lnTo>
                  <a:lnTo>
                    <a:pt x="846" y="0"/>
                  </a:lnTo>
                  <a:lnTo>
                    <a:pt x="727" y="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651" name="Group 650">
            <a:extLst>
              <a:ext uri="{FF2B5EF4-FFF2-40B4-BE49-F238E27FC236}">
                <a16:creationId xmlns:a16="http://schemas.microsoft.com/office/drawing/2014/main" id="{CF6053F2-AC5D-4A9E-87B2-DA82E59F89E3}"/>
              </a:ext>
            </a:extLst>
          </p:cNvPr>
          <p:cNvGrpSpPr/>
          <p:nvPr/>
        </p:nvGrpSpPr>
        <p:grpSpPr>
          <a:xfrm>
            <a:off x="1258905" y="6091790"/>
            <a:ext cx="400245" cy="328678"/>
            <a:chOff x="3188335" y="2400396"/>
            <a:chExt cx="479426" cy="393701"/>
          </a:xfrm>
          <a:solidFill>
            <a:schemeClr val="tx1"/>
          </a:solidFill>
          <a:effectLst/>
        </p:grpSpPr>
        <p:sp>
          <p:nvSpPr>
            <p:cNvPr id="652" name="Freeform 47">
              <a:extLst>
                <a:ext uri="{FF2B5EF4-FFF2-40B4-BE49-F238E27FC236}">
                  <a16:creationId xmlns:a16="http://schemas.microsoft.com/office/drawing/2014/main" id="{D7CA5409-C8B0-4DCD-A3BA-6948C89892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1673" y="2424209"/>
              <a:ext cx="374650" cy="369888"/>
            </a:xfrm>
            <a:custGeom>
              <a:avLst/>
              <a:gdLst>
                <a:gd name="T0" fmla="*/ 0 w 152"/>
                <a:gd name="T1" fmla="*/ 55 h 149"/>
                <a:gd name="T2" fmla="*/ 46 w 152"/>
                <a:gd name="T3" fmla="*/ 59 h 149"/>
                <a:gd name="T4" fmla="*/ 46 w 152"/>
                <a:gd name="T5" fmla="*/ 60 h 149"/>
                <a:gd name="T6" fmla="*/ 55 w 152"/>
                <a:gd name="T7" fmla="*/ 74 h 149"/>
                <a:gd name="T8" fmla="*/ 20 w 152"/>
                <a:gd name="T9" fmla="*/ 138 h 149"/>
                <a:gd name="T10" fmla="*/ 19 w 152"/>
                <a:gd name="T11" fmla="*/ 138 h 149"/>
                <a:gd name="T12" fmla="*/ 14 w 152"/>
                <a:gd name="T13" fmla="*/ 143 h 149"/>
                <a:gd name="T14" fmla="*/ 19 w 152"/>
                <a:gd name="T15" fmla="*/ 149 h 149"/>
                <a:gd name="T16" fmla="*/ 29 w 152"/>
                <a:gd name="T17" fmla="*/ 149 h 149"/>
                <a:gd name="T18" fmla="*/ 35 w 152"/>
                <a:gd name="T19" fmla="*/ 143 h 149"/>
                <a:gd name="T20" fmla="*/ 30 w 152"/>
                <a:gd name="T21" fmla="*/ 138 h 149"/>
                <a:gd name="T22" fmla="*/ 67 w 152"/>
                <a:gd name="T23" fmla="*/ 75 h 149"/>
                <a:gd name="T24" fmla="*/ 68 w 152"/>
                <a:gd name="T25" fmla="*/ 75 h 149"/>
                <a:gd name="T26" fmla="*/ 97 w 152"/>
                <a:gd name="T27" fmla="*/ 139 h 149"/>
                <a:gd name="T28" fmla="*/ 93 w 152"/>
                <a:gd name="T29" fmla="*/ 144 h 149"/>
                <a:gd name="T30" fmla="*/ 99 w 152"/>
                <a:gd name="T31" fmla="*/ 149 h 149"/>
                <a:gd name="T32" fmla="*/ 109 w 152"/>
                <a:gd name="T33" fmla="*/ 149 h 149"/>
                <a:gd name="T34" fmla="*/ 115 w 152"/>
                <a:gd name="T35" fmla="*/ 144 h 149"/>
                <a:gd name="T36" fmla="*/ 110 w 152"/>
                <a:gd name="T37" fmla="*/ 138 h 149"/>
                <a:gd name="T38" fmla="*/ 79 w 152"/>
                <a:gd name="T39" fmla="*/ 73 h 149"/>
                <a:gd name="T40" fmla="*/ 86 w 152"/>
                <a:gd name="T41" fmla="*/ 63 h 149"/>
                <a:gd name="T42" fmla="*/ 152 w 152"/>
                <a:gd name="T43" fmla="*/ 69 h 149"/>
                <a:gd name="T44" fmla="*/ 152 w 152"/>
                <a:gd name="T45" fmla="*/ 0 h 149"/>
                <a:gd name="T46" fmla="*/ 0 w 152"/>
                <a:gd name="T47" fmla="*/ 26 h 149"/>
                <a:gd name="T48" fmla="*/ 0 w 152"/>
                <a:gd name="T49" fmla="*/ 55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2" h="149">
                  <a:moveTo>
                    <a:pt x="0" y="55"/>
                  </a:moveTo>
                  <a:cubicBezTo>
                    <a:pt x="46" y="59"/>
                    <a:pt x="46" y="59"/>
                    <a:pt x="46" y="59"/>
                  </a:cubicBezTo>
                  <a:cubicBezTo>
                    <a:pt x="46" y="60"/>
                    <a:pt x="46" y="60"/>
                    <a:pt x="46" y="60"/>
                  </a:cubicBezTo>
                  <a:cubicBezTo>
                    <a:pt x="46" y="66"/>
                    <a:pt x="50" y="72"/>
                    <a:pt x="55" y="74"/>
                  </a:cubicBezTo>
                  <a:cubicBezTo>
                    <a:pt x="41" y="100"/>
                    <a:pt x="24" y="129"/>
                    <a:pt x="20" y="138"/>
                  </a:cubicBezTo>
                  <a:cubicBezTo>
                    <a:pt x="19" y="138"/>
                    <a:pt x="19" y="138"/>
                    <a:pt x="19" y="138"/>
                  </a:cubicBezTo>
                  <a:cubicBezTo>
                    <a:pt x="16" y="138"/>
                    <a:pt x="14" y="140"/>
                    <a:pt x="14" y="143"/>
                  </a:cubicBezTo>
                  <a:cubicBezTo>
                    <a:pt x="14" y="146"/>
                    <a:pt x="16" y="149"/>
                    <a:pt x="19" y="149"/>
                  </a:cubicBezTo>
                  <a:cubicBezTo>
                    <a:pt x="29" y="149"/>
                    <a:pt x="29" y="149"/>
                    <a:pt x="29" y="149"/>
                  </a:cubicBezTo>
                  <a:cubicBezTo>
                    <a:pt x="32" y="149"/>
                    <a:pt x="35" y="146"/>
                    <a:pt x="35" y="143"/>
                  </a:cubicBezTo>
                  <a:cubicBezTo>
                    <a:pt x="35" y="141"/>
                    <a:pt x="33" y="139"/>
                    <a:pt x="30" y="138"/>
                  </a:cubicBezTo>
                  <a:cubicBezTo>
                    <a:pt x="67" y="75"/>
                    <a:pt x="67" y="75"/>
                    <a:pt x="67" y="75"/>
                  </a:cubicBezTo>
                  <a:cubicBezTo>
                    <a:pt x="68" y="75"/>
                    <a:pt x="68" y="75"/>
                    <a:pt x="68" y="75"/>
                  </a:cubicBezTo>
                  <a:cubicBezTo>
                    <a:pt x="97" y="139"/>
                    <a:pt x="97" y="139"/>
                    <a:pt x="97" y="139"/>
                  </a:cubicBezTo>
                  <a:cubicBezTo>
                    <a:pt x="95" y="140"/>
                    <a:pt x="93" y="141"/>
                    <a:pt x="93" y="144"/>
                  </a:cubicBezTo>
                  <a:cubicBezTo>
                    <a:pt x="93" y="146"/>
                    <a:pt x="96" y="149"/>
                    <a:pt x="99" y="149"/>
                  </a:cubicBezTo>
                  <a:cubicBezTo>
                    <a:pt x="109" y="149"/>
                    <a:pt x="109" y="149"/>
                    <a:pt x="109" y="149"/>
                  </a:cubicBezTo>
                  <a:cubicBezTo>
                    <a:pt x="112" y="149"/>
                    <a:pt x="115" y="146"/>
                    <a:pt x="115" y="144"/>
                  </a:cubicBezTo>
                  <a:cubicBezTo>
                    <a:pt x="115" y="141"/>
                    <a:pt x="113" y="139"/>
                    <a:pt x="110" y="138"/>
                  </a:cubicBezTo>
                  <a:cubicBezTo>
                    <a:pt x="79" y="73"/>
                    <a:pt x="79" y="73"/>
                    <a:pt x="79" y="73"/>
                  </a:cubicBezTo>
                  <a:cubicBezTo>
                    <a:pt x="82" y="71"/>
                    <a:pt x="85" y="67"/>
                    <a:pt x="86" y="63"/>
                  </a:cubicBezTo>
                  <a:cubicBezTo>
                    <a:pt x="152" y="69"/>
                    <a:pt x="152" y="69"/>
                    <a:pt x="152" y="69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0" y="26"/>
                    <a:pt x="0" y="26"/>
                    <a:pt x="0" y="26"/>
                  </a:cubicBezTo>
                  <a:lnTo>
                    <a:pt x="0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53" name="Freeform 48">
              <a:extLst>
                <a:ext uri="{FF2B5EF4-FFF2-40B4-BE49-F238E27FC236}">
                  <a16:creationId xmlns:a16="http://schemas.microsoft.com/office/drawing/2014/main" id="{20CF04E5-0F2B-41F5-9A8F-395C49739D1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9023" y="2400396"/>
              <a:ext cx="58738" cy="219075"/>
            </a:xfrm>
            <a:custGeom>
              <a:avLst/>
              <a:gdLst>
                <a:gd name="T0" fmla="*/ 12 w 24"/>
                <a:gd name="T1" fmla="*/ 0 h 89"/>
                <a:gd name="T2" fmla="*/ 0 w 24"/>
                <a:gd name="T3" fmla="*/ 12 h 89"/>
                <a:gd name="T4" fmla="*/ 0 w 24"/>
                <a:gd name="T5" fmla="*/ 77 h 89"/>
                <a:gd name="T6" fmla="*/ 12 w 24"/>
                <a:gd name="T7" fmla="*/ 89 h 89"/>
                <a:gd name="T8" fmla="*/ 24 w 24"/>
                <a:gd name="T9" fmla="*/ 77 h 89"/>
                <a:gd name="T10" fmla="*/ 24 w 24"/>
                <a:gd name="T11" fmla="*/ 12 h 89"/>
                <a:gd name="T12" fmla="*/ 12 w 24"/>
                <a:gd name="T13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89">
                  <a:moveTo>
                    <a:pt x="12" y="0"/>
                  </a:moveTo>
                  <a:cubicBezTo>
                    <a:pt x="6" y="0"/>
                    <a:pt x="0" y="6"/>
                    <a:pt x="0" y="1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84"/>
                    <a:pt x="6" y="89"/>
                    <a:pt x="12" y="89"/>
                  </a:cubicBezTo>
                  <a:cubicBezTo>
                    <a:pt x="19" y="89"/>
                    <a:pt x="24" y="84"/>
                    <a:pt x="24" y="77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6"/>
                    <a:pt x="19" y="0"/>
                    <a:pt x="1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54" name="Freeform 49">
              <a:extLst>
                <a:ext uri="{FF2B5EF4-FFF2-40B4-BE49-F238E27FC236}">
                  <a16:creationId xmlns:a16="http://schemas.microsoft.com/office/drawing/2014/main" id="{68571C2A-4540-4BD9-A793-8E7056AF87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8335" y="2486121"/>
              <a:ext cx="20638" cy="79375"/>
            </a:xfrm>
            <a:custGeom>
              <a:avLst/>
              <a:gdLst>
                <a:gd name="T0" fmla="*/ 4 w 8"/>
                <a:gd name="T1" fmla="*/ 0 h 32"/>
                <a:gd name="T2" fmla="*/ 0 w 8"/>
                <a:gd name="T3" fmla="*/ 4 h 32"/>
                <a:gd name="T4" fmla="*/ 0 w 8"/>
                <a:gd name="T5" fmla="*/ 28 h 32"/>
                <a:gd name="T6" fmla="*/ 4 w 8"/>
                <a:gd name="T7" fmla="*/ 32 h 32"/>
                <a:gd name="T8" fmla="*/ 8 w 8"/>
                <a:gd name="T9" fmla="*/ 28 h 32"/>
                <a:gd name="T10" fmla="*/ 8 w 8"/>
                <a:gd name="T11" fmla="*/ 4 h 32"/>
                <a:gd name="T12" fmla="*/ 4 w 8"/>
                <a:gd name="T1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2">
                  <a:moveTo>
                    <a:pt x="4" y="0"/>
                  </a:moveTo>
                  <a:cubicBezTo>
                    <a:pt x="2" y="0"/>
                    <a:pt x="0" y="2"/>
                    <a:pt x="0" y="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0"/>
                    <a:pt x="2" y="32"/>
                    <a:pt x="4" y="32"/>
                  </a:cubicBezTo>
                  <a:cubicBezTo>
                    <a:pt x="7" y="32"/>
                    <a:pt x="8" y="30"/>
                    <a:pt x="8" y="28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7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655" name="Group 654">
            <a:extLst>
              <a:ext uri="{FF2B5EF4-FFF2-40B4-BE49-F238E27FC236}">
                <a16:creationId xmlns:a16="http://schemas.microsoft.com/office/drawing/2014/main" id="{B933CE4C-9739-41D4-A554-FE4E41030F44}"/>
              </a:ext>
            </a:extLst>
          </p:cNvPr>
          <p:cNvGrpSpPr/>
          <p:nvPr/>
        </p:nvGrpSpPr>
        <p:grpSpPr>
          <a:xfrm>
            <a:off x="4204977" y="6057241"/>
            <a:ext cx="397776" cy="397776"/>
            <a:chOff x="1928427" y="-1529876"/>
            <a:chExt cx="1960563" cy="1960563"/>
          </a:xfrm>
          <a:solidFill>
            <a:schemeClr val="tx1"/>
          </a:solidFill>
        </p:grpSpPr>
        <p:sp>
          <p:nvSpPr>
            <p:cNvPr id="656" name="Freeform 19">
              <a:extLst>
                <a:ext uri="{FF2B5EF4-FFF2-40B4-BE49-F238E27FC236}">
                  <a16:creationId xmlns:a16="http://schemas.microsoft.com/office/drawing/2014/main" id="{F03171E6-2AAD-48B5-8E05-72A6E88CE1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00014" y="-256700"/>
              <a:ext cx="265113" cy="260350"/>
            </a:xfrm>
            <a:custGeom>
              <a:avLst/>
              <a:gdLst>
                <a:gd name="T0" fmla="*/ 78 w 156"/>
                <a:gd name="T1" fmla="*/ 0 h 154"/>
                <a:gd name="T2" fmla="*/ 0 w 156"/>
                <a:gd name="T3" fmla="*/ 77 h 154"/>
                <a:gd name="T4" fmla="*/ 78 w 156"/>
                <a:gd name="T5" fmla="*/ 154 h 154"/>
                <a:gd name="T6" fmla="*/ 156 w 156"/>
                <a:gd name="T7" fmla="*/ 77 h 154"/>
                <a:gd name="T8" fmla="*/ 78 w 156"/>
                <a:gd name="T9" fmla="*/ 0 h 154"/>
                <a:gd name="T10" fmla="*/ 78 w 156"/>
                <a:gd name="T11" fmla="*/ 116 h 154"/>
                <a:gd name="T12" fmla="*/ 39 w 156"/>
                <a:gd name="T13" fmla="*/ 77 h 154"/>
                <a:gd name="T14" fmla="*/ 78 w 156"/>
                <a:gd name="T15" fmla="*/ 39 h 154"/>
                <a:gd name="T16" fmla="*/ 117 w 156"/>
                <a:gd name="T17" fmla="*/ 77 h 154"/>
                <a:gd name="T18" fmla="*/ 78 w 156"/>
                <a:gd name="T19" fmla="*/ 116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4">
                  <a:moveTo>
                    <a:pt x="78" y="0"/>
                  </a:moveTo>
                  <a:cubicBezTo>
                    <a:pt x="35" y="0"/>
                    <a:pt x="0" y="35"/>
                    <a:pt x="0" y="77"/>
                  </a:cubicBezTo>
                  <a:cubicBezTo>
                    <a:pt x="0" y="120"/>
                    <a:pt x="35" y="154"/>
                    <a:pt x="78" y="154"/>
                  </a:cubicBezTo>
                  <a:cubicBezTo>
                    <a:pt x="121" y="154"/>
                    <a:pt x="156" y="120"/>
                    <a:pt x="156" y="77"/>
                  </a:cubicBezTo>
                  <a:cubicBezTo>
                    <a:pt x="156" y="35"/>
                    <a:pt x="121" y="0"/>
                    <a:pt x="78" y="0"/>
                  </a:cubicBezTo>
                  <a:close/>
                  <a:moveTo>
                    <a:pt x="78" y="116"/>
                  </a:moveTo>
                  <a:cubicBezTo>
                    <a:pt x="56" y="116"/>
                    <a:pt x="39" y="98"/>
                    <a:pt x="39" y="77"/>
                  </a:cubicBezTo>
                  <a:cubicBezTo>
                    <a:pt x="39" y="56"/>
                    <a:pt x="56" y="39"/>
                    <a:pt x="78" y="39"/>
                  </a:cubicBezTo>
                  <a:cubicBezTo>
                    <a:pt x="99" y="39"/>
                    <a:pt x="117" y="56"/>
                    <a:pt x="117" y="77"/>
                  </a:cubicBezTo>
                  <a:cubicBezTo>
                    <a:pt x="117" y="98"/>
                    <a:pt x="99" y="116"/>
                    <a:pt x="78" y="1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57" name="Freeform 20">
              <a:extLst>
                <a:ext uri="{FF2B5EF4-FFF2-40B4-BE49-F238E27FC236}">
                  <a16:creationId xmlns:a16="http://schemas.microsoft.com/office/drawing/2014/main" id="{4F16C2A6-456D-40C9-8F24-BFAEF9459E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50702" y="-256700"/>
              <a:ext cx="263525" cy="260350"/>
            </a:xfrm>
            <a:custGeom>
              <a:avLst/>
              <a:gdLst>
                <a:gd name="T0" fmla="*/ 78 w 155"/>
                <a:gd name="T1" fmla="*/ 0 h 154"/>
                <a:gd name="T2" fmla="*/ 0 w 155"/>
                <a:gd name="T3" fmla="*/ 77 h 154"/>
                <a:gd name="T4" fmla="*/ 78 w 155"/>
                <a:gd name="T5" fmla="*/ 154 h 154"/>
                <a:gd name="T6" fmla="*/ 155 w 155"/>
                <a:gd name="T7" fmla="*/ 77 h 154"/>
                <a:gd name="T8" fmla="*/ 78 w 155"/>
                <a:gd name="T9" fmla="*/ 0 h 154"/>
                <a:gd name="T10" fmla="*/ 78 w 155"/>
                <a:gd name="T11" fmla="*/ 116 h 154"/>
                <a:gd name="T12" fmla="*/ 39 w 155"/>
                <a:gd name="T13" fmla="*/ 77 h 154"/>
                <a:gd name="T14" fmla="*/ 78 w 155"/>
                <a:gd name="T15" fmla="*/ 39 h 154"/>
                <a:gd name="T16" fmla="*/ 117 w 155"/>
                <a:gd name="T17" fmla="*/ 77 h 154"/>
                <a:gd name="T18" fmla="*/ 78 w 155"/>
                <a:gd name="T19" fmla="*/ 116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5" h="154">
                  <a:moveTo>
                    <a:pt x="78" y="0"/>
                  </a:moveTo>
                  <a:cubicBezTo>
                    <a:pt x="35" y="0"/>
                    <a:pt x="0" y="35"/>
                    <a:pt x="0" y="77"/>
                  </a:cubicBezTo>
                  <a:cubicBezTo>
                    <a:pt x="0" y="120"/>
                    <a:pt x="35" y="154"/>
                    <a:pt x="78" y="154"/>
                  </a:cubicBezTo>
                  <a:cubicBezTo>
                    <a:pt x="121" y="154"/>
                    <a:pt x="155" y="120"/>
                    <a:pt x="155" y="77"/>
                  </a:cubicBezTo>
                  <a:cubicBezTo>
                    <a:pt x="155" y="35"/>
                    <a:pt x="121" y="0"/>
                    <a:pt x="78" y="0"/>
                  </a:cubicBezTo>
                  <a:close/>
                  <a:moveTo>
                    <a:pt x="78" y="116"/>
                  </a:moveTo>
                  <a:cubicBezTo>
                    <a:pt x="56" y="116"/>
                    <a:pt x="39" y="98"/>
                    <a:pt x="39" y="77"/>
                  </a:cubicBezTo>
                  <a:cubicBezTo>
                    <a:pt x="39" y="56"/>
                    <a:pt x="56" y="39"/>
                    <a:pt x="78" y="39"/>
                  </a:cubicBezTo>
                  <a:cubicBezTo>
                    <a:pt x="99" y="39"/>
                    <a:pt x="117" y="56"/>
                    <a:pt x="117" y="77"/>
                  </a:cubicBezTo>
                  <a:cubicBezTo>
                    <a:pt x="117" y="98"/>
                    <a:pt x="99" y="116"/>
                    <a:pt x="78" y="1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58" name="Freeform 21">
              <a:extLst>
                <a:ext uri="{FF2B5EF4-FFF2-40B4-BE49-F238E27FC236}">
                  <a16:creationId xmlns:a16="http://schemas.microsoft.com/office/drawing/2014/main" id="{E0BDF4A7-AEC9-44B0-8B23-D3EB7571BA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1064" y="-288450"/>
              <a:ext cx="393700" cy="65088"/>
            </a:xfrm>
            <a:custGeom>
              <a:avLst/>
              <a:gdLst>
                <a:gd name="T0" fmla="*/ 213 w 232"/>
                <a:gd name="T1" fmla="*/ 0 h 38"/>
                <a:gd name="T2" fmla="*/ 20 w 232"/>
                <a:gd name="T3" fmla="*/ 0 h 38"/>
                <a:gd name="T4" fmla="*/ 0 w 232"/>
                <a:gd name="T5" fmla="*/ 19 h 38"/>
                <a:gd name="T6" fmla="*/ 20 w 232"/>
                <a:gd name="T7" fmla="*/ 38 h 38"/>
                <a:gd name="T8" fmla="*/ 213 w 232"/>
                <a:gd name="T9" fmla="*/ 38 h 38"/>
                <a:gd name="T10" fmla="*/ 232 w 232"/>
                <a:gd name="T11" fmla="*/ 19 h 38"/>
                <a:gd name="T12" fmla="*/ 213 w 232"/>
                <a:gd name="T1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2" h="38">
                  <a:moveTo>
                    <a:pt x="213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8"/>
                    <a:pt x="0" y="19"/>
                  </a:cubicBezTo>
                  <a:cubicBezTo>
                    <a:pt x="0" y="30"/>
                    <a:pt x="9" y="38"/>
                    <a:pt x="20" y="38"/>
                  </a:cubicBezTo>
                  <a:cubicBezTo>
                    <a:pt x="213" y="38"/>
                    <a:pt x="213" y="38"/>
                    <a:pt x="213" y="38"/>
                  </a:cubicBezTo>
                  <a:cubicBezTo>
                    <a:pt x="223" y="38"/>
                    <a:pt x="232" y="30"/>
                    <a:pt x="232" y="19"/>
                  </a:cubicBezTo>
                  <a:cubicBezTo>
                    <a:pt x="232" y="8"/>
                    <a:pt x="223" y="0"/>
                    <a:pt x="21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59" name="Freeform 22">
              <a:extLst>
                <a:ext uri="{FF2B5EF4-FFF2-40B4-BE49-F238E27FC236}">
                  <a16:creationId xmlns:a16="http://schemas.microsoft.com/office/drawing/2014/main" id="{D6537CFF-92C8-43D5-82BF-3DDAEA6FC2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1064" y="-158275"/>
              <a:ext cx="393700" cy="66675"/>
            </a:xfrm>
            <a:custGeom>
              <a:avLst/>
              <a:gdLst>
                <a:gd name="T0" fmla="*/ 213 w 232"/>
                <a:gd name="T1" fmla="*/ 0 h 39"/>
                <a:gd name="T2" fmla="*/ 20 w 232"/>
                <a:gd name="T3" fmla="*/ 0 h 39"/>
                <a:gd name="T4" fmla="*/ 0 w 232"/>
                <a:gd name="T5" fmla="*/ 19 h 39"/>
                <a:gd name="T6" fmla="*/ 20 w 232"/>
                <a:gd name="T7" fmla="*/ 39 h 39"/>
                <a:gd name="T8" fmla="*/ 213 w 232"/>
                <a:gd name="T9" fmla="*/ 39 h 39"/>
                <a:gd name="T10" fmla="*/ 232 w 232"/>
                <a:gd name="T11" fmla="*/ 19 h 39"/>
                <a:gd name="T12" fmla="*/ 213 w 232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2" h="39">
                  <a:moveTo>
                    <a:pt x="213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9"/>
                    <a:pt x="0" y="19"/>
                  </a:cubicBezTo>
                  <a:cubicBezTo>
                    <a:pt x="0" y="30"/>
                    <a:pt x="9" y="39"/>
                    <a:pt x="20" y="39"/>
                  </a:cubicBezTo>
                  <a:cubicBezTo>
                    <a:pt x="213" y="39"/>
                    <a:pt x="213" y="39"/>
                    <a:pt x="213" y="39"/>
                  </a:cubicBezTo>
                  <a:cubicBezTo>
                    <a:pt x="223" y="39"/>
                    <a:pt x="232" y="30"/>
                    <a:pt x="232" y="19"/>
                  </a:cubicBezTo>
                  <a:cubicBezTo>
                    <a:pt x="232" y="9"/>
                    <a:pt x="223" y="0"/>
                    <a:pt x="21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60" name="Freeform 23">
              <a:extLst>
                <a:ext uri="{FF2B5EF4-FFF2-40B4-BE49-F238E27FC236}">
                  <a16:creationId xmlns:a16="http://schemas.microsoft.com/office/drawing/2014/main" id="{C94DC253-17ED-4547-BD43-688A3897E3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8964" y="-842488"/>
              <a:ext cx="260350" cy="260350"/>
            </a:xfrm>
            <a:custGeom>
              <a:avLst/>
              <a:gdLst>
                <a:gd name="T0" fmla="*/ 135 w 154"/>
                <a:gd name="T1" fmla="*/ 0 h 154"/>
                <a:gd name="T2" fmla="*/ 0 w 154"/>
                <a:gd name="T3" fmla="*/ 135 h 154"/>
                <a:gd name="T4" fmla="*/ 19 w 154"/>
                <a:gd name="T5" fmla="*/ 154 h 154"/>
                <a:gd name="T6" fmla="*/ 38 w 154"/>
                <a:gd name="T7" fmla="*/ 135 h 154"/>
                <a:gd name="T8" fmla="*/ 135 w 154"/>
                <a:gd name="T9" fmla="*/ 38 h 154"/>
                <a:gd name="T10" fmla="*/ 154 w 154"/>
                <a:gd name="T11" fmla="*/ 19 h 154"/>
                <a:gd name="T12" fmla="*/ 135 w 154"/>
                <a:gd name="T1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4" h="154">
                  <a:moveTo>
                    <a:pt x="135" y="0"/>
                  </a:moveTo>
                  <a:cubicBezTo>
                    <a:pt x="60" y="0"/>
                    <a:pt x="0" y="60"/>
                    <a:pt x="0" y="135"/>
                  </a:cubicBezTo>
                  <a:cubicBezTo>
                    <a:pt x="0" y="145"/>
                    <a:pt x="8" y="154"/>
                    <a:pt x="19" y="154"/>
                  </a:cubicBezTo>
                  <a:cubicBezTo>
                    <a:pt x="30" y="154"/>
                    <a:pt x="38" y="145"/>
                    <a:pt x="38" y="135"/>
                  </a:cubicBezTo>
                  <a:cubicBezTo>
                    <a:pt x="38" y="81"/>
                    <a:pt x="82" y="38"/>
                    <a:pt x="135" y="38"/>
                  </a:cubicBezTo>
                  <a:cubicBezTo>
                    <a:pt x="145" y="38"/>
                    <a:pt x="154" y="30"/>
                    <a:pt x="154" y="19"/>
                  </a:cubicBezTo>
                  <a:cubicBezTo>
                    <a:pt x="154" y="8"/>
                    <a:pt x="145" y="0"/>
                    <a:pt x="13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61" name="Freeform 24">
              <a:extLst>
                <a:ext uri="{FF2B5EF4-FFF2-40B4-BE49-F238E27FC236}">
                  <a16:creationId xmlns:a16="http://schemas.microsoft.com/office/drawing/2014/main" id="{36FC7961-0C5D-4767-A006-17835C97CBD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28427" y="-1529876"/>
              <a:ext cx="1960563" cy="1960563"/>
            </a:xfrm>
            <a:custGeom>
              <a:avLst/>
              <a:gdLst>
                <a:gd name="T0" fmla="*/ 1081 w 1159"/>
                <a:gd name="T1" fmla="*/ 316 h 1159"/>
                <a:gd name="T2" fmla="*/ 1081 w 1159"/>
                <a:gd name="T3" fmla="*/ 154 h 1159"/>
                <a:gd name="T4" fmla="*/ 927 w 1159"/>
                <a:gd name="T5" fmla="*/ 0 h 1159"/>
                <a:gd name="T6" fmla="*/ 232 w 1159"/>
                <a:gd name="T7" fmla="*/ 0 h 1159"/>
                <a:gd name="T8" fmla="*/ 77 w 1159"/>
                <a:gd name="T9" fmla="*/ 154 h 1159"/>
                <a:gd name="T10" fmla="*/ 77 w 1159"/>
                <a:gd name="T11" fmla="*/ 316 h 1159"/>
                <a:gd name="T12" fmla="*/ 0 w 1159"/>
                <a:gd name="T13" fmla="*/ 425 h 1159"/>
                <a:gd name="T14" fmla="*/ 0 w 1159"/>
                <a:gd name="T15" fmla="*/ 618 h 1159"/>
                <a:gd name="T16" fmla="*/ 77 w 1159"/>
                <a:gd name="T17" fmla="*/ 727 h 1159"/>
                <a:gd name="T18" fmla="*/ 77 w 1159"/>
                <a:gd name="T19" fmla="*/ 978 h 1159"/>
                <a:gd name="T20" fmla="*/ 251 w 1159"/>
                <a:gd name="T21" fmla="*/ 1159 h 1159"/>
                <a:gd name="T22" fmla="*/ 413 w 1159"/>
                <a:gd name="T23" fmla="*/ 1042 h 1159"/>
                <a:gd name="T24" fmla="*/ 746 w 1159"/>
                <a:gd name="T25" fmla="*/ 1042 h 1159"/>
                <a:gd name="T26" fmla="*/ 908 w 1159"/>
                <a:gd name="T27" fmla="*/ 1159 h 1159"/>
                <a:gd name="T28" fmla="*/ 1081 w 1159"/>
                <a:gd name="T29" fmla="*/ 978 h 1159"/>
                <a:gd name="T30" fmla="*/ 1081 w 1159"/>
                <a:gd name="T31" fmla="*/ 727 h 1159"/>
                <a:gd name="T32" fmla="*/ 1159 w 1159"/>
                <a:gd name="T33" fmla="*/ 618 h 1159"/>
                <a:gd name="T34" fmla="*/ 1159 w 1159"/>
                <a:gd name="T35" fmla="*/ 425 h 1159"/>
                <a:gd name="T36" fmla="*/ 1081 w 1159"/>
                <a:gd name="T37" fmla="*/ 316 h 1159"/>
                <a:gd name="T38" fmla="*/ 1081 w 1159"/>
                <a:gd name="T39" fmla="*/ 618 h 1159"/>
                <a:gd name="T40" fmla="*/ 1043 w 1159"/>
                <a:gd name="T41" fmla="*/ 657 h 1159"/>
                <a:gd name="T42" fmla="*/ 1004 w 1159"/>
                <a:gd name="T43" fmla="*/ 657 h 1159"/>
                <a:gd name="T44" fmla="*/ 1004 w 1159"/>
                <a:gd name="T45" fmla="*/ 978 h 1159"/>
                <a:gd name="T46" fmla="*/ 908 w 1159"/>
                <a:gd name="T47" fmla="*/ 1081 h 1159"/>
                <a:gd name="T48" fmla="*/ 811 w 1159"/>
                <a:gd name="T49" fmla="*/ 978 h 1159"/>
                <a:gd name="T50" fmla="*/ 811 w 1159"/>
                <a:gd name="T51" fmla="*/ 965 h 1159"/>
                <a:gd name="T52" fmla="*/ 347 w 1159"/>
                <a:gd name="T53" fmla="*/ 965 h 1159"/>
                <a:gd name="T54" fmla="*/ 347 w 1159"/>
                <a:gd name="T55" fmla="*/ 978 h 1159"/>
                <a:gd name="T56" fmla="*/ 251 w 1159"/>
                <a:gd name="T57" fmla="*/ 1081 h 1159"/>
                <a:gd name="T58" fmla="*/ 155 w 1159"/>
                <a:gd name="T59" fmla="*/ 978 h 1159"/>
                <a:gd name="T60" fmla="*/ 155 w 1159"/>
                <a:gd name="T61" fmla="*/ 657 h 1159"/>
                <a:gd name="T62" fmla="*/ 116 w 1159"/>
                <a:gd name="T63" fmla="*/ 657 h 1159"/>
                <a:gd name="T64" fmla="*/ 77 w 1159"/>
                <a:gd name="T65" fmla="*/ 618 h 1159"/>
                <a:gd name="T66" fmla="*/ 77 w 1159"/>
                <a:gd name="T67" fmla="*/ 425 h 1159"/>
                <a:gd name="T68" fmla="*/ 116 w 1159"/>
                <a:gd name="T69" fmla="*/ 386 h 1159"/>
                <a:gd name="T70" fmla="*/ 154 w 1159"/>
                <a:gd name="T71" fmla="*/ 386 h 1159"/>
                <a:gd name="T72" fmla="*/ 154 w 1159"/>
                <a:gd name="T73" fmla="*/ 270 h 1159"/>
                <a:gd name="T74" fmla="*/ 270 w 1159"/>
                <a:gd name="T75" fmla="*/ 155 h 1159"/>
                <a:gd name="T76" fmla="*/ 888 w 1159"/>
                <a:gd name="T77" fmla="*/ 155 h 1159"/>
                <a:gd name="T78" fmla="*/ 1004 w 1159"/>
                <a:gd name="T79" fmla="*/ 270 h 1159"/>
                <a:gd name="T80" fmla="*/ 1004 w 1159"/>
                <a:gd name="T81" fmla="*/ 386 h 1159"/>
                <a:gd name="T82" fmla="*/ 1043 w 1159"/>
                <a:gd name="T83" fmla="*/ 386 h 1159"/>
                <a:gd name="T84" fmla="*/ 1081 w 1159"/>
                <a:gd name="T85" fmla="*/ 425 h 1159"/>
                <a:gd name="T86" fmla="*/ 1081 w 1159"/>
                <a:gd name="T87" fmla="*/ 618 h 1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59" h="1159">
                  <a:moveTo>
                    <a:pt x="1081" y="316"/>
                  </a:moveTo>
                  <a:cubicBezTo>
                    <a:pt x="1081" y="154"/>
                    <a:pt x="1081" y="154"/>
                    <a:pt x="1081" y="154"/>
                  </a:cubicBezTo>
                  <a:cubicBezTo>
                    <a:pt x="1081" y="69"/>
                    <a:pt x="1012" y="0"/>
                    <a:pt x="927" y="0"/>
                  </a:cubicBezTo>
                  <a:cubicBezTo>
                    <a:pt x="232" y="0"/>
                    <a:pt x="232" y="0"/>
                    <a:pt x="232" y="0"/>
                  </a:cubicBezTo>
                  <a:cubicBezTo>
                    <a:pt x="147" y="0"/>
                    <a:pt x="77" y="69"/>
                    <a:pt x="77" y="154"/>
                  </a:cubicBezTo>
                  <a:cubicBezTo>
                    <a:pt x="77" y="316"/>
                    <a:pt x="77" y="316"/>
                    <a:pt x="77" y="316"/>
                  </a:cubicBezTo>
                  <a:cubicBezTo>
                    <a:pt x="32" y="332"/>
                    <a:pt x="0" y="374"/>
                    <a:pt x="0" y="425"/>
                  </a:cubicBezTo>
                  <a:cubicBezTo>
                    <a:pt x="0" y="618"/>
                    <a:pt x="0" y="618"/>
                    <a:pt x="0" y="618"/>
                  </a:cubicBezTo>
                  <a:cubicBezTo>
                    <a:pt x="0" y="668"/>
                    <a:pt x="32" y="711"/>
                    <a:pt x="77" y="727"/>
                  </a:cubicBezTo>
                  <a:cubicBezTo>
                    <a:pt x="77" y="978"/>
                    <a:pt x="77" y="978"/>
                    <a:pt x="77" y="978"/>
                  </a:cubicBezTo>
                  <a:cubicBezTo>
                    <a:pt x="77" y="1078"/>
                    <a:pt x="155" y="1159"/>
                    <a:pt x="251" y="1159"/>
                  </a:cubicBezTo>
                  <a:cubicBezTo>
                    <a:pt x="325" y="1159"/>
                    <a:pt x="388" y="1110"/>
                    <a:pt x="413" y="1042"/>
                  </a:cubicBezTo>
                  <a:cubicBezTo>
                    <a:pt x="746" y="1042"/>
                    <a:pt x="746" y="1042"/>
                    <a:pt x="746" y="1042"/>
                  </a:cubicBezTo>
                  <a:cubicBezTo>
                    <a:pt x="771" y="1110"/>
                    <a:pt x="834" y="1159"/>
                    <a:pt x="908" y="1159"/>
                  </a:cubicBezTo>
                  <a:cubicBezTo>
                    <a:pt x="1003" y="1159"/>
                    <a:pt x="1081" y="1078"/>
                    <a:pt x="1081" y="978"/>
                  </a:cubicBezTo>
                  <a:cubicBezTo>
                    <a:pt x="1081" y="727"/>
                    <a:pt x="1081" y="727"/>
                    <a:pt x="1081" y="727"/>
                  </a:cubicBezTo>
                  <a:cubicBezTo>
                    <a:pt x="1126" y="711"/>
                    <a:pt x="1159" y="668"/>
                    <a:pt x="1159" y="618"/>
                  </a:cubicBezTo>
                  <a:cubicBezTo>
                    <a:pt x="1159" y="425"/>
                    <a:pt x="1159" y="425"/>
                    <a:pt x="1159" y="425"/>
                  </a:cubicBezTo>
                  <a:cubicBezTo>
                    <a:pt x="1159" y="374"/>
                    <a:pt x="1126" y="332"/>
                    <a:pt x="1081" y="316"/>
                  </a:cubicBezTo>
                  <a:close/>
                  <a:moveTo>
                    <a:pt x="1081" y="618"/>
                  </a:moveTo>
                  <a:cubicBezTo>
                    <a:pt x="1081" y="639"/>
                    <a:pt x="1064" y="657"/>
                    <a:pt x="1043" y="657"/>
                  </a:cubicBezTo>
                  <a:cubicBezTo>
                    <a:pt x="1004" y="657"/>
                    <a:pt x="1004" y="657"/>
                    <a:pt x="1004" y="657"/>
                  </a:cubicBezTo>
                  <a:cubicBezTo>
                    <a:pt x="1004" y="978"/>
                    <a:pt x="1004" y="978"/>
                    <a:pt x="1004" y="978"/>
                  </a:cubicBezTo>
                  <a:cubicBezTo>
                    <a:pt x="1004" y="1035"/>
                    <a:pt x="961" y="1081"/>
                    <a:pt x="908" y="1081"/>
                  </a:cubicBezTo>
                  <a:cubicBezTo>
                    <a:pt x="855" y="1081"/>
                    <a:pt x="811" y="1035"/>
                    <a:pt x="811" y="978"/>
                  </a:cubicBezTo>
                  <a:cubicBezTo>
                    <a:pt x="811" y="965"/>
                    <a:pt x="811" y="965"/>
                    <a:pt x="811" y="965"/>
                  </a:cubicBezTo>
                  <a:cubicBezTo>
                    <a:pt x="347" y="965"/>
                    <a:pt x="347" y="965"/>
                    <a:pt x="347" y="965"/>
                  </a:cubicBezTo>
                  <a:cubicBezTo>
                    <a:pt x="347" y="978"/>
                    <a:pt x="347" y="978"/>
                    <a:pt x="347" y="978"/>
                  </a:cubicBezTo>
                  <a:cubicBezTo>
                    <a:pt x="347" y="1035"/>
                    <a:pt x="304" y="1081"/>
                    <a:pt x="251" y="1081"/>
                  </a:cubicBezTo>
                  <a:cubicBezTo>
                    <a:pt x="198" y="1081"/>
                    <a:pt x="155" y="1035"/>
                    <a:pt x="155" y="978"/>
                  </a:cubicBezTo>
                  <a:cubicBezTo>
                    <a:pt x="155" y="657"/>
                    <a:pt x="155" y="657"/>
                    <a:pt x="155" y="657"/>
                  </a:cubicBezTo>
                  <a:cubicBezTo>
                    <a:pt x="116" y="657"/>
                    <a:pt x="116" y="657"/>
                    <a:pt x="116" y="657"/>
                  </a:cubicBezTo>
                  <a:cubicBezTo>
                    <a:pt x="94" y="657"/>
                    <a:pt x="77" y="639"/>
                    <a:pt x="77" y="618"/>
                  </a:cubicBezTo>
                  <a:cubicBezTo>
                    <a:pt x="77" y="425"/>
                    <a:pt x="77" y="425"/>
                    <a:pt x="77" y="425"/>
                  </a:cubicBezTo>
                  <a:cubicBezTo>
                    <a:pt x="77" y="403"/>
                    <a:pt x="94" y="386"/>
                    <a:pt x="116" y="386"/>
                  </a:cubicBezTo>
                  <a:cubicBezTo>
                    <a:pt x="154" y="386"/>
                    <a:pt x="154" y="386"/>
                    <a:pt x="154" y="386"/>
                  </a:cubicBezTo>
                  <a:cubicBezTo>
                    <a:pt x="154" y="270"/>
                    <a:pt x="154" y="270"/>
                    <a:pt x="154" y="270"/>
                  </a:cubicBezTo>
                  <a:cubicBezTo>
                    <a:pt x="154" y="193"/>
                    <a:pt x="193" y="155"/>
                    <a:pt x="270" y="155"/>
                  </a:cubicBezTo>
                  <a:cubicBezTo>
                    <a:pt x="348" y="155"/>
                    <a:pt x="811" y="155"/>
                    <a:pt x="888" y="155"/>
                  </a:cubicBezTo>
                  <a:cubicBezTo>
                    <a:pt x="965" y="155"/>
                    <a:pt x="1004" y="193"/>
                    <a:pt x="1004" y="270"/>
                  </a:cubicBezTo>
                  <a:cubicBezTo>
                    <a:pt x="1004" y="386"/>
                    <a:pt x="1004" y="386"/>
                    <a:pt x="1004" y="386"/>
                  </a:cubicBezTo>
                  <a:cubicBezTo>
                    <a:pt x="1043" y="386"/>
                    <a:pt x="1043" y="386"/>
                    <a:pt x="1043" y="386"/>
                  </a:cubicBezTo>
                  <a:cubicBezTo>
                    <a:pt x="1064" y="386"/>
                    <a:pt x="1081" y="403"/>
                    <a:pt x="1081" y="425"/>
                  </a:cubicBezTo>
                  <a:lnTo>
                    <a:pt x="1081" y="6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62" name="Freeform 25">
              <a:extLst>
                <a:ext uri="{FF2B5EF4-FFF2-40B4-BE49-F238E27FC236}">
                  <a16:creationId xmlns:a16="http://schemas.microsoft.com/office/drawing/2014/main" id="{06168A16-08F6-4C83-AD07-DDFACC5ED7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87202" y="-975838"/>
              <a:ext cx="1241425" cy="588963"/>
            </a:xfrm>
            <a:custGeom>
              <a:avLst/>
              <a:gdLst>
                <a:gd name="T0" fmla="*/ 638 w 734"/>
                <a:gd name="T1" fmla="*/ 0 h 348"/>
                <a:gd name="T2" fmla="*/ 97 w 734"/>
                <a:gd name="T3" fmla="*/ 0 h 348"/>
                <a:gd name="T4" fmla="*/ 0 w 734"/>
                <a:gd name="T5" fmla="*/ 97 h 348"/>
                <a:gd name="T6" fmla="*/ 0 w 734"/>
                <a:gd name="T7" fmla="*/ 251 h 348"/>
                <a:gd name="T8" fmla="*/ 97 w 734"/>
                <a:gd name="T9" fmla="*/ 348 h 348"/>
                <a:gd name="T10" fmla="*/ 638 w 734"/>
                <a:gd name="T11" fmla="*/ 348 h 348"/>
                <a:gd name="T12" fmla="*/ 734 w 734"/>
                <a:gd name="T13" fmla="*/ 251 h 348"/>
                <a:gd name="T14" fmla="*/ 734 w 734"/>
                <a:gd name="T15" fmla="*/ 97 h 348"/>
                <a:gd name="T16" fmla="*/ 638 w 734"/>
                <a:gd name="T17" fmla="*/ 0 h 348"/>
                <a:gd name="T18" fmla="*/ 696 w 734"/>
                <a:gd name="T19" fmla="*/ 251 h 348"/>
                <a:gd name="T20" fmla="*/ 638 w 734"/>
                <a:gd name="T21" fmla="*/ 309 h 348"/>
                <a:gd name="T22" fmla="*/ 97 w 734"/>
                <a:gd name="T23" fmla="*/ 309 h 348"/>
                <a:gd name="T24" fmla="*/ 39 w 734"/>
                <a:gd name="T25" fmla="*/ 251 h 348"/>
                <a:gd name="T26" fmla="*/ 39 w 734"/>
                <a:gd name="T27" fmla="*/ 97 h 348"/>
                <a:gd name="T28" fmla="*/ 97 w 734"/>
                <a:gd name="T29" fmla="*/ 39 h 348"/>
                <a:gd name="T30" fmla="*/ 638 w 734"/>
                <a:gd name="T31" fmla="*/ 39 h 348"/>
                <a:gd name="T32" fmla="*/ 696 w 734"/>
                <a:gd name="T33" fmla="*/ 97 h 348"/>
                <a:gd name="T34" fmla="*/ 696 w 734"/>
                <a:gd name="T35" fmla="*/ 251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4" h="348">
                  <a:moveTo>
                    <a:pt x="638" y="0"/>
                  </a:moveTo>
                  <a:cubicBezTo>
                    <a:pt x="97" y="0"/>
                    <a:pt x="97" y="0"/>
                    <a:pt x="97" y="0"/>
                  </a:cubicBezTo>
                  <a:cubicBezTo>
                    <a:pt x="44" y="0"/>
                    <a:pt x="0" y="44"/>
                    <a:pt x="0" y="97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0" y="305"/>
                    <a:pt x="44" y="348"/>
                    <a:pt x="97" y="348"/>
                  </a:cubicBezTo>
                  <a:cubicBezTo>
                    <a:pt x="638" y="348"/>
                    <a:pt x="638" y="348"/>
                    <a:pt x="638" y="348"/>
                  </a:cubicBezTo>
                  <a:cubicBezTo>
                    <a:pt x="691" y="348"/>
                    <a:pt x="734" y="305"/>
                    <a:pt x="734" y="251"/>
                  </a:cubicBezTo>
                  <a:cubicBezTo>
                    <a:pt x="734" y="97"/>
                    <a:pt x="734" y="97"/>
                    <a:pt x="734" y="97"/>
                  </a:cubicBezTo>
                  <a:cubicBezTo>
                    <a:pt x="734" y="44"/>
                    <a:pt x="691" y="0"/>
                    <a:pt x="638" y="0"/>
                  </a:cubicBezTo>
                  <a:close/>
                  <a:moveTo>
                    <a:pt x="696" y="251"/>
                  </a:moveTo>
                  <a:cubicBezTo>
                    <a:pt x="696" y="283"/>
                    <a:pt x="670" y="309"/>
                    <a:pt x="638" y="309"/>
                  </a:cubicBezTo>
                  <a:cubicBezTo>
                    <a:pt x="97" y="309"/>
                    <a:pt x="97" y="309"/>
                    <a:pt x="97" y="309"/>
                  </a:cubicBezTo>
                  <a:cubicBezTo>
                    <a:pt x="65" y="309"/>
                    <a:pt x="39" y="283"/>
                    <a:pt x="39" y="251"/>
                  </a:cubicBezTo>
                  <a:cubicBezTo>
                    <a:pt x="39" y="97"/>
                    <a:pt x="39" y="97"/>
                    <a:pt x="39" y="97"/>
                  </a:cubicBezTo>
                  <a:cubicBezTo>
                    <a:pt x="39" y="65"/>
                    <a:pt x="65" y="39"/>
                    <a:pt x="97" y="39"/>
                  </a:cubicBezTo>
                  <a:cubicBezTo>
                    <a:pt x="638" y="39"/>
                    <a:pt x="638" y="39"/>
                    <a:pt x="638" y="39"/>
                  </a:cubicBezTo>
                  <a:cubicBezTo>
                    <a:pt x="670" y="39"/>
                    <a:pt x="696" y="65"/>
                    <a:pt x="696" y="97"/>
                  </a:cubicBezTo>
                  <a:lnTo>
                    <a:pt x="696" y="2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663" name="Group 662">
            <a:extLst>
              <a:ext uri="{FF2B5EF4-FFF2-40B4-BE49-F238E27FC236}">
                <a16:creationId xmlns:a16="http://schemas.microsoft.com/office/drawing/2014/main" id="{569D0324-565D-47DC-91B6-B9C43B416AB9}"/>
              </a:ext>
            </a:extLst>
          </p:cNvPr>
          <p:cNvGrpSpPr/>
          <p:nvPr/>
        </p:nvGrpSpPr>
        <p:grpSpPr>
          <a:xfrm>
            <a:off x="5238039" y="6031824"/>
            <a:ext cx="384244" cy="448610"/>
            <a:chOff x="3254375" y="804863"/>
            <a:chExt cx="625475" cy="730250"/>
          </a:xfrm>
          <a:solidFill>
            <a:schemeClr val="tx1"/>
          </a:solidFill>
        </p:grpSpPr>
        <p:sp>
          <p:nvSpPr>
            <p:cNvPr id="664" name="Freeform 30">
              <a:extLst>
                <a:ext uri="{FF2B5EF4-FFF2-40B4-BE49-F238E27FC236}">
                  <a16:creationId xmlns:a16="http://schemas.microsoft.com/office/drawing/2014/main" id="{E0CB6211-CD46-4C01-9C8B-13B350848DD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4375" y="1208088"/>
              <a:ext cx="625475" cy="327025"/>
            </a:xfrm>
            <a:custGeom>
              <a:avLst/>
              <a:gdLst>
                <a:gd name="T0" fmla="*/ 124 w 164"/>
                <a:gd name="T1" fmla="*/ 0 h 86"/>
                <a:gd name="T2" fmla="*/ 108 w 164"/>
                <a:gd name="T3" fmla="*/ 0 h 86"/>
                <a:gd name="T4" fmla="*/ 95 w 164"/>
                <a:gd name="T5" fmla="*/ 44 h 86"/>
                <a:gd name="T6" fmla="*/ 84 w 164"/>
                <a:gd name="T7" fmla="*/ 21 h 86"/>
                <a:gd name="T8" fmla="*/ 95 w 164"/>
                <a:gd name="T9" fmla="*/ 8 h 86"/>
                <a:gd name="T10" fmla="*/ 94 w 164"/>
                <a:gd name="T11" fmla="*/ 6 h 86"/>
                <a:gd name="T12" fmla="*/ 81 w 164"/>
                <a:gd name="T13" fmla="*/ 7 h 86"/>
                <a:gd name="T14" fmla="*/ 69 w 164"/>
                <a:gd name="T15" fmla="*/ 6 h 86"/>
                <a:gd name="T16" fmla="*/ 68 w 164"/>
                <a:gd name="T17" fmla="*/ 7 h 86"/>
                <a:gd name="T18" fmla="*/ 80 w 164"/>
                <a:gd name="T19" fmla="*/ 22 h 86"/>
                <a:gd name="T20" fmla="*/ 70 w 164"/>
                <a:gd name="T21" fmla="*/ 45 h 86"/>
                <a:gd name="T22" fmla="*/ 57 w 164"/>
                <a:gd name="T23" fmla="*/ 0 h 86"/>
                <a:gd name="T24" fmla="*/ 40 w 164"/>
                <a:gd name="T25" fmla="*/ 0 h 86"/>
                <a:gd name="T26" fmla="*/ 0 w 164"/>
                <a:gd name="T27" fmla="*/ 40 h 86"/>
                <a:gd name="T28" fmla="*/ 0 w 164"/>
                <a:gd name="T29" fmla="*/ 86 h 86"/>
                <a:gd name="T30" fmla="*/ 164 w 164"/>
                <a:gd name="T31" fmla="*/ 86 h 86"/>
                <a:gd name="T32" fmla="*/ 164 w 164"/>
                <a:gd name="T33" fmla="*/ 40 h 86"/>
                <a:gd name="T34" fmla="*/ 124 w 164"/>
                <a:gd name="T3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4" h="86">
                  <a:moveTo>
                    <a:pt x="124" y="0"/>
                  </a:moveTo>
                  <a:cubicBezTo>
                    <a:pt x="108" y="0"/>
                    <a:pt x="108" y="0"/>
                    <a:pt x="108" y="0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84" y="21"/>
                    <a:pt x="84" y="21"/>
                    <a:pt x="84" y="21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0" y="7"/>
                    <a:pt x="86" y="7"/>
                    <a:pt x="81" y="7"/>
                  </a:cubicBezTo>
                  <a:cubicBezTo>
                    <a:pt x="77" y="7"/>
                    <a:pt x="73" y="7"/>
                    <a:pt x="69" y="6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80" y="22"/>
                    <a:pt x="80" y="22"/>
                    <a:pt x="80" y="22"/>
                  </a:cubicBezTo>
                  <a:cubicBezTo>
                    <a:pt x="70" y="45"/>
                    <a:pt x="70" y="45"/>
                    <a:pt x="70" y="4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18" y="0"/>
                    <a:pt x="0" y="18"/>
                    <a:pt x="0" y="40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64" y="86"/>
                    <a:pt x="164" y="86"/>
                    <a:pt x="164" y="86"/>
                  </a:cubicBezTo>
                  <a:cubicBezTo>
                    <a:pt x="164" y="40"/>
                    <a:pt x="164" y="40"/>
                    <a:pt x="164" y="40"/>
                  </a:cubicBezTo>
                  <a:cubicBezTo>
                    <a:pt x="164" y="18"/>
                    <a:pt x="147" y="0"/>
                    <a:pt x="12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65" name="Freeform 31">
              <a:extLst>
                <a:ext uri="{FF2B5EF4-FFF2-40B4-BE49-F238E27FC236}">
                  <a16:creationId xmlns:a16="http://schemas.microsoft.com/office/drawing/2014/main" id="{103D99F8-1E7B-477B-A636-D4942CF401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79788" y="804863"/>
              <a:ext cx="377825" cy="403225"/>
            </a:xfrm>
            <a:custGeom>
              <a:avLst/>
              <a:gdLst>
                <a:gd name="T0" fmla="*/ 91 w 99"/>
                <a:gd name="T1" fmla="*/ 38 h 106"/>
                <a:gd name="T2" fmla="*/ 49 w 99"/>
                <a:gd name="T3" fmla="*/ 0 h 106"/>
                <a:gd name="T4" fmla="*/ 8 w 99"/>
                <a:gd name="T5" fmla="*/ 38 h 106"/>
                <a:gd name="T6" fmla="*/ 0 w 99"/>
                <a:gd name="T7" fmla="*/ 53 h 106"/>
                <a:gd name="T8" fmla="*/ 11 w 99"/>
                <a:gd name="T9" fmla="*/ 68 h 106"/>
                <a:gd name="T10" fmla="*/ 12 w 99"/>
                <a:gd name="T11" fmla="*/ 68 h 106"/>
                <a:gd name="T12" fmla="*/ 49 w 99"/>
                <a:gd name="T13" fmla="*/ 106 h 106"/>
                <a:gd name="T14" fmla="*/ 87 w 99"/>
                <a:gd name="T15" fmla="*/ 68 h 106"/>
                <a:gd name="T16" fmla="*/ 88 w 99"/>
                <a:gd name="T17" fmla="*/ 68 h 106"/>
                <a:gd name="T18" fmla="*/ 99 w 99"/>
                <a:gd name="T19" fmla="*/ 53 h 106"/>
                <a:gd name="T20" fmla="*/ 91 w 99"/>
                <a:gd name="T21" fmla="*/ 38 h 106"/>
                <a:gd name="T22" fmla="*/ 76 w 99"/>
                <a:gd name="T23" fmla="*/ 44 h 106"/>
                <a:gd name="T24" fmla="*/ 71 w 99"/>
                <a:gd name="T25" fmla="*/ 44 h 106"/>
                <a:gd name="T26" fmla="*/ 71 w 99"/>
                <a:gd name="T27" fmla="*/ 49 h 106"/>
                <a:gd name="T28" fmla="*/ 75 w 99"/>
                <a:gd name="T29" fmla="*/ 51 h 106"/>
                <a:gd name="T30" fmla="*/ 76 w 99"/>
                <a:gd name="T31" fmla="*/ 53 h 106"/>
                <a:gd name="T32" fmla="*/ 71 w 99"/>
                <a:gd name="T33" fmla="*/ 62 h 106"/>
                <a:gd name="T34" fmla="*/ 68 w 99"/>
                <a:gd name="T35" fmla="*/ 62 h 106"/>
                <a:gd name="T36" fmla="*/ 65 w 99"/>
                <a:gd name="T37" fmla="*/ 59 h 106"/>
                <a:gd name="T38" fmla="*/ 60 w 99"/>
                <a:gd name="T39" fmla="*/ 63 h 106"/>
                <a:gd name="T40" fmla="*/ 62 w 99"/>
                <a:gd name="T41" fmla="*/ 67 h 106"/>
                <a:gd name="T42" fmla="*/ 61 w 99"/>
                <a:gd name="T43" fmla="*/ 69 h 106"/>
                <a:gd name="T44" fmla="*/ 52 w 99"/>
                <a:gd name="T45" fmla="*/ 72 h 106"/>
                <a:gd name="T46" fmla="*/ 49 w 99"/>
                <a:gd name="T47" fmla="*/ 70 h 106"/>
                <a:gd name="T48" fmla="*/ 49 w 99"/>
                <a:gd name="T49" fmla="*/ 66 h 106"/>
                <a:gd name="T50" fmla="*/ 43 w 99"/>
                <a:gd name="T51" fmla="*/ 65 h 106"/>
                <a:gd name="T52" fmla="*/ 42 w 99"/>
                <a:gd name="T53" fmla="*/ 69 h 106"/>
                <a:gd name="T54" fmla="*/ 40 w 99"/>
                <a:gd name="T55" fmla="*/ 70 h 106"/>
                <a:gd name="T56" fmla="*/ 31 w 99"/>
                <a:gd name="T57" fmla="*/ 65 h 106"/>
                <a:gd name="T58" fmla="*/ 31 w 99"/>
                <a:gd name="T59" fmla="*/ 62 h 106"/>
                <a:gd name="T60" fmla="*/ 34 w 99"/>
                <a:gd name="T61" fmla="*/ 59 h 106"/>
                <a:gd name="T62" fmla="*/ 30 w 99"/>
                <a:gd name="T63" fmla="*/ 55 h 106"/>
                <a:gd name="T64" fmla="*/ 26 w 99"/>
                <a:gd name="T65" fmla="*/ 57 h 106"/>
                <a:gd name="T66" fmla="*/ 24 w 99"/>
                <a:gd name="T67" fmla="*/ 55 h 106"/>
                <a:gd name="T68" fmla="*/ 21 w 99"/>
                <a:gd name="T69" fmla="*/ 46 h 106"/>
                <a:gd name="T70" fmla="*/ 23 w 99"/>
                <a:gd name="T71" fmla="*/ 44 h 106"/>
                <a:gd name="T72" fmla="*/ 27 w 99"/>
                <a:gd name="T73" fmla="*/ 44 h 106"/>
                <a:gd name="T74" fmla="*/ 28 w 99"/>
                <a:gd name="T75" fmla="*/ 38 h 106"/>
                <a:gd name="T76" fmla="*/ 24 w 99"/>
                <a:gd name="T77" fmla="*/ 37 h 106"/>
                <a:gd name="T78" fmla="*/ 23 w 99"/>
                <a:gd name="T79" fmla="*/ 34 h 106"/>
                <a:gd name="T80" fmla="*/ 28 w 99"/>
                <a:gd name="T81" fmla="*/ 26 h 106"/>
                <a:gd name="T82" fmla="*/ 31 w 99"/>
                <a:gd name="T83" fmla="*/ 25 h 106"/>
                <a:gd name="T84" fmla="*/ 34 w 99"/>
                <a:gd name="T85" fmla="*/ 28 h 106"/>
                <a:gd name="T86" fmla="*/ 38 w 99"/>
                <a:gd name="T87" fmla="*/ 25 h 106"/>
                <a:gd name="T88" fmla="*/ 36 w 99"/>
                <a:gd name="T89" fmla="*/ 21 h 106"/>
                <a:gd name="T90" fmla="*/ 37 w 99"/>
                <a:gd name="T91" fmla="*/ 18 h 106"/>
                <a:gd name="T92" fmla="*/ 47 w 99"/>
                <a:gd name="T93" fmla="*/ 16 h 106"/>
                <a:gd name="T94" fmla="*/ 49 w 99"/>
                <a:gd name="T95" fmla="*/ 17 h 106"/>
                <a:gd name="T96" fmla="*/ 49 w 99"/>
                <a:gd name="T97" fmla="*/ 22 h 106"/>
                <a:gd name="T98" fmla="*/ 55 w 99"/>
                <a:gd name="T99" fmla="*/ 22 h 106"/>
                <a:gd name="T100" fmla="*/ 56 w 99"/>
                <a:gd name="T101" fmla="*/ 18 h 106"/>
                <a:gd name="T102" fmla="*/ 59 w 99"/>
                <a:gd name="T103" fmla="*/ 17 h 106"/>
                <a:gd name="T104" fmla="*/ 67 w 99"/>
                <a:gd name="T105" fmla="*/ 22 h 106"/>
                <a:gd name="T106" fmla="*/ 68 w 99"/>
                <a:gd name="T107" fmla="*/ 25 h 106"/>
                <a:gd name="T108" fmla="*/ 65 w 99"/>
                <a:gd name="T109" fmla="*/ 28 h 106"/>
                <a:gd name="T110" fmla="*/ 68 w 99"/>
                <a:gd name="T111" fmla="*/ 33 h 106"/>
                <a:gd name="T112" fmla="*/ 72 w 99"/>
                <a:gd name="T113" fmla="*/ 31 h 106"/>
                <a:gd name="T114" fmla="*/ 75 w 99"/>
                <a:gd name="T115" fmla="*/ 32 h 106"/>
                <a:gd name="T116" fmla="*/ 77 w 99"/>
                <a:gd name="T117" fmla="*/ 41 h 106"/>
                <a:gd name="T118" fmla="*/ 76 w 99"/>
                <a:gd name="T119" fmla="*/ 4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9" h="106">
                  <a:moveTo>
                    <a:pt x="91" y="38"/>
                  </a:moveTo>
                  <a:cubicBezTo>
                    <a:pt x="89" y="12"/>
                    <a:pt x="71" y="0"/>
                    <a:pt x="49" y="0"/>
                  </a:cubicBezTo>
                  <a:cubicBezTo>
                    <a:pt x="27" y="0"/>
                    <a:pt x="10" y="12"/>
                    <a:pt x="8" y="38"/>
                  </a:cubicBezTo>
                  <a:cubicBezTo>
                    <a:pt x="3" y="40"/>
                    <a:pt x="0" y="46"/>
                    <a:pt x="0" y="53"/>
                  </a:cubicBezTo>
                  <a:cubicBezTo>
                    <a:pt x="0" y="61"/>
                    <a:pt x="5" y="68"/>
                    <a:pt x="11" y="68"/>
                  </a:cubicBezTo>
                  <a:cubicBezTo>
                    <a:pt x="11" y="68"/>
                    <a:pt x="12" y="68"/>
                    <a:pt x="12" y="68"/>
                  </a:cubicBezTo>
                  <a:cubicBezTo>
                    <a:pt x="19" y="88"/>
                    <a:pt x="33" y="106"/>
                    <a:pt x="49" y="106"/>
                  </a:cubicBezTo>
                  <a:cubicBezTo>
                    <a:pt x="66" y="106"/>
                    <a:pt x="80" y="88"/>
                    <a:pt x="87" y="68"/>
                  </a:cubicBezTo>
                  <a:cubicBezTo>
                    <a:pt x="87" y="68"/>
                    <a:pt x="87" y="68"/>
                    <a:pt x="88" y="68"/>
                  </a:cubicBezTo>
                  <a:cubicBezTo>
                    <a:pt x="94" y="68"/>
                    <a:pt x="99" y="61"/>
                    <a:pt x="99" y="53"/>
                  </a:cubicBezTo>
                  <a:cubicBezTo>
                    <a:pt x="99" y="46"/>
                    <a:pt x="95" y="40"/>
                    <a:pt x="91" y="38"/>
                  </a:cubicBezTo>
                  <a:close/>
                  <a:moveTo>
                    <a:pt x="76" y="44"/>
                  </a:moveTo>
                  <a:cubicBezTo>
                    <a:pt x="71" y="44"/>
                    <a:pt x="71" y="44"/>
                    <a:pt x="71" y="44"/>
                  </a:cubicBezTo>
                  <a:cubicBezTo>
                    <a:pt x="71" y="46"/>
                    <a:pt x="71" y="48"/>
                    <a:pt x="71" y="49"/>
                  </a:cubicBezTo>
                  <a:cubicBezTo>
                    <a:pt x="75" y="51"/>
                    <a:pt x="75" y="51"/>
                    <a:pt x="75" y="51"/>
                  </a:cubicBezTo>
                  <a:cubicBezTo>
                    <a:pt x="76" y="51"/>
                    <a:pt x="76" y="52"/>
                    <a:pt x="76" y="53"/>
                  </a:cubicBezTo>
                  <a:cubicBezTo>
                    <a:pt x="74" y="56"/>
                    <a:pt x="73" y="59"/>
                    <a:pt x="71" y="62"/>
                  </a:cubicBezTo>
                  <a:cubicBezTo>
                    <a:pt x="70" y="63"/>
                    <a:pt x="69" y="63"/>
                    <a:pt x="68" y="62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4" y="61"/>
                    <a:pt x="62" y="62"/>
                    <a:pt x="60" y="63"/>
                  </a:cubicBezTo>
                  <a:cubicBezTo>
                    <a:pt x="62" y="67"/>
                    <a:pt x="62" y="67"/>
                    <a:pt x="62" y="67"/>
                  </a:cubicBezTo>
                  <a:cubicBezTo>
                    <a:pt x="63" y="67"/>
                    <a:pt x="62" y="69"/>
                    <a:pt x="61" y="69"/>
                  </a:cubicBezTo>
                  <a:cubicBezTo>
                    <a:pt x="58" y="71"/>
                    <a:pt x="55" y="71"/>
                    <a:pt x="52" y="72"/>
                  </a:cubicBezTo>
                  <a:cubicBezTo>
                    <a:pt x="50" y="72"/>
                    <a:pt x="49" y="71"/>
                    <a:pt x="49" y="70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47" y="66"/>
                    <a:pt x="45" y="66"/>
                    <a:pt x="43" y="65"/>
                  </a:cubicBezTo>
                  <a:cubicBezTo>
                    <a:pt x="42" y="69"/>
                    <a:pt x="42" y="69"/>
                    <a:pt x="42" y="69"/>
                  </a:cubicBezTo>
                  <a:cubicBezTo>
                    <a:pt x="42" y="70"/>
                    <a:pt x="41" y="71"/>
                    <a:pt x="40" y="70"/>
                  </a:cubicBezTo>
                  <a:cubicBezTo>
                    <a:pt x="37" y="69"/>
                    <a:pt x="34" y="67"/>
                    <a:pt x="31" y="65"/>
                  </a:cubicBezTo>
                  <a:cubicBezTo>
                    <a:pt x="30" y="64"/>
                    <a:pt x="30" y="63"/>
                    <a:pt x="31" y="62"/>
                  </a:cubicBezTo>
                  <a:cubicBezTo>
                    <a:pt x="34" y="59"/>
                    <a:pt x="34" y="59"/>
                    <a:pt x="34" y="59"/>
                  </a:cubicBezTo>
                  <a:cubicBezTo>
                    <a:pt x="32" y="58"/>
                    <a:pt x="31" y="56"/>
                    <a:pt x="30" y="55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4" y="57"/>
                    <a:pt x="24" y="55"/>
                  </a:cubicBezTo>
                  <a:cubicBezTo>
                    <a:pt x="22" y="53"/>
                    <a:pt x="22" y="49"/>
                    <a:pt x="21" y="46"/>
                  </a:cubicBezTo>
                  <a:cubicBezTo>
                    <a:pt x="21" y="45"/>
                    <a:pt x="22" y="44"/>
                    <a:pt x="23" y="44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7" y="42"/>
                    <a:pt x="27" y="40"/>
                    <a:pt x="28" y="38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3" y="37"/>
                    <a:pt x="22" y="35"/>
                    <a:pt x="23" y="34"/>
                  </a:cubicBezTo>
                  <a:cubicBezTo>
                    <a:pt x="24" y="31"/>
                    <a:pt x="26" y="28"/>
                    <a:pt x="28" y="26"/>
                  </a:cubicBezTo>
                  <a:cubicBezTo>
                    <a:pt x="29" y="25"/>
                    <a:pt x="30" y="24"/>
                    <a:pt x="31" y="25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35" y="27"/>
                    <a:pt x="36" y="25"/>
                    <a:pt x="38" y="25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6" y="20"/>
                    <a:pt x="36" y="19"/>
                    <a:pt x="37" y="18"/>
                  </a:cubicBezTo>
                  <a:cubicBezTo>
                    <a:pt x="40" y="17"/>
                    <a:pt x="44" y="16"/>
                    <a:pt x="47" y="16"/>
                  </a:cubicBezTo>
                  <a:cubicBezTo>
                    <a:pt x="48" y="16"/>
                    <a:pt x="49" y="16"/>
                    <a:pt x="49" y="17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51" y="22"/>
                    <a:pt x="53" y="22"/>
                    <a:pt x="55" y="22"/>
                  </a:cubicBezTo>
                  <a:cubicBezTo>
                    <a:pt x="56" y="18"/>
                    <a:pt x="56" y="18"/>
                    <a:pt x="56" y="18"/>
                  </a:cubicBezTo>
                  <a:cubicBezTo>
                    <a:pt x="56" y="17"/>
                    <a:pt x="58" y="17"/>
                    <a:pt x="59" y="17"/>
                  </a:cubicBezTo>
                  <a:cubicBezTo>
                    <a:pt x="62" y="19"/>
                    <a:pt x="65" y="20"/>
                    <a:pt x="67" y="22"/>
                  </a:cubicBezTo>
                  <a:cubicBezTo>
                    <a:pt x="68" y="23"/>
                    <a:pt x="69" y="24"/>
                    <a:pt x="68" y="25"/>
                  </a:cubicBezTo>
                  <a:cubicBezTo>
                    <a:pt x="65" y="28"/>
                    <a:pt x="65" y="28"/>
                    <a:pt x="65" y="28"/>
                  </a:cubicBezTo>
                  <a:cubicBezTo>
                    <a:pt x="66" y="29"/>
                    <a:pt x="67" y="31"/>
                    <a:pt x="68" y="33"/>
                  </a:cubicBezTo>
                  <a:cubicBezTo>
                    <a:pt x="72" y="31"/>
                    <a:pt x="72" y="31"/>
                    <a:pt x="72" y="31"/>
                  </a:cubicBezTo>
                  <a:cubicBezTo>
                    <a:pt x="73" y="30"/>
                    <a:pt x="74" y="31"/>
                    <a:pt x="75" y="32"/>
                  </a:cubicBezTo>
                  <a:cubicBezTo>
                    <a:pt x="76" y="35"/>
                    <a:pt x="77" y="38"/>
                    <a:pt x="77" y="41"/>
                  </a:cubicBezTo>
                  <a:cubicBezTo>
                    <a:pt x="77" y="43"/>
                    <a:pt x="77" y="44"/>
                    <a:pt x="76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66" name="Oval 32">
              <a:extLst>
                <a:ext uri="{FF2B5EF4-FFF2-40B4-BE49-F238E27FC236}">
                  <a16:creationId xmlns:a16="http://schemas.microsoft.com/office/drawing/2014/main" id="{97E6DCA0-A742-47BB-8201-2BDC5CBC6B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1075" y="927101"/>
              <a:ext cx="92075" cy="920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667" name="Freeform 165">
            <a:extLst>
              <a:ext uri="{FF2B5EF4-FFF2-40B4-BE49-F238E27FC236}">
                <a16:creationId xmlns:a16="http://schemas.microsoft.com/office/drawing/2014/main" id="{BB0E3182-2847-49B4-9FFA-486D46EDB63D}"/>
              </a:ext>
            </a:extLst>
          </p:cNvPr>
          <p:cNvSpPr>
            <a:spLocks noEditPoints="1"/>
          </p:cNvSpPr>
          <p:nvPr/>
        </p:nvSpPr>
        <p:spPr bwMode="auto">
          <a:xfrm>
            <a:off x="7294583" y="6085592"/>
            <a:ext cx="338831" cy="341074"/>
          </a:xfrm>
          <a:custGeom>
            <a:avLst/>
            <a:gdLst>
              <a:gd name="T0" fmla="*/ 76 w 151"/>
              <a:gd name="T1" fmla="*/ 0 h 152"/>
              <a:gd name="T2" fmla="*/ 9 w 151"/>
              <a:gd name="T3" fmla="*/ 142 h 152"/>
              <a:gd name="T4" fmla="*/ 0 w 151"/>
              <a:gd name="T5" fmla="*/ 152 h 152"/>
              <a:gd name="T6" fmla="*/ 151 w 151"/>
              <a:gd name="T7" fmla="*/ 38 h 152"/>
              <a:gd name="T8" fmla="*/ 57 w 151"/>
              <a:gd name="T9" fmla="*/ 142 h 152"/>
              <a:gd name="T10" fmla="*/ 28 w 151"/>
              <a:gd name="T11" fmla="*/ 123 h 152"/>
              <a:gd name="T12" fmla="*/ 57 w 151"/>
              <a:gd name="T13" fmla="*/ 142 h 152"/>
              <a:gd name="T14" fmla="*/ 19 w 151"/>
              <a:gd name="T15" fmla="*/ 104 h 152"/>
              <a:gd name="T16" fmla="*/ 66 w 151"/>
              <a:gd name="T17" fmla="*/ 95 h 152"/>
              <a:gd name="T18" fmla="*/ 66 w 151"/>
              <a:gd name="T19" fmla="*/ 85 h 152"/>
              <a:gd name="T20" fmla="*/ 19 w 151"/>
              <a:gd name="T21" fmla="*/ 76 h 152"/>
              <a:gd name="T22" fmla="*/ 66 w 151"/>
              <a:gd name="T23" fmla="*/ 85 h 152"/>
              <a:gd name="T24" fmla="*/ 19 w 151"/>
              <a:gd name="T25" fmla="*/ 66 h 152"/>
              <a:gd name="T26" fmla="*/ 66 w 151"/>
              <a:gd name="T27" fmla="*/ 57 h 152"/>
              <a:gd name="T28" fmla="*/ 66 w 151"/>
              <a:gd name="T29" fmla="*/ 47 h 152"/>
              <a:gd name="T30" fmla="*/ 19 w 151"/>
              <a:gd name="T31" fmla="*/ 38 h 152"/>
              <a:gd name="T32" fmla="*/ 66 w 151"/>
              <a:gd name="T33" fmla="*/ 47 h 152"/>
              <a:gd name="T34" fmla="*/ 19 w 151"/>
              <a:gd name="T35" fmla="*/ 29 h 152"/>
              <a:gd name="T36" fmla="*/ 66 w 151"/>
              <a:gd name="T37" fmla="*/ 19 h 152"/>
              <a:gd name="T38" fmla="*/ 113 w 151"/>
              <a:gd name="T39" fmla="*/ 133 h 152"/>
              <a:gd name="T40" fmla="*/ 95 w 151"/>
              <a:gd name="T41" fmla="*/ 114 h 152"/>
              <a:gd name="T42" fmla="*/ 113 w 151"/>
              <a:gd name="T43" fmla="*/ 133 h 152"/>
              <a:gd name="T44" fmla="*/ 95 w 151"/>
              <a:gd name="T45" fmla="*/ 104 h 152"/>
              <a:gd name="T46" fmla="*/ 113 w 151"/>
              <a:gd name="T47" fmla="*/ 85 h 152"/>
              <a:gd name="T48" fmla="*/ 113 w 151"/>
              <a:gd name="T49" fmla="*/ 76 h 152"/>
              <a:gd name="T50" fmla="*/ 95 w 151"/>
              <a:gd name="T51" fmla="*/ 57 h 152"/>
              <a:gd name="T52" fmla="*/ 113 w 151"/>
              <a:gd name="T53" fmla="*/ 76 h 152"/>
              <a:gd name="T54" fmla="*/ 123 w 151"/>
              <a:gd name="T55" fmla="*/ 133 h 152"/>
              <a:gd name="T56" fmla="*/ 142 w 151"/>
              <a:gd name="T57" fmla="*/ 114 h 152"/>
              <a:gd name="T58" fmla="*/ 142 w 151"/>
              <a:gd name="T59" fmla="*/ 104 h 152"/>
              <a:gd name="T60" fmla="*/ 123 w 151"/>
              <a:gd name="T61" fmla="*/ 85 h 152"/>
              <a:gd name="T62" fmla="*/ 142 w 151"/>
              <a:gd name="T63" fmla="*/ 104 h 152"/>
              <a:gd name="T64" fmla="*/ 123 w 151"/>
              <a:gd name="T65" fmla="*/ 76 h 152"/>
              <a:gd name="T66" fmla="*/ 142 w 151"/>
              <a:gd name="T67" fmla="*/ 57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51" h="152">
                <a:moveTo>
                  <a:pt x="76" y="38"/>
                </a:moveTo>
                <a:lnTo>
                  <a:pt x="76" y="0"/>
                </a:lnTo>
                <a:lnTo>
                  <a:pt x="9" y="0"/>
                </a:lnTo>
                <a:lnTo>
                  <a:pt x="9" y="142"/>
                </a:lnTo>
                <a:lnTo>
                  <a:pt x="0" y="142"/>
                </a:lnTo>
                <a:lnTo>
                  <a:pt x="0" y="152"/>
                </a:lnTo>
                <a:lnTo>
                  <a:pt x="151" y="152"/>
                </a:lnTo>
                <a:lnTo>
                  <a:pt x="151" y="38"/>
                </a:lnTo>
                <a:lnTo>
                  <a:pt x="76" y="38"/>
                </a:lnTo>
                <a:close/>
                <a:moveTo>
                  <a:pt x="57" y="142"/>
                </a:moveTo>
                <a:lnTo>
                  <a:pt x="28" y="142"/>
                </a:lnTo>
                <a:lnTo>
                  <a:pt x="28" y="123"/>
                </a:lnTo>
                <a:lnTo>
                  <a:pt x="57" y="123"/>
                </a:lnTo>
                <a:lnTo>
                  <a:pt x="57" y="142"/>
                </a:lnTo>
                <a:close/>
                <a:moveTo>
                  <a:pt x="66" y="104"/>
                </a:moveTo>
                <a:lnTo>
                  <a:pt x="19" y="104"/>
                </a:lnTo>
                <a:lnTo>
                  <a:pt x="19" y="95"/>
                </a:lnTo>
                <a:lnTo>
                  <a:pt x="66" y="95"/>
                </a:lnTo>
                <a:lnTo>
                  <a:pt x="66" y="104"/>
                </a:lnTo>
                <a:close/>
                <a:moveTo>
                  <a:pt x="66" y="85"/>
                </a:moveTo>
                <a:lnTo>
                  <a:pt x="19" y="85"/>
                </a:lnTo>
                <a:lnTo>
                  <a:pt x="19" y="76"/>
                </a:lnTo>
                <a:lnTo>
                  <a:pt x="66" y="76"/>
                </a:lnTo>
                <a:lnTo>
                  <a:pt x="66" y="85"/>
                </a:lnTo>
                <a:close/>
                <a:moveTo>
                  <a:pt x="66" y="66"/>
                </a:moveTo>
                <a:lnTo>
                  <a:pt x="19" y="66"/>
                </a:lnTo>
                <a:lnTo>
                  <a:pt x="19" y="57"/>
                </a:lnTo>
                <a:lnTo>
                  <a:pt x="66" y="57"/>
                </a:lnTo>
                <a:lnTo>
                  <a:pt x="66" y="66"/>
                </a:lnTo>
                <a:close/>
                <a:moveTo>
                  <a:pt x="66" y="47"/>
                </a:moveTo>
                <a:lnTo>
                  <a:pt x="19" y="47"/>
                </a:lnTo>
                <a:lnTo>
                  <a:pt x="19" y="38"/>
                </a:lnTo>
                <a:lnTo>
                  <a:pt x="66" y="38"/>
                </a:lnTo>
                <a:lnTo>
                  <a:pt x="66" y="47"/>
                </a:lnTo>
                <a:close/>
                <a:moveTo>
                  <a:pt x="66" y="29"/>
                </a:moveTo>
                <a:lnTo>
                  <a:pt x="19" y="29"/>
                </a:lnTo>
                <a:lnTo>
                  <a:pt x="19" y="19"/>
                </a:lnTo>
                <a:lnTo>
                  <a:pt x="66" y="19"/>
                </a:lnTo>
                <a:lnTo>
                  <a:pt x="66" y="29"/>
                </a:lnTo>
                <a:close/>
                <a:moveTo>
                  <a:pt x="113" y="133"/>
                </a:moveTo>
                <a:lnTo>
                  <a:pt x="95" y="133"/>
                </a:lnTo>
                <a:lnTo>
                  <a:pt x="95" y="114"/>
                </a:lnTo>
                <a:lnTo>
                  <a:pt x="113" y="114"/>
                </a:lnTo>
                <a:lnTo>
                  <a:pt x="113" y="133"/>
                </a:lnTo>
                <a:close/>
                <a:moveTo>
                  <a:pt x="113" y="104"/>
                </a:moveTo>
                <a:lnTo>
                  <a:pt x="95" y="104"/>
                </a:lnTo>
                <a:lnTo>
                  <a:pt x="95" y="85"/>
                </a:lnTo>
                <a:lnTo>
                  <a:pt x="113" y="85"/>
                </a:lnTo>
                <a:lnTo>
                  <a:pt x="113" y="104"/>
                </a:lnTo>
                <a:close/>
                <a:moveTo>
                  <a:pt x="113" y="76"/>
                </a:moveTo>
                <a:lnTo>
                  <a:pt x="95" y="76"/>
                </a:lnTo>
                <a:lnTo>
                  <a:pt x="95" y="57"/>
                </a:lnTo>
                <a:lnTo>
                  <a:pt x="113" y="57"/>
                </a:lnTo>
                <a:lnTo>
                  <a:pt x="113" y="76"/>
                </a:lnTo>
                <a:close/>
                <a:moveTo>
                  <a:pt x="142" y="133"/>
                </a:moveTo>
                <a:lnTo>
                  <a:pt x="123" y="133"/>
                </a:lnTo>
                <a:lnTo>
                  <a:pt x="123" y="114"/>
                </a:lnTo>
                <a:lnTo>
                  <a:pt x="142" y="114"/>
                </a:lnTo>
                <a:lnTo>
                  <a:pt x="142" y="133"/>
                </a:lnTo>
                <a:close/>
                <a:moveTo>
                  <a:pt x="142" y="104"/>
                </a:moveTo>
                <a:lnTo>
                  <a:pt x="123" y="104"/>
                </a:lnTo>
                <a:lnTo>
                  <a:pt x="123" y="85"/>
                </a:lnTo>
                <a:lnTo>
                  <a:pt x="142" y="85"/>
                </a:lnTo>
                <a:lnTo>
                  <a:pt x="142" y="104"/>
                </a:lnTo>
                <a:close/>
                <a:moveTo>
                  <a:pt x="142" y="76"/>
                </a:moveTo>
                <a:lnTo>
                  <a:pt x="123" y="76"/>
                </a:lnTo>
                <a:lnTo>
                  <a:pt x="123" y="57"/>
                </a:lnTo>
                <a:lnTo>
                  <a:pt x="142" y="57"/>
                </a:lnTo>
                <a:lnTo>
                  <a:pt x="142" y="7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668" name="Group 667">
            <a:extLst>
              <a:ext uri="{FF2B5EF4-FFF2-40B4-BE49-F238E27FC236}">
                <a16:creationId xmlns:a16="http://schemas.microsoft.com/office/drawing/2014/main" id="{53127DCA-1CF9-40F4-A4A0-979738D13BE9}"/>
              </a:ext>
            </a:extLst>
          </p:cNvPr>
          <p:cNvGrpSpPr/>
          <p:nvPr/>
        </p:nvGrpSpPr>
        <p:grpSpPr>
          <a:xfrm>
            <a:off x="6115406" y="6116974"/>
            <a:ext cx="629510" cy="278310"/>
            <a:chOff x="2865438" y="5287963"/>
            <a:chExt cx="754062" cy="333375"/>
          </a:xfrm>
          <a:solidFill>
            <a:schemeClr val="tx1"/>
          </a:solidFill>
        </p:grpSpPr>
        <p:sp>
          <p:nvSpPr>
            <p:cNvPr id="669" name="Freeform 31">
              <a:extLst>
                <a:ext uri="{FF2B5EF4-FFF2-40B4-BE49-F238E27FC236}">
                  <a16:creationId xmlns:a16="http://schemas.microsoft.com/office/drawing/2014/main" id="{1A716394-50EC-4CB8-BB58-AC2317DBBB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3413" y="5508626"/>
              <a:ext cx="92075" cy="93663"/>
            </a:xfrm>
            <a:custGeom>
              <a:avLst/>
              <a:gdLst>
                <a:gd name="T0" fmla="*/ 23 w 24"/>
                <a:gd name="T1" fmla="*/ 7 h 24"/>
                <a:gd name="T2" fmla="*/ 24 w 24"/>
                <a:gd name="T3" fmla="*/ 3 h 24"/>
                <a:gd name="T4" fmla="*/ 22 w 24"/>
                <a:gd name="T5" fmla="*/ 1 h 24"/>
                <a:gd name="T6" fmla="*/ 20 w 24"/>
                <a:gd name="T7" fmla="*/ 0 h 24"/>
                <a:gd name="T8" fmla="*/ 16 w 24"/>
                <a:gd name="T9" fmla="*/ 2 h 24"/>
                <a:gd name="T10" fmla="*/ 0 w 24"/>
                <a:gd name="T11" fmla="*/ 22 h 24"/>
                <a:gd name="T12" fmla="*/ 8 w 24"/>
                <a:gd name="T13" fmla="*/ 24 h 24"/>
                <a:gd name="T14" fmla="*/ 8 w 24"/>
                <a:gd name="T15" fmla="*/ 24 h 24"/>
                <a:gd name="T16" fmla="*/ 21 w 24"/>
                <a:gd name="T17" fmla="*/ 9 h 24"/>
                <a:gd name="T18" fmla="*/ 23 w 24"/>
                <a:gd name="T19" fmla="*/ 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4">
                  <a:moveTo>
                    <a:pt x="23" y="7"/>
                  </a:moveTo>
                  <a:cubicBezTo>
                    <a:pt x="23" y="6"/>
                    <a:pt x="24" y="5"/>
                    <a:pt x="24" y="3"/>
                  </a:cubicBezTo>
                  <a:cubicBezTo>
                    <a:pt x="23" y="2"/>
                    <a:pt x="23" y="2"/>
                    <a:pt x="22" y="1"/>
                  </a:cubicBezTo>
                  <a:cubicBezTo>
                    <a:pt x="22" y="0"/>
                    <a:pt x="21" y="0"/>
                    <a:pt x="20" y="0"/>
                  </a:cubicBezTo>
                  <a:cubicBezTo>
                    <a:pt x="18" y="0"/>
                    <a:pt x="17" y="1"/>
                    <a:pt x="16" y="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3" y="23"/>
                    <a:pt x="5" y="23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8"/>
                    <a:pt x="22" y="7"/>
                    <a:pt x="23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id-ID"/>
            </a:p>
          </p:txBody>
        </p:sp>
        <p:sp>
          <p:nvSpPr>
            <p:cNvPr id="670" name="Freeform 32">
              <a:extLst>
                <a:ext uri="{FF2B5EF4-FFF2-40B4-BE49-F238E27FC236}">
                  <a16:creationId xmlns:a16="http://schemas.microsoft.com/office/drawing/2014/main" id="{521FD693-5949-4533-9E60-8A83A1C641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7375" y="5505451"/>
              <a:ext cx="80962" cy="80963"/>
            </a:xfrm>
            <a:custGeom>
              <a:avLst/>
              <a:gdLst>
                <a:gd name="T0" fmla="*/ 21 w 21"/>
                <a:gd name="T1" fmla="*/ 4 h 21"/>
                <a:gd name="T2" fmla="*/ 19 w 21"/>
                <a:gd name="T3" fmla="*/ 1 h 21"/>
                <a:gd name="T4" fmla="*/ 17 w 21"/>
                <a:gd name="T5" fmla="*/ 0 h 21"/>
                <a:gd name="T6" fmla="*/ 13 w 21"/>
                <a:gd name="T7" fmla="*/ 2 h 21"/>
                <a:gd name="T8" fmla="*/ 0 w 21"/>
                <a:gd name="T9" fmla="*/ 18 h 21"/>
                <a:gd name="T10" fmla="*/ 8 w 21"/>
                <a:gd name="T11" fmla="*/ 21 h 21"/>
                <a:gd name="T12" fmla="*/ 20 w 21"/>
                <a:gd name="T13" fmla="*/ 7 h 21"/>
                <a:gd name="T14" fmla="*/ 21 w 21"/>
                <a:gd name="T15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21">
                  <a:moveTo>
                    <a:pt x="21" y="4"/>
                  </a:moveTo>
                  <a:cubicBezTo>
                    <a:pt x="21" y="2"/>
                    <a:pt x="20" y="1"/>
                    <a:pt x="19" y="1"/>
                  </a:cubicBezTo>
                  <a:cubicBezTo>
                    <a:pt x="19" y="0"/>
                    <a:pt x="18" y="0"/>
                    <a:pt x="17" y="0"/>
                  </a:cubicBezTo>
                  <a:cubicBezTo>
                    <a:pt x="16" y="0"/>
                    <a:pt x="14" y="1"/>
                    <a:pt x="13" y="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9"/>
                    <a:pt x="5" y="20"/>
                    <a:pt x="8" y="21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1" y="6"/>
                    <a:pt x="21" y="5"/>
                    <a:pt x="2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id-ID"/>
            </a:p>
          </p:txBody>
        </p:sp>
        <p:sp>
          <p:nvSpPr>
            <p:cNvPr id="671" name="Freeform 33">
              <a:extLst>
                <a:ext uri="{FF2B5EF4-FFF2-40B4-BE49-F238E27FC236}">
                  <a16:creationId xmlns:a16="http://schemas.microsoft.com/office/drawing/2014/main" id="{24BE2178-BF45-4113-A502-F9473CC1A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9450" y="5548313"/>
              <a:ext cx="73025" cy="69850"/>
            </a:xfrm>
            <a:custGeom>
              <a:avLst/>
              <a:gdLst>
                <a:gd name="T0" fmla="*/ 14 w 19"/>
                <a:gd name="T1" fmla="*/ 0 h 18"/>
                <a:gd name="T2" fmla="*/ 13 w 19"/>
                <a:gd name="T3" fmla="*/ 0 h 18"/>
                <a:gd name="T4" fmla="*/ 0 w 19"/>
                <a:gd name="T5" fmla="*/ 16 h 18"/>
                <a:gd name="T6" fmla="*/ 9 w 19"/>
                <a:gd name="T7" fmla="*/ 18 h 18"/>
                <a:gd name="T8" fmla="*/ 17 w 19"/>
                <a:gd name="T9" fmla="*/ 8 h 18"/>
                <a:gd name="T10" fmla="*/ 17 w 19"/>
                <a:gd name="T11" fmla="*/ 7 h 18"/>
                <a:gd name="T12" fmla="*/ 18 w 19"/>
                <a:gd name="T13" fmla="*/ 6 h 18"/>
                <a:gd name="T14" fmla="*/ 17 w 19"/>
                <a:gd name="T15" fmla="*/ 1 h 18"/>
                <a:gd name="T16" fmla="*/ 14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4" y="0"/>
                  </a:moveTo>
                  <a:cubicBezTo>
                    <a:pt x="14" y="0"/>
                    <a:pt x="13" y="0"/>
                    <a:pt x="13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3" y="16"/>
                    <a:pt x="6" y="17"/>
                    <a:pt x="9" y="1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9" y="5"/>
                    <a:pt x="19" y="2"/>
                    <a:pt x="17" y="1"/>
                  </a:cubicBezTo>
                  <a:cubicBezTo>
                    <a:pt x="16" y="0"/>
                    <a:pt x="15" y="0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id-ID"/>
            </a:p>
          </p:txBody>
        </p:sp>
        <p:sp>
          <p:nvSpPr>
            <p:cNvPr id="672" name="Freeform 34">
              <a:extLst>
                <a:ext uri="{FF2B5EF4-FFF2-40B4-BE49-F238E27FC236}">
                  <a16:creationId xmlns:a16="http://schemas.microsoft.com/office/drawing/2014/main" id="{A701B327-8E96-43A7-B834-5D1388A002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038" y="5529263"/>
              <a:ext cx="41275" cy="38100"/>
            </a:xfrm>
            <a:custGeom>
              <a:avLst/>
              <a:gdLst>
                <a:gd name="T0" fmla="*/ 9 w 11"/>
                <a:gd name="T1" fmla="*/ 1 h 10"/>
                <a:gd name="T2" fmla="*/ 6 w 11"/>
                <a:gd name="T3" fmla="*/ 0 h 10"/>
                <a:gd name="T4" fmla="*/ 6 w 11"/>
                <a:gd name="T5" fmla="*/ 0 h 10"/>
                <a:gd name="T6" fmla="*/ 0 w 11"/>
                <a:gd name="T7" fmla="*/ 7 h 10"/>
                <a:gd name="T8" fmla="*/ 5 w 11"/>
                <a:gd name="T9" fmla="*/ 10 h 10"/>
                <a:gd name="T10" fmla="*/ 10 w 11"/>
                <a:gd name="T11" fmla="*/ 4 h 10"/>
                <a:gd name="T12" fmla="*/ 9 w 11"/>
                <a:gd name="T13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0">
                  <a:moveTo>
                    <a:pt x="9" y="1"/>
                  </a:moveTo>
                  <a:cubicBezTo>
                    <a:pt x="8" y="0"/>
                    <a:pt x="7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" y="8"/>
                    <a:pt x="3" y="9"/>
                    <a:pt x="5" y="10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0" y="2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id-ID"/>
            </a:p>
          </p:txBody>
        </p:sp>
        <p:sp>
          <p:nvSpPr>
            <p:cNvPr id="673" name="Freeform 35">
              <a:extLst>
                <a:ext uri="{FF2B5EF4-FFF2-40B4-BE49-F238E27FC236}">
                  <a16:creationId xmlns:a16="http://schemas.microsoft.com/office/drawing/2014/main" id="{EED65B42-D7FF-4157-9EF7-10928C8105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8663" y="5602288"/>
              <a:ext cx="15875" cy="19050"/>
            </a:xfrm>
            <a:custGeom>
              <a:avLst/>
              <a:gdLst>
                <a:gd name="T0" fmla="*/ 0 w 4"/>
                <a:gd name="T1" fmla="*/ 5 h 5"/>
                <a:gd name="T2" fmla="*/ 0 w 4"/>
                <a:gd name="T3" fmla="*/ 5 h 5"/>
                <a:gd name="T4" fmla="*/ 4 w 4"/>
                <a:gd name="T5" fmla="*/ 4 h 5"/>
                <a:gd name="T6" fmla="*/ 4 w 4"/>
                <a:gd name="T7" fmla="*/ 0 h 5"/>
                <a:gd name="T8" fmla="*/ 0 w 4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2" y="5"/>
                    <a:pt x="4" y="4"/>
                    <a:pt x="4" y="4"/>
                  </a:cubicBezTo>
                  <a:cubicBezTo>
                    <a:pt x="4" y="0"/>
                    <a:pt x="4" y="0"/>
                    <a:pt x="4" y="0"/>
                  </a:cubicBez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id-ID"/>
            </a:p>
          </p:txBody>
        </p:sp>
        <p:sp>
          <p:nvSpPr>
            <p:cNvPr id="674" name="Freeform 36">
              <a:extLst>
                <a:ext uri="{FF2B5EF4-FFF2-40B4-BE49-F238E27FC236}">
                  <a16:creationId xmlns:a16="http://schemas.microsoft.com/office/drawing/2014/main" id="{CA2030AC-F380-468E-849E-6446C6335F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0238" y="5294313"/>
              <a:ext cx="449262" cy="254000"/>
            </a:xfrm>
            <a:custGeom>
              <a:avLst/>
              <a:gdLst>
                <a:gd name="T0" fmla="*/ 117 w 118"/>
                <a:gd name="T1" fmla="*/ 9 h 65"/>
                <a:gd name="T2" fmla="*/ 101 w 118"/>
                <a:gd name="T3" fmla="*/ 0 h 65"/>
                <a:gd name="T4" fmla="*/ 85 w 118"/>
                <a:gd name="T5" fmla="*/ 10 h 65"/>
                <a:gd name="T6" fmla="*/ 85 w 118"/>
                <a:gd name="T7" fmla="*/ 13 h 65"/>
                <a:gd name="T8" fmla="*/ 63 w 118"/>
                <a:gd name="T9" fmla="*/ 21 h 65"/>
                <a:gd name="T10" fmla="*/ 62 w 118"/>
                <a:gd name="T11" fmla="*/ 20 h 65"/>
                <a:gd name="T12" fmla="*/ 36 w 118"/>
                <a:gd name="T13" fmla="*/ 7 h 65"/>
                <a:gd name="T14" fmla="*/ 36 w 118"/>
                <a:gd name="T15" fmla="*/ 7 h 65"/>
                <a:gd name="T16" fmla="*/ 30 w 118"/>
                <a:gd name="T17" fmla="*/ 5 h 65"/>
                <a:gd name="T18" fmla="*/ 25 w 118"/>
                <a:gd name="T19" fmla="*/ 7 h 65"/>
                <a:gd name="T20" fmla="*/ 25 w 118"/>
                <a:gd name="T21" fmla="*/ 7 h 65"/>
                <a:gd name="T22" fmla="*/ 7 w 118"/>
                <a:gd name="T23" fmla="*/ 17 h 65"/>
                <a:gd name="T24" fmla="*/ 3 w 118"/>
                <a:gd name="T25" fmla="*/ 29 h 65"/>
                <a:gd name="T26" fmla="*/ 2 w 118"/>
                <a:gd name="T27" fmla="*/ 39 h 65"/>
                <a:gd name="T28" fmla="*/ 3 w 118"/>
                <a:gd name="T29" fmla="*/ 40 h 65"/>
                <a:gd name="T30" fmla="*/ 8 w 118"/>
                <a:gd name="T31" fmla="*/ 38 h 65"/>
                <a:gd name="T32" fmla="*/ 21 w 118"/>
                <a:gd name="T33" fmla="*/ 20 h 65"/>
                <a:gd name="T34" fmla="*/ 22 w 118"/>
                <a:gd name="T35" fmla="*/ 18 h 65"/>
                <a:gd name="T36" fmla="*/ 24 w 118"/>
                <a:gd name="T37" fmla="*/ 19 h 65"/>
                <a:gd name="T38" fmla="*/ 28 w 118"/>
                <a:gd name="T39" fmla="*/ 21 h 65"/>
                <a:gd name="T40" fmla="*/ 34 w 118"/>
                <a:gd name="T41" fmla="*/ 24 h 65"/>
                <a:gd name="T42" fmla="*/ 34 w 118"/>
                <a:gd name="T43" fmla="*/ 24 h 65"/>
                <a:gd name="T44" fmla="*/ 46 w 118"/>
                <a:gd name="T45" fmla="*/ 34 h 65"/>
                <a:gd name="T46" fmla="*/ 58 w 118"/>
                <a:gd name="T47" fmla="*/ 46 h 65"/>
                <a:gd name="T48" fmla="*/ 58 w 118"/>
                <a:gd name="T49" fmla="*/ 46 h 65"/>
                <a:gd name="T50" fmla="*/ 58 w 118"/>
                <a:gd name="T51" fmla="*/ 46 h 65"/>
                <a:gd name="T52" fmla="*/ 59 w 118"/>
                <a:gd name="T53" fmla="*/ 65 h 65"/>
                <a:gd name="T54" fmla="*/ 86 w 118"/>
                <a:gd name="T55" fmla="*/ 52 h 65"/>
                <a:gd name="T56" fmla="*/ 102 w 118"/>
                <a:gd name="T57" fmla="*/ 58 h 65"/>
                <a:gd name="T58" fmla="*/ 118 w 118"/>
                <a:gd name="T59" fmla="*/ 49 h 65"/>
                <a:gd name="T60" fmla="*/ 117 w 118"/>
                <a:gd name="T61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18" h="65">
                  <a:moveTo>
                    <a:pt x="117" y="9"/>
                  </a:moveTo>
                  <a:cubicBezTo>
                    <a:pt x="117" y="4"/>
                    <a:pt x="110" y="0"/>
                    <a:pt x="101" y="0"/>
                  </a:cubicBezTo>
                  <a:cubicBezTo>
                    <a:pt x="92" y="0"/>
                    <a:pt x="85" y="5"/>
                    <a:pt x="85" y="10"/>
                  </a:cubicBezTo>
                  <a:cubicBezTo>
                    <a:pt x="85" y="13"/>
                    <a:pt x="85" y="13"/>
                    <a:pt x="85" y="13"/>
                  </a:cubicBezTo>
                  <a:cubicBezTo>
                    <a:pt x="63" y="21"/>
                    <a:pt x="63" y="21"/>
                    <a:pt x="63" y="21"/>
                  </a:cubicBezTo>
                  <a:cubicBezTo>
                    <a:pt x="62" y="20"/>
                    <a:pt x="62" y="20"/>
                    <a:pt x="62" y="20"/>
                  </a:cubicBezTo>
                  <a:cubicBezTo>
                    <a:pt x="60" y="18"/>
                    <a:pt x="45" y="11"/>
                    <a:pt x="36" y="7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34" y="6"/>
                    <a:pt x="32" y="5"/>
                    <a:pt x="30" y="5"/>
                  </a:cubicBezTo>
                  <a:cubicBezTo>
                    <a:pt x="27" y="5"/>
                    <a:pt x="25" y="7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0" y="37"/>
                    <a:pt x="1" y="39"/>
                    <a:pt x="2" y="39"/>
                  </a:cubicBezTo>
                  <a:cubicBezTo>
                    <a:pt x="2" y="39"/>
                    <a:pt x="2" y="40"/>
                    <a:pt x="3" y="40"/>
                  </a:cubicBezTo>
                  <a:cubicBezTo>
                    <a:pt x="5" y="40"/>
                    <a:pt x="7" y="39"/>
                    <a:pt x="8" y="38"/>
                  </a:cubicBezTo>
                  <a:cubicBezTo>
                    <a:pt x="16" y="33"/>
                    <a:pt x="21" y="20"/>
                    <a:pt x="21" y="20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5" y="20"/>
                    <a:pt x="26" y="20"/>
                    <a:pt x="28" y="21"/>
                  </a:cubicBezTo>
                  <a:cubicBezTo>
                    <a:pt x="30" y="22"/>
                    <a:pt x="33" y="23"/>
                    <a:pt x="34" y="24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8" y="28"/>
                    <a:pt x="42" y="31"/>
                    <a:pt x="46" y="34"/>
                  </a:cubicBezTo>
                  <a:cubicBezTo>
                    <a:pt x="51" y="38"/>
                    <a:pt x="56" y="41"/>
                    <a:pt x="5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54"/>
                    <a:pt x="59" y="61"/>
                    <a:pt x="59" y="65"/>
                  </a:cubicBezTo>
                  <a:cubicBezTo>
                    <a:pt x="86" y="52"/>
                    <a:pt x="86" y="52"/>
                    <a:pt x="86" y="52"/>
                  </a:cubicBezTo>
                  <a:cubicBezTo>
                    <a:pt x="88" y="56"/>
                    <a:pt x="94" y="58"/>
                    <a:pt x="102" y="58"/>
                  </a:cubicBezTo>
                  <a:cubicBezTo>
                    <a:pt x="111" y="58"/>
                    <a:pt x="118" y="54"/>
                    <a:pt x="118" y="49"/>
                  </a:cubicBezTo>
                  <a:lnTo>
                    <a:pt x="117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id-ID"/>
            </a:p>
          </p:txBody>
        </p:sp>
        <p:sp>
          <p:nvSpPr>
            <p:cNvPr id="675" name="Freeform 37">
              <a:extLst>
                <a:ext uri="{FF2B5EF4-FFF2-40B4-BE49-F238E27FC236}">
                  <a16:creationId xmlns:a16="http://schemas.microsoft.com/office/drawing/2014/main" id="{213077F6-6D78-416B-8E78-60467CDD2D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5438" y="5287963"/>
              <a:ext cx="517525" cy="327025"/>
            </a:xfrm>
            <a:custGeom>
              <a:avLst/>
              <a:gdLst>
                <a:gd name="T0" fmla="*/ 123 w 136"/>
                <a:gd name="T1" fmla="*/ 38 h 84"/>
                <a:gd name="T2" fmla="*/ 112 w 136"/>
                <a:gd name="T3" fmla="*/ 29 h 84"/>
                <a:gd name="T4" fmla="*/ 107 w 136"/>
                <a:gd name="T5" fmla="*/ 26 h 84"/>
                <a:gd name="T6" fmla="*/ 104 w 136"/>
                <a:gd name="T7" fmla="*/ 25 h 84"/>
                <a:gd name="T8" fmla="*/ 90 w 136"/>
                <a:gd name="T9" fmla="*/ 43 h 84"/>
                <a:gd name="T10" fmla="*/ 90 w 136"/>
                <a:gd name="T11" fmla="*/ 43 h 84"/>
                <a:gd name="T12" fmla="*/ 83 w 136"/>
                <a:gd name="T13" fmla="*/ 45 h 84"/>
                <a:gd name="T14" fmla="*/ 79 w 136"/>
                <a:gd name="T15" fmla="*/ 43 h 84"/>
                <a:gd name="T16" fmla="*/ 80 w 136"/>
                <a:gd name="T17" fmla="*/ 30 h 84"/>
                <a:gd name="T18" fmla="*/ 84 w 136"/>
                <a:gd name="T19" fmla="*/ 17 h 84"/>
                <a:gd name="T20" fmla="*/ 95 w 136"/>
                <a:gd name="T21" fmla="*/ 10 h 84"/>
                <a:gd name="T22" fmla="*/ 87 w 136"/>
                <a:gd name="T23" fmla="*/ 8 h 84"/>
                <a:gd name="T24" fmla="*/ 57 w 136"/>
                <a:gd name="T25" fmla="*/ 19 h 84"/>
                <a:gd name="T26" fmla="*/ 57 w 136"/>
                <a:gd name="T27" fmla="*/ 20 h 84"/>
                <a:gd name="T28" fmla="*/ 32 w 136"/>
                <a:gd name="T29" fmla="*/ 9 h 84"/>
                <a:gd name="T30" fmla="*/ 16 w 136"/>
                <a:gd name="T31" fmla="*/ 0 h 84"/>
                <a:gd name="T32" fmla="*/ 0 w 136"/>
                <a:gd name="T33" fmla="*/ 10 h 84"/>
                <a:gd name="T34" fmla="*/ 0 w 136"/>
                <a:gd name="T35" fmla="*/ 49 h 84"/>
                <a:gd name="T36" fmla="*/ 17 w 136"/>
                <a:gd name="T37" fmla="*/ 58 h 84"/>
                <a:gd name="T38" fmla="*/ 33 w 136"/>
                <a:gd name="T39" fmla="*/ 51 h 84"/>
                <a:gd name="T40" fmla="*/ 57 w 136"/>
                <a:gd name="T41" fmla="*/ 62 h 84"/>
                <a:gd name="T42" fmla="*/ 57 w 136"/>
                <a:gd name="T43" fmla="*/ 63 h 84"/>
                <a:gd name="T44" fmla="*/ 58 w 136"/>
                <a:gd name="T45" fmla="*/ 66 h 84"/>
                <a:gd name="T46" fmla="*/ 63 w 136"/>
                <a:gd name="T47" fmla="*/ 60 h 84"/>
                <a:gd name="T48" fmla="*/ 66 w 136"/>
                <a:gd name="T49" fmla="*/ 58 h 84"/>
                <a:gd name="T50" fmla="*/ 71 w 136"/>
                <a:gd name="T51" fmla="*/ 60 h 84"/>
                <a:gd name="T52" fmla="*/ 73 w 136"/>
                <a:gd name="T53" fmla="*/ 62 h 84"/>
                <a:gd name="T54" fmla="*/ 79 w 136"/>
                <a:gd name="T55" fmla="*/ 55 h 84"/>
                <a:gd name="T56" fmla="*/ 86 w 136"/>
                <a:gd name="T57" fmla="*/ 52 h 84"/>
                <a:gd name="T58" fmla="*/ 91 w 136"/>
                <a:gd name="T59" fmla="*/ 54 h 84"/>
                <a:gd name="T60" fmla="*/ 93 w 136"/>
                <a:gd name="T61" fmla="*/ 57 h 84"/>
                <a:gd name="T62" fmla="*/ 94 w 136"/>
                <a:gd name="T63" fmla="*/ 57 h 84"/>
                <a:gd name="T64" fmla="*/ 101 w 136"/>
                <a:gd name="T65" fmla="*/ 53 h 84"/>
                <a:gd name="T66" fmla="*/ 106 w 136"/>
                <a:gd name="T67" fmla="*/ 55 h 84"/>
                <a:gd name="T68" fmla="*/ 108 w 136"/>
                <a:gd name="T69" fmla="*/ 60 h 84"/>
                <a:gd name="T70" fmla="*/ 108 w 136"/>
                <a:gd name="T71" fmla="*/ 63 h 84"/>
                <a:gd name="T72" fmla="*/ 113 w 136"/>
                <a:gd name="T73" fmla="*/ 65 h 84"/>
                <a:gd name="T74" fmla="*/ 114 w 136"/>
                <a:gd name="T75" fmla="*/ 76 h 84"/>
                <a:gd name="T76" fmla="*/ 113 w 136"/>
                <a:gd name="T77" fmla="*/ 78 h 84"/>
                <a:gd name="T78" fmla="*/ 113 w 136"/>
                <a:gd name="T79" fmla="*/ 84 h 84"/>
                <a:gd name="T80" fmla="*/ 114 w 136"/>
                <a:gd name="T81" fmla="*/ 84 h 84"/>
                <a:gd name="T82" fmla="*/ 119 w 136"/>
                <a:gd name="T83" fmla="*/ 80 h 84"/>
                <a:gd name="T84" fmla="*/ 119 w 136"/>
                <a:gd name="T85" fmla="*/ 64 h 84"/>
                <a:gd name="T86" fmla="*/ 118 w 136"/>
                <a:gd name="T87" fmla="*/ 62 h 84"/>
                <a:gd name="T88" fmla="*/ 106 w 136"/>
                <a:gd name="T89" fmla="*/ 50 h 84"/>
                <a:gd name="T90" fmla="*/ 108 w 136"/>
                <a:gd name="T91" fmla="*/ 48 h 84"/>
                <a:gd name="T92" fmla="*/ 121 w 136"/>
                <a:gd name="T93" fmla="*/ 61 h 84"/>
                <a:gd name="T94" fmla="*/ 122 w 136"/>
                <a:gd name="T95" fmla="*/ 63 h 84"/>
                <a:gd name="T96" fmla="*/ 122 w 136"/>
                <a:gd name="T97" fmla="*/ 79 h 84"/>
                <a:gd name="T98" fmla="*/ 123 w 136"/>
                <a:gd name="T99" fmla="*/ 79 h 84"/>
                <a:gd name="T100" fmla="*/ 128 w 136"/>
                <a:gd name="T101" fmla="*/ 76 h 84"/>
                <a:gd name="T102" fmla="*/ 128 w 136"/>
                <a:gd name="T103" fmla="*/ 66 h 84"/>
                <a:gd name="T104" fmla="*/ 127 w 136"/>
                <a:gd name="T105" fmla="*/ 53 h 84"/>
                <a:gd name="T106" fmla="*/ 111 w 136"/>
                <a:gd name="T107" fmla="*/ 38 h 84"/>
                <a:gd name="T108" fmla="*/ 113 w 136"/>
                <a:gd name="T109" fmla="*/ 36 h 84"/>
                <a:gd name="T110" fmla="*/ 129 w 136"/>
                <a:gd name="T111" fmla="*/ 52 h 84"/>
                <a:gd name="T112" fmla="*/ 131 w 136"/>
                <a:gd name="T113" fmla="*/ 66 h 84"/>
                <a:gd name="T114" fmla="*/ 131 w 136"/>
                <a:gd name="T115" fmla="*/ 75 h 84"/>
                <a:gd name="T116" fmla="*/ 131 w 136"/>
                <a:gd name="T117" fmla="*/ 75 h 84"/>
                <a:gd name="T118" fmla="*/ 135 w 136"/>
                <a:gd name="T119" fmla="*/ 74 h 84"/>
                <a:gd name="T120" fmla="*/ 135 w 136"/>
                <a:gd name="T121" fmla="*/ 73 h 84"/>
                <a:gd name="T122" fmla="*/ 134 w 136"/>
                <a:gd name="T123" fmla="*/ 49 h 84"/>
                <a:gd name="T124" fmla="*/ 123 w 136"/>
                <a:gd name="T125" fmla="*/ 3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6" h="84">
                  <a:moveTo>
                    <a:pt x="123" y="38"/>
                  </a:moveTo>
                  <a:cubicBezTo>
                    <a:pt x="120" y="35"/>
                    <a:pt x="115" y="32"/>
                    <a:pt x="112" y="29"/>
                  </a:cubicBezTo>
                  <a:cubicBezTo>
                    <a:pt x="111" y="28"/>
                    <a:pt x="109" y="27"/>
                    <a:pt x="107" y="26"/>
                  </a:cubicBezTo>
                  <a:cubicBezTo>
                    <a:pt x="106" y="26"/>
                    <a:pt x="105" y="26"/>
                    <a:pt x="104" y="25"/>
                  </a:cubicBezTo>
                  <a:cubicBezTo>
                    <a:pt x="102" y="29"/>
                    <a:pt x="97" y="39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9" y="43"/>
                    <a:pt x="86" y="45"/>
                    <a:pt x="83" y="45"/>
                  </a:cubicBezTo>
                  <a:cubicBezTo>
                    <a:pt x="81" y="45"/>
                    <a:pt x="79" y="44"/>
                    <a:pt x="79" y="43"/>
                  </a:cubicBezTo>
                  <a:cubicBezTo>
                    <a:pt x="77" y="41"/>
                    <a:pt x="77" y="37"/>
                    <a:pt x="80" y="30"/>
                  </a:cubicBezTo>
                  <a:cubicBezTo>
                    <a:pt x="84" y="17"/>
                    <a:pt x="84" y="17"/>
                    <a:pt x="84" y="17"/>
                  </a:cubicBezTo>
                  <a:cubicBezTo>
                    <a:pt x="95" y="10"/>
                    <a:pt x="95" y="10"/>
                    <a:pt x="95" y="10"/>
                  </a:cubicBezTo>
                  <a:cubicBezTo>
                    <a:pt x="93" y="9"/>
                    <a:pt x="90" y="8"/>
                    <a:pt x="87" y="8"/>
                  </a:cubicBezTo>
                  <a:cubicBezTo>
                    <a:pt x="74" y="9"/>
                    <a:pt x="57" y="19"/>
                    <a:pt x="57" y="19"/>
                  </a:cubicBezTo>
                  <a:cubicBezTo>
                    <a:pt x="57" y="20"/>
                    <a:pt x="57" y="20"/>
                    <a:pt x="57" y="20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2" y="4"/>
                    <a:pt x="25" y="0"/>
                    <a:pt x="16" y="0"/>
                  </a:cubicBezTo>
                  <a:cubicBezTo>
                    <a:pt x="7" y="1"/>
                    <a:pt x="0" y="5"/>
                    <a:pt x="0" y="1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5"/>
                    <a:pt x="8" y="59"/>
                    <a:pt x="17" y="58"/>
                  </a:cubicBezTo>
                  <a:cubicBezTo>
                    <a:pt x="25" y="58"/>
                    <a:pt x="31" y="55"/>
                    <a:pt x="33" y="51"/>
                  </a:cubicBezTo>
                  <a:cubicBezTo>
                    <a:pt x="57" y="62"/>
                    <a:pt x="57" y="62"/>
                    <a:pt x="57" y="62"/>
                  </a:cubicBezTo>
                  <a:cubicBezTo>
                    <a:pt x="57" y="63"/>
                    <a:pt x="57" y="63"/>
                    <a:pt x="57" y="63"/>
                  </a:cubicBezTo>
                  <a:cubicBezTo>
                    <a:pt x="57" y="64"/>
                    <a:pt x="57" y="65"/>
                    <a:pt x="58" y="66"/>
                  </a:cubicBezTo>
                  <a:cubicBezTo>
                    <a:pt x="63" y="60"/>
                    <a:pt x="63" y="60"/>
                    <a:pt x="63" y="60"/>
                  </a:cubicBezTo>
                  <a:cubicBezTo>
                    <a:pt x="63" y="59"/>
                    <a:pt x="65" y="58"/>
                    <a:pt x="66" y="58"/>
                  </a:cubicBezTo>
                  <a:cubicBezTo>
                    <a:pt x="68" y="58"/>
                    <a:pt x="70" y="59"/>
                    <a:pt x="71" y="60"/>
                  </a:cubicBezTo>
                  <a:cubicBezTo>
                    <a:pt x="72" y="61"/>
                    <a:pt x="73" y="62"/>
                    <a:pt x="73" y="62"/>
                  </a:cubicBezTo>
                  <a:cubicBezTo>
                    <a:pt x="79" y="55"/>
                    <a:pt x="79" y="55"/>
                    <a:pt x="79" y="55"/>
                  </a:cubicBezTo>
                  <a:cubicBezTo>
                    <a:pt x="81" y="53"/>
                    <a:pt x="83" y="52"/>
                    <a:pt x="86" y="52"/>
                  </a:cubicBezTo>
                  <a:cubicBezTo>
                    <a:pt x="88" y="52"/>
                    <a:pt x="90" y="53"/>
                    <a:pt x="91" y="54"/>
                  </a:cubicBezTo>
                  <a:cubicBezTo>
                    <a:pt x="92" y="55"/>
                    <a:pt x="93" y="56"/>
                    <a:pt x="93" y="57"/>
                  </a:cubicBezTo>
                  <a:cubicBezTo>
                    <a:pt x="94" y="57"/>
                    <a:pt x="94" y="57"/>
                    <a:pt x="94" y="57"/>
                  </a:cubicBezTo>
                  <a:cubicBezTo>
                    <a:pt x="96" y="54"/>
                    <a:pt x="98" y="53"/>
                    <a:pt x="101" y="53"/>
                  </a:cubicBezTo>
                  <a:cubicBezTo>
                    <a:pt x="103" y="53"/>
                    <a:pt x="104" y="54"/>
                    <a:pt x="106" y="55"/>
                  </a:cubicBezTo>
                  <a:cubicBezTo>
                    <a:pt x="107" y="56"/>
                    <a:pt x="108" y="58"/>
                    <a:pt x="108" y="60"/>
                  </a:cubicBezTo>
                  <a:cubicBezTo>
                    <a:pt x="109" y="61"/>
                    <a:pt x="108" y="62"/>
                    <a:pt x="108" y="63"/>
                  </a:cubicBezTo>
                  <a:cubicBezTo>
                    <a:pt x="110" y="63"/>
                    <a:pt x="111" y="64"/>
                    <a:pt x="113" y="65"/>
                  </a:cubicBezTo>
                  <a:cubicBezTo>
                    <a:pt x="116" y="68"/>
                    <a:pt x="117" y="73"/>
                    <a:pt x="114" y="76"/>
                  </a:cubicBezTo>
                  <a:cubicBezTo>
                    <a:pt x="113" y="78"/>
                    <a:pt x="113" y="78"/>
                    <a:pt x="113" y="78"/>
                  </a:cubicBezTo>
                  <a:cubicBezTo>
                    <a:pt x="113" y="84"/>
                    <a:pt x="113" y="84"/>
                    <a:pt x="113" y="84"/>
                  </a:cubicBezTo>
                  <a:cubicBezTo>
                    <a:pt x="113" y="84"/>
                    <a:pt x="113" y="84"/>
                    <a:pt x="114" y="84"/>
                  </a:cubicBezTo>
                  <a:cubicBezTo>
                    <a:pt x="117" y="84"/>
                    <a:pt x="119" y="81"/>
                    <a:pt x="119" y="80"/>
                  </a:cubicBezTo>
                  <a:cubicBezTo>
                    <a:pt x="119" y="78"/>
                    <a:pt x="120" y="69"/>
                    <a:pt x="119" y="64"/>
                  </a:cubicBezTo>
                  <a:cubicBezTo>
                    <a:pt x="119" y="63"/>
                    <a:pt x="118" y="63"/>
                    <a:pt x="118" y="62"/>
                  </a:cubicBezTo>
                  <a:cubicBezTo>
                    <a:pt x="117" y="59"/>
                    <a:pt x="109" y="53"/>
                    <a:pt x="106" y="50"/>
                  </a:cubicBezTo>
                  <a:cubicBezTo>
                    <a:pt x="108" y="48"/>
                    <a:pt x="108" y="48"/>
                    <a:pt x="108" y="48"/>
                  </a:cubicBezTo>
                  <a:cubicBezTo>
                    <a:pt x="109" y="49"/>
                    <a:pt x="119" y="56"/>
                    <a:pt x="121" y="61"/>
                  </a:cubicBezTo>
                  <a:cubicBezTo>
                    <a:pt x="121" y="62"/>
                    <a:pt x="121" y="62"/>
                    <a:pt x="122" y="63"/>
                  </a:cubicBezTo>
                  <a:cubicBezTo>
                    <a:pt x="123" y="68"/>
                    <a:pt x="122" y="76"/>
                    <a:pt x="122" y="79"/>
                  </a:cubicBezTo>
                  <a:cubicBezTo>
                    <a:pt x="123" y="79"/>
                    <a:pt x="123" y="79"/>
                    <a:pt x="123" y="79"/>
                  </a:cubicBezTo>
                  <a:cubicBezTo>
                    <a:pt x="127" y="79"/>
                    <a:pt x="128" y="77"/>
                    <a:pt x="128" y="76"/>
                  </a:cubicBezTo>
                  <a:cubicBezTo>
                    <a:pt x="128" y="76"/>
                    <a:pt x="128" y="71"/>
                    <a:pt x="128" y="66"/>
                  </a:cubicBezTo>
                  <a:cubicBezTo>
                    <a:pt x="128" y="58"/>
                    <a:pt x="127" y="54"/>
                    <a:pt x="127" y="53"/>
                  </a:cubicBezTo>
                  <a:cubicBezTo>
                    <a:pt x="125" y="49"/>
                    <a:pt x="115" y="41"/>
                    <a:pt x="111" y="38"/>
                  </a:cubicBezTo>
                  <a:cubicBezTo>
                    <a:pt x="113" y="36"/>
                    <a:pt x="113" y="36"/>
                    <a:pt x="113" y="36"/>
                  </a:cubicBezTo>
                  <a:cubicBezTo>
                    <a:pt x="113" y="36"/>
                    <a:pt x="127" y="46"/>
                    <a:pt x="129" y="52"/>
                  </a:cubicBezTo>
                  <a:cubicBezTo>
                    <a:pt x="130" y="54"/>
                    <a:pt x="131" y="59"/>
                    <a:pt x="131" y="66"/>
                  </a:cubicBezTo>
                  <a:cubicBezTo>
                    <a:pt x="131" y="70"/>
                    <a:pt x="131" y="74"/>
                    <a:pt x="131" y="75"/>
                  </a:cubicBezTo>
                  <a:cubicBezTo>
                    <a:pt x="131" y="75"/>
                    <a:pt x="131" y="75"/>
                    <a:pt x="131" y="75"/>
                  </a:cubicBezTo>
                  <a:cubicBezTo>
                    <a:pt x="133" y="75"/>
                    <a:pt x="134" y="75"/>
                    <a:pt x="135" y="74"/>
                  </a:cubicBezTo>
                  <a:cubicBezTo>
                    <a:pt x="135" y="73"/>
                    <a:pt x="135" y="73"/>
                    <a:pt x="135" y="73"/>
                  </a:cubicBezTo>
                  <a:cubicBezTo>
                    <a:pt x="135" y="73"/>
                    <a:pt x="136" y="63"/>
                    <a:pt x="134" y="49"/>
                  </a:cubicBezTo>
                  <a:cubicBezTo>
                    <a:pt x="133" y="45"/>
                    <a:pt x="128" y="42"/>
                    <a:pt x="123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id-ID"/>
            </a:p>
          </p:txBody>
        </p:sp>
      </p:grpSp>
      <p:sp>
        <p:nvSpPr>
          <p:cNvPr id="676" name="Freeform 19">
            <a:extLst>
              <a:ext uri="{FF2B5EF4-FFF2-40B4-BE49-F238E27FC236}">
                <a16:creationId xmlns:a16="http://schemas.microsoft.com/office/drawing/2014/main" id="{34A8A679-43E8-4B0C-A37D-C5D1E7EA6818}"/>
              </a:ext>
            </a:extLst>
          </p:cNvPr>
          <p:cNvSpPr>
            <a:spLocks noEditPoints="1"/>
          </p:cNvSpPr>
          <p:nvPr/>
        </p:nvSpPr>
        <p:spPr bwMode="auto">
          <a:xfrm>
            <a:off x="8238588" y="6040170"/>
            <a:ext cx="415200" cy="431919"/>
          </a:xfrm>
          <a:custGeom>
            <a:avLst/>
            <a:gdLst>
              <a:gd name="T0" fmla="*/ 121 w 123"/>
              <a:gd name="T1" fmla="*/ 42 h 128"/>
              <a:gd name="T2" fmla="*/ 86 w 123"/>
              <a:gd name="T3" fmla="*/ 34 h 128"/>
              <a:gd name="T4" fmla="*/ 86 w 123"/>
              <a:gd name="T5" fmla="*/ 24 h 128"/>
              <a:gd name="T6" fmla="*/ 38 w 123"/>
              <a:gd name="T7" fmla="*/ 24 h 128"/>
              <a:gd name="T8" fmla="*/ 37 w 123"/>
              <a:gd name="T9" fmla="*/ 34 h 128"/>
              <a:gd name="T10" fmla="*/ 3 w 123"/>
              <a:gd name="T11" fmla="*/ 42 h 128"/>
              <a:gd name="T12" fmla="*/ 0 w 123"/>
              <a:gd name="T13" fmla="*/ 56 h 128"/>
              <a:gd name="T14" fmla="*/ 6 w 123"/>
              <a:gd name="T15" fmla="*/ 91 h 128"/>
              <a:gd name="T16" fmla="*/ 15 w 123"/>
              <a:gd name="T17" fmla="*/ 119 h 128"/>
              <a:gd name="T18" fmla="*/ 27 w 123"/>
              <a:gd name="T19" fmla="*/ 119 h 128"/>
              <a:gd name="T20" fmla="*/ 36 w 123"/>
              <a:gd name="T21" fmla="*/ 91 h 128"/>
              <a:gd name="T22" fmla="*/ 42 w 123"/>
              <a:gd name="T23" fmla="*/ 90 h 128"/>
              <a:gd name="T24" fmla="*/ 54 w 123"/>
              <a:gd name="T25" fmla="*/ 128 h 128"/>
              <a:gd name="T26" fmla="*/ 70 w 123"/>
              <a:gd name="T27" fmla="*/ 128 h 128"/>
              <a:gd name="T28" fmla="*/ 82 w 123"/>
              <a:gd name="T29" fmla="*/ 90 h 128"/>
              <a:gd name="T30" fmla="*/ 88 w 123"/>
              <a:gd name="T31" fmla="*/ 91 h 128"/>
              <a:gd name="T32" fmla="*/ 97 w 123"/>
              <a:gd name="T33" fmla="*/ 119 h 128"/>
              <a:gd name="T34" fmla="*/ 109 w 123"/>
              <a:gd name="T35" fmla="*/ 119 h 128"/>
              <a:gd name="T36" fmla="*/ 118 w 123"/>
              <a:gd name="T37" fmla="*/ 91 h 128"/>
              <a:gd name="T38" fmla="*/ 123 w 123"/>
              <a:gd name="T39" fmla="*/ 56 h 128"/>
              <a:gd name="T40" fmla="*/ 18 w 123"/>
              <a:gd name="T41" fmla="*/ 86 h 128"/>
              <a:gd name="T42" fmla="*/ 15 w 123"/>
              <a:gd name="T43" fmla="*/ 113 h 128"/>
              <a:gd name="T44" fmla="*/ 12 w 123"/>
              <a:gd name="T45" fmla="*/ 86 h 128"/>
              <a:gd name="T46" fmla="*/ 6 w 123"/>
              <a:gd name="T47" fmla="*/ 56 h 128"/>
              <a:gd name="T48" fmla="*/ 9 w 123"/>
              <a:gd name="T49" fmla="*/ 42 h 128"/>
              <a:gd name="T50" fmla="*/ 33 w 123"/>
              <a:gd name="T51" fmla="*/ 42 h 128"/>
              <a:gd name="T52" fmla="*/ 34 w 123"/>
              <a:gd name="T53" fmla="*/ 52 h 128"/>
              <a:gd name="T54" fmla="*/ 35 w 123"/>
              <a:gd name="T55" fmla="*/ 83 h 128"/>
              <a:gd name="T56" fmla="*/ 30 w 123"/>
              <a:gd name="T57" fmla="*/ 110 h 128"/>
              <a:gd name="T58" fmla="*/ 24 w 123"/>
              <a:gd name="T59" fmla="*/ 110 h 128"/>
              <a:gd name="T60" fmla="*/ 58 w 123"/>
              <a:gd name="T61" fmla="*/ 83 h 128"/>
              <a:gd name="T62" fmla="*/ 54 w 123"/>
              <a:gd name="T63" fmla="*/ 120 h 128"/>
              <a:gd name="T64" fmla="*/ 50 w 123"/>
              <a:gd name="T65" fmla="*/ 84 h 128"/>
              <a:gd name="T66" fmla="*/ 42 w 123"/>
              <a:gd name="T67" fmla="*/ 56 h 128"/>
              <a:gd name="T68" fmla="*/ 42 w 123"/>
              <a:gd name="T69" fmla="*/ 44 h 128"/>
              <a:gd name="T70" fmla="*/ 46 w 123"/>
              <a:gd name="T71" fmla="*/ 24 h 128"/>
              <a:gd name="T72" fmla="*/ 78 w 123"/>
              <a:gd name="T73" fmla="*/ 24 h 128"/>
              <a:gd name="T74" fmla="*/ 82 w 123"/>
              <a:gd name="T75" fmla="*/ 44 h 128"/>
              <a:gd name="T76" fmla="*/ 82 w 123"/>
              <a:gd name="T77" fmla="*/ 76 h 128"/>
              <a:gd name="T78" fmla="*/ 74 w 123"/>
              <a:gd name="T79" fmla="*/ 116 h 128"/>
              <a:gd name="T80" fmla="*/ 66 w 123"/>
              <a:gd name="T81" fmla="*/ 116 h 128"/>
              <a:gd name="T82" fmla="*/ 58 w 123"/>
              <a:gd name="T83" fmla="*/ 83 h 128"/>
              <a:gd name="T84" fmla="*/ 100 w 123"/>
              <a:gd name="T85" fmla="*/ 110 h 128"/>
              <a:gd name="T86" fmla="*/ 94 w 123"/>
              <a:gd name="T87" fmla="*/ 110 h 128"/>
              <a:gd name="T88" fmla="*/ 88 w 123"/>
              <a:gd name="T89" fmla="*/ 83 h 128"/>
              <a:gd name="T90" fmla="*/ 90 w 123"/>
              <a:gd name="T91" fmla="*/ 52 h 128"/>
              <a:gd name="T92" fmla="*/ 91 w 123"/>
              <a:gd name="T93" fmla="*/ 42 h 128"/>
              <a:gd name="T94" fmla="*/ 115 w 123"/>
              <a:gd name="T95" fmla="*/ 42 h 128"/>
              <a:gd name="T96" fmla="*/ 118 w 123"/>
              <a:gd name="T97" fmla="*/ 56 h 128"/>
              <a:gd name="T98" fmla="*/ 112 w 123"/>
              <a:gd name="T99" fmla="*/ 86 h 128"/>
              <a:gd name="T100" fmla="*/ 109 w 123"/>
              <a:gd name="T101" fmla="*/ 113 h 128"/>
              <a:gd name="T102" fmla="*/ 106 w 123"/>
              <a:gd name="T103" fmla="*/ 86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23" h="128">
                <a:moveTo>
                  <a:pt x="119" y="48"/>
                </a:moveTo>
                <a:cubicBezTo>
                  <a:pt x="120" y="46"/>
                  <a:pt x="121" y="44"/>
                  <a:pt x="121" y="42"/>
                </a:cubicBezTo>
                <a:cubicBezTo>
                  <a:pt x="121" y="32"/>
                  <a:pt x="112" y="24"/>
                  <a:pt x="103" y="24"/>
                </a:cubicBezTo>
                <a:cubicBezTo>
                  <a:pt x="95" y="24"/>
                  <a:pt x="89" y="28"/>
                  <a:pt x="86" y="34"/>
                </a:cubicBezTo>
                <a:cubicBezTo>
                  <a:pt x="86" y="33"/>
                  <a:pt x="85" y="32"/>
                  <a:pt x="84" y="32"/>
                </a:cubicBezTo>
                <a:cubicBezTo>
                  <a:pt x="85" y="29"/>
                  <a:pt x="86" y="26"/>
                  <a:pt x="86" y="24"/>
                </a:cubicBezTo>
                <a:cubicBezTo>
                  <a:pt x="86" y="10"/>
                  <a:pt x="75" y="0"/>
                  <a:pt x="62" y="0"/>
                </a:cubicBezTo>
                <a:cubicBezTo>
                  <a:pt x="49" y="0"/>
                  <a:pt x="38" y="10"/>
                  <a:pt x="38" y="24"/>
                </a:cubicBezTo>
                <a:cubicBezTo>
                  <a:pt x="38" y="26"/>
                  <a:pt x="38" y="29"/>
                  <a:pt x="39" y="32"/>
                </a:cubicBezTo>
                <a:cubicBezTo>
                  <a:pt x="38" y="32"/>
                  <a:pt x="38" y="33"/>
                  <a:pt x="37" y="34"/>
                </a:cubicBezTo>
                <a:cubicBezTo>
                  <a:pt x="34" y="28"/>
                  <a:pt x="28" y="24"/>
                  <a:pt x="21" y="24"/>
                </a:cubicBezTo>
                <a:cubicBezTo>
                  <a:pt x="11" y="24"/>
                  <a:pt x="3" y="32"/>
                  <a:pt x="3" y="42"/>
                </a:cubicBezTo>
                <a:cubicBezTo>
                  <a:pt x="3" y="44"/>
                  <a:pt x="3" y="46"/>
                  <a:pt x="4" y="48"/>
                </a:cubicBezTo>
                <a:cubicBezTo>
                  <a:pt x="2" y="50"/>
                  <a:pt x="0" y="53"/>
                  <a:pt x="0" y="56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85"/>
                  <a:pt x="2" y="89"/>
                  <a:pt x="6" y="91"/>
                </a:cubicBezTo>
                <a:cubicBezTo>
                  <a:pt x="6" y="110"/>
                  <a:pt x="6" y="110"/>
                  <a:pt x="6" y="110"/>
                </a:cubicBezTo>
                <a:cubicBezTo>
                  <a:pt x="6" y="115"/>
                  <a:pt x="10" y="119"/>
                  <a:pt x="15" y="119"/>
                </a:cubicBezTo>
                <a:cubicBezTo>
                  <a:pt x="17" y="119"/>
                  <a:pt x="19" y="118"/>
                  <a:pt x="21" y="117"/>
                </a:cubicBezTo>
                <a:cubicBezTo>
                  <a:pt x="22" y="118"/>
                  <a:pt x="25" y="119"/>
                  <a:pt x="27" y="119"/>
                </a:cubicBezTo>
                <a:cubicBezTo>
                  <a:pt x="32" y="119"/>
                  <a:pt x="36" y="115"/>
                  <a:pt x="36" y="110"/>
                </a:cubicBezTo>
                <a:cubicBezTo>
                  <a:pt x="36" y="91"/>
                  <a:pt x="36" y="91"/>
                  <a:pt x="36" y="91"/>
                </a:cubicBezTo>
                <a:cubicBezTo>
                  <a:pt x="37" y="90"/>
                  <a:pt x="38" y="89"/>
                  <a:pt x="39" y="88"/>
                </a:cubicBezTo>
                <a:cubicBezTo>
                  <a:pt x="40" y="88"/>
                  <a:pt x="41" y="89"/>
                  <a:pt x="42" y="90"/>
                </a:cubicBezTo>
                <a:cubicBezTo>
                  <a:pt x="42" y="116"/>
                  <a:pt x="42" y="116"/>
                  <a:pt x="42" y="116"/>
                </a:cubicBezTo>
                <a:cubicBezTo>
                  <a:pt x="42" y="122"/>
                  <a:pt x="47" y="128"/>
                  <a:pt x="54" y="128"/>
                </a:cubicBezTo>
                <a:cubicBezTo>
                  <a:pt x="57" y="128"/>
                  <a:pt x="60" y="127"/>
                  <a:pt x="62" y="125"/>
                </a:cubicBezTo>
                <a:cubicBezTo>
                  <a:pt x="64" y="127"/>
                  <a:pt x="67" y="128"/>
                  <a:pt x="70" y="128"/>
                </a:cubicBezTo>
                <a:cubicBezTo>
                  <a:pt x="76" y="128"/>
                  <a:pt x="82" y="122"/>
                  <a:pt x="82" y="116"/>
                </a:cubicBezTo>
                <a:cubicBezTo>
                  <a:pt x="82" y="90"/>
                  <a:pt x="82" y="90"/>
                  <a:pt x="82" y="90"/>
                </a:cubicBezTo>
                <a:cubicBezTo>
                  <a:pt x="83" y="89"/>
                  <a:pt x="84" y="88"/>
                  <a:pt x="84" y="88"/>
                </a:cubicBezTo>
                <a:cubicBezTo>
                  <a:pt x="85" y="89"/>
                  <a:pt x="86" y="90"/>
                  <a:pt x="88" y="91"/>
                </a:cubicBezTo>
                <a:cubicBezTo>
                  <a:pt x="88" y="110"/>
                  <a:pt x="88" y="110"/>
                  <a:pt x="88" y="110"/>
                </a:cubicBezTo>
                <a:cubicBezTo>
                  <a:pt x="88" y="115"/>
                  <a:pt x="92" y="119"/>
                  <a:pt x="97" y="119"/>
                </a:cubicBezTo>
                <a:cubicBezTo>
                  <a:pt x="99" y="119"/>
                  <a:pt x="101" y="118"/>
                  <a:pt x="103" y="117"/>
                </a:cubicBezTo>
                <a:cubicBezTo>
                  <a:pt x="104" y="118"/>
                  <a:pt x="106" y="119"/>
                  <a:pt x="109" y="119"/>
                </a:cubicBezTo>
                <a:cubicBezTo>
                  <a:pt x="114" y="119"/>
                  <a:pt x="118" y="115"/>
                  <a:pt x="118" y="110"/>
                </a:cubicBezTo>
                <a:cubicBezTo>
                  <a:pt x="118" y="91"/>
                  <a:pt x="118" y="91"/>
                  <a:pt x="118" y="91"/>
                </a:cubicBezTo>
                <a:cubicBezTo>
                  <a:pt x="121" y="89"/>
                  <a:pt x="123" y="85"/>
                  <a:pt x="123" y="80"/>
                </a:cubicBezTo>
                <a:cubicBezTo>
                  <a:pt x="123" y="56"/>
                  <a:pt x="123" y="56"/>
                  <a:pt x="123" y="56"/>
                </a:cubicBezTo>
                <a:cubicBezTo>
                  <a:pt x="123" y="53"/>
                  <a:pt x="122" y="50"/>
                  <a:pt x="119" y="48"/>
                </a:cubicBezTo>
                <a:close/>
                <a:moveTo>
                  <a:pt x="18" y="86"/>
                </a:moveTo>
                <a:cubicBezTo>
                  <a:pt x="18" y="110"/>
                  <a:pt x="18" y="110"/>
                  <a:pt x="18" y="110"/>
                </a:cubicBezTo>
                <a:cubicBezTo>
                  <a:pt x="18" y="112"/>
                  <a:pt x="17" y="113"/>
                  <a:pt x="15" y="113"/>
                </a:cubicBezTo>
                <a:cubicBezTo>
                  <a:pt x="13" y="113"/>
                  <a:pt x="12" y="112"/>
                  <a:pt x="12" y="110"/>
                </a:cubicBezTo>
                <a:cubicBezTo>
                  <a:pt x="12" y="86"/>
                  <a:pt x="12" y="86"/>
                  <a:pt x="12" y="86"/>
                </a:cubicBezTo>
                <a:cubicBezTo>
                  <a:pt x="9" y="86"/>
                  <a:pt x="6" y="84"/>
                  <a:pt x="6" y="80"/>
                </a:cubicBezTo>
                <a:cubicBezTo>
                  <a:pt x="6" y="56"/>
                  <a:pt x="6" y="56"/>
                  <a:pt x="6" y="56"/>
                </a:cubicBezTo>
                <a:cubicBezTo>
                  <a:pt x="6" y="53"/>
                  <a:pt x="9" y="51"/>
                  <a:pt x="12" y="51"/>
                </a:cubicBezTo>
                <a:cubicBezTo>
                  <a:pt x="12" y="51"/>
                  <a:pt x="9" y="48"/>
                  <a:pt x="9" y="42"/>
                </a:cubicBezTo>
                <a:cubicBezTo>
                  <a:pt x="9" y="35"/>
                  <a:pt x="14" y="30"/>
                  <a:pt x="21" y="30"/>
                </a:cubicBezTo>
                <a:cubicBezTo>
                  <a:pt x="27" y="30"/>
                  <a:pt x="33" y="35"/>
                  <a:pt x="33" y="42"/>
                </a:cubicBezTo>
                <a:cubicBezTo>
                  <a:pt x="33" y="48"/>
                  <a:pt x="30" y="51"/>
                  <a:pt x="30" y="51"/>
                </a:cubicBezTo>
                <a:cubicBezTo>
                  <a:pt x="31" y="51"/>
                  <a:pt x="33" y="51"/>
                  <a:pt x="34" y="52"/>
                </a:cubicBezTo>
                <a:cubicBezTo>
                  <a:pt x="34" y="76"/>
                  <a:pt x="34" y="76"/>
                  <a:pt x="34" y="76"/>
                </a:cubicBezTo>
                <a:cubicBezTo>
                  <a:pt x="34" y="78"/>
                  <a:pt x="34" y="80"/>
                  <a:pt x="35" y="83"/>
                </a:cubicBezTo>
                <a:cubicBezTo>
                  <a:pt x="34" y="85"/>
                  <a:pt x="32" y="86"/>
                  <a:pt x="30" y="86"/>
                </a:cubicBezTo>
                <a:cubicBezTo>
                  <a:pt x="30" y="110"/>
                  <a:pt x="30" y="110"/>
                  <a:pt x="30" y="110"/>
                </a:cubicBezTo>
                <a:cubicBezTo>
                  <a:pt x="30" y="112"/>
                  <a:pt x="28" y="113"/>
                  <a:pt x="27" y="113"/>
                </a:cubicBezTo>
                <a:cubicBezTo>
                  <a:pt x="25" y="113"/>
                  <a:pt x="24" y="112"/>
                  <a:pt x="24" y="110"/>
                </a:cubicBezTo>
                <a:cubicBezTo>
                  <a:pt x="24" y="86"/>
                  <a:pt x="24" y="86"/>
                  <a:pt x="24" y="86"/>
                </a:cubicBezTo>
                <a:moveTo>
                  <a:pt x="58" y="83"/>
                </a:moveTo>
                <a:cubicBezTo>
                  <a:pt x="58" y="116"/>
                  <a:pt x="58" y="116"/>
                  <a:pt x="58" y="116"/>
                </a:cubicBezTo>
                <a:cubicBezTo>
                  <a:pt x="58" y="118"/>
                  <a:pt x="56" y="120"/>
                  <a:pt x="54" y="120"/>
                </a:cubicBezTo>
                <a:cubicBezTo>
                  <a:pt x="52" y="120"/>
                  <a:pt x="50" y="118"/>
                  <a:pt x="50" y="116"/>
                </a:cubicBezTo>
                <a:cubicBezTo>
                  <a:pt x="50" y="84"/>
                  <a:pt x="50" y="84"/>
                  <a:pt x="50" y="84"/>
                </a:cubicBezTo>
                <a:cubicBezTo>
                  <a:pt x="45" y="84"/>
                  <a:pt x="42" y="80"/>
                  <a:pt x="42" y="76"/>
                </a:cubicBezTo>
                <a:cubicBezTo>
                  <a:pt x="42" y="56"/>
                  <a:pt x="42" y="56"/>
                  <a:pt x="42" y="56"/>
                </a:cubicBezTo>
                <a:cubicBezTo>
                  <a:pt x="42" y="56"/>
                  <a:pt x="42" y="56"/>
                  <a:pt x="42" y="56"/>
                </a:cubicBezTo>
                <a:cubicBezTo>
                  <a:pt x="42" y="44"/>
                  <a:pt x="42" y="44"/>
                  <a:pt x="42" y="44"/>
                </a:cubicBezTo>
                <a:cubicBezTo>
                  <a:pt x="42" y="39"/>
                  <a:pt x="45" y="36"/>
                  <a:pt x="50" y="36"/>
                </a:cubicBezTo>
                <a:cubicBezTo>
                  <a:pt x="50" y="36"/>
                  <a:pt x="46" y="33"/>
                  <a:pt x="46" y="24"/>
                </a:cubicBezTo>
                <a:cubicBezTo>
                  <a:pt x="46" y="15"/>
                  <a:pt x="53" y="8"/>
                  <a:pt x="62" y="8"/>
                </a:cubicBezTo>
                <a:cubicBezTo>
                  <a:pt x="71" y="8"/>
                  <a:pt x="78" y="15"/>
                  <a:pt x="78" y="24"/>
                </a:cubicBezTo>
                <a:cubicBezTo>
                  <a:pt x="78" y="32"/>
                  <a:pt x="74" y="36"/>
                  <a:pt x="74" y="36"/>
                </a:cubicBezTo>
                <a:cubicBezTo>
                  <a:pt x="78" y="36"/>
                  <a:pt x="82" y="39"/>
                  <a:pt x="82" y="44"/>
                </a:cubicBezTo>
                <a:cubicBezTo>
                  <a:pt x="82" y="56"/>
                  <a:pt x="82" y="56"/>
                  <a:pt x="82" y="56"/>
                </a:cubicBezTo>
                <a:cubicBezTo>
                  <a:pt x="82" y="76"/>
                  <a:pt x="82" y="76"/>
                  <a:pt x="82" y="76"/>
                </a:cubicBezTo>
                <a:cubicBezTo>
                  <a:pt x="82" y="80"/>
                  <a:pt x="78" y="84"/>
                  <a:pt x="74" y="84"/>
                </a:cubicBezTo>
                <a:cubicBezTo>
                  <a:pt x="74" y="116"/>
                  <a:pt x="74" y="116"/>
                  <a:pt x="74" y="116"/>
                </a:cubicBezTo>
                <a:cubicBezTo>
                  <a:pt x="74" y="118"/>
                  <a:pt x="72" y="120"/>
                  <a:pt x="70" y="120"/>
                </a:cubicBezTo>
                <a:cubicBezTo>
                  <a:pt x="68" y="120"/>
                  <a:pt x="66" y="118"/>
                  <a:pt x="66" y="116"/>
                </a:cubicBezTo>
                <a:cubicBezTo>
                  <a:pt x="66" y="83"/>
                  <a:pt x="66" y="83"/>
                  <a:pt x="66" y="83"/>
                </a:cubicBezTo>
                <a:lnTo>
                  <a:pt x="58" y="83"/>
                </a:lnTo>
                <a:close/>
                <a:moveTo>
                  <a:pt x="100" y="86"/>
                </a:moveTo>
                <a:cubicBezTo>
                  <a:pt x="100" y="110"/>
                  <a:pt x="100" y="110"/>
                  <a:pt x="100" y="110"/>
                </a:cubicBezTo>
                <a:cubicBezTo>
                  <a:pt x="100" y="112"/>
                  <a:pt x="98" y="113"/>
                  <a:pt x="97" y="113"/>
                </a:cubicBezTo>
                <a:cubicBezTo>
                  <a:pt x="95" y="113"/>
                  <a:pt x="94" y="112"/>
                  <a:pt x="94" y="110"/>
                </a:cubicBezTo>
                <a:cubicBezTo>
                  <a:pt x="94" y="86"/>
                  <a:pt x="94" y="86"/>
                  <a:pt x="94" y="86"/>
                </a:cubicBezTo>
                <a:cubicBezTo>
                  <a:pt x="91" y="86"/>
                  <a:pt x="89" y="85"/>
                  <a:pt x="88" y="83"/>
                </a:cubicBezTo>
                <a:cubicBezTo>
                  <a:pt x="89" y="80"/>
                  <a:pt x="90" y="78"/>
                  <a:pt x="90" y="76"/>
                </a:cubicBezTo>
                <a:cubicBezTo>
                  <a:pt x="90" y="52"/>
                  <a:pt x="90" y="52"/>
                  <a:pt x="90" y="52"/>
                </a:cubicBezTo>
                <a:cubicBezTo>
                  <a:pt x="91" y="51"/>
                  <a:pt x="92" y="51"/>
                  <a:pt x="94" y="51"/>
                </a:cubicBezTo>
                <a:cubicBezTo>
                  <a:pt x="94" y="51"/>
                  <a:pt x="91" y="48"/>
                  <a:pt x="91" y="42"/>
                </a:cubicBezTo>
                <a:cubicBezTo>
                  <a:pt x="91" y="35"/>
                  <a:pt x="96" y="30"/>
                  <a:pt x="103" y="30"/>
                </a:cubicBezTo>
                <a:cubicBezTo>
                  <a:pt x="109" y="30"/>
                  <a:pt x="115" y="35"/>
                  <a:pt x="115" y="42"/>
                </a:cubicBezTo>
                <a:cubicBezTo>
                  <a:pt x="115" y="48"/>
                  <a:pt x="112" y="51"/>
                  <a:pt x="112" y="51"/>
                </a:cubicBezTo>
                <a:cubicBezTo>
                  <a:pt x="115" y="51"/>
                  <a:pt x="118" y="53"/>
                  <a:pt x="118" y="56"/>
                </a:cubicBezTo>
                <a:cubicBezTo>
                  <a:pt x="118" y="80"/>
                  <a:pt x="118" y="80"/>
                  <a:pt x="118" y="80"/>
                </a:cubicBezTo>
                <a:cubicBezTo>
                  <a:pt x="118" y="84"/>
                  <a:pt x="115" y="86"/>
                  <a:pt x="112" y="86"/>
                </a:cubicBezTo>
                <a:cubicBezTo>
                  <a:pt x="112" y="110"/>
                  <a:pt x="112" y="110"/>
                  <a:pt x="112" y="110"/>
                </a:cubicBezTo>
                <a:cubicBezTo>
                  <a:pt x="112" y="112"/>
                  <a:pt x="110" y="113"/>
                  <a:pt x="109" y="113"/>
                </a:cubicBezTo>
                <a:cubicBezTo>
                  <a:pt x="107" y="113"/>
                  <a:pt x="106" y="112"/>
                  <a:pt x="106" y="110"/>
                </a:cubicBezTo>
                <a:cubicBezTo>
                  <a:pt x="106" y="86"/>
                  <a:pt x="106" y="86"/>
                  <a:pt x="106" y="86"/>
                </a:cubicBezTo>
                <a:lnTo>
                  <a:pt x="100" y="8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677" name="Group 676">
            <a:extLst>
              <a:ext uri="{FF2B5EF4-FFF2-40B4-BE49-F238E27FC236}">
                <a16:creationId xmlns:a16="http://schemas.microsoft.com/office/drawing/2014/main" id="{9888BC2E-8468-48A1-969B-335742169936}"/>
              </a:ext>
            </a:extLst>
          </p:cNvPr>
          <p:cNvGrpSpPr/>
          <p:nvPr/>
        </p:nvGrpSpPr>
        <p:grpSpPr>
          <a:xfrm>
            <a:off x="9100192" y="6100009"/>
            <a:ext cx="483350" cy="312240"/>
            <a:chOff x="1554163" y="3055938"/>
            <a:chExt cx="1049337" cy="677862"/>
          </a:xfrm>
          <a:solidFill>
            <a:schemeClr val="tx1"/>
          </a:solidFill>
        </p:grpSpPr>
        <p:sp>
          <p:nvSpPr>
            <p:cNvPr id="678" name="Freeform 5">
              <a:extLst>
                <a:ext uri="{FF2B5EF4-FFF2-40B4-BE49-F238E27FC236}">
                  <a16:creationId xmlns:a16="http://schemas.microsoft.com/office/drawing/2014/main" id="{19D60C67-4A92-497C-88E7-3155EDEA23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4163" y="3482975"/>
              <a:ext cx="500062" cy="250825"/>
            </a:xfrm>
            <a:custGeom>
              <a:avLst/>
              <a:gdLst>
                <a:gd name="T0" fmla="*/ 114 w 132"/>
                <a:gd name="T1" fmla="*/ 9 h 66"/>
                <a:gd name="T2" fmla="*/ 100 w 132"/>
                <a:gd name="T3" fmla="*/ 0 h 66"/>
                <a:gd name="T4" fmla="*/ 32 w 132"/>
                <a:gd name="T5" fmla="*/ 0 h 66"/>
                <a:gd name="T6" fmla="*/ 18 w 132"/>
                <a:gd name="T7" fmla="*/ 9 h 66"/>
                <a:gd name="T8" fmla="*/ 2 w 132"/>
                <a:gd name="T9" fmla="*/ 57 h 66"/>
                <a:gd name="T10" fmla="*/ 8 w 132"/>
                <a:gd name="T11" fmla="*/ 66 h 66"/>
                <a:gd name="T12" fmla="*/ 124 w 132"/>
                <a:gd name="T13" fmla="*/ 66 h 66"/>
                <a:gd name="T14" fmla="*/ 130 w 132"/>
                <a:gd name="T15" fmla="*/ 57 h 66"/>
                <a:gd name="T16" fmla="*/ 114 w 132"/>
                <a:gd name="T17" fmla="*/ 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66">
                  <a:moveTo>
                    <a:pt x="114" y="9"/>
                  </a:moveTo>
                  <a:cubicBezTo>
                    <a:pt x="112" y="4"/>
                    <a:pt x="106" y="0"/>
                    <a:pt x="100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6" y="0"/>
                    <a:pt x="20" y="4"/>
                    <a:pt x="18" y="9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0" y="62"/>
                    <a:pt x="3" y="66"/>
                    <a:pt x="8" y="66"/>
                  </a:cubicBezTo>
                  <a:cubicBezTo>
                    <a:pt x="124" y="66"/>
                    <a:pt x="124" y="66"/>
                    <a:pt x="124" y="66"/>
                  </a:cubicBezTo>
                  <a:cubicBezTo>
                    <a:pt x="129" y="66"/>
                    <a:pt x="132" y="62"/>
                    <a:pt x="130" y="57"/>
                  </a:cubicBezTo>
                  <a:lnTo>
                    <a:pt x="114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79" name="Freeform 6">
              <a:extLst>
                <a:ext uri="{FF2B5EF4-FFF2-40B4-BE49-F238E27FC236}">
                  <a16:creationId xmlns:a16="http://schemas.microsoft.com/office/drawing/2014/main" id="{7FABC5AE-898E-481A-B2B4-FEDCF68538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3438" y="3482975"/>
              <a:ext cx="500062" cy="250825"/>
            </a:xfrm>
            <a:custGeom>
              <a:avLst/>
              <a:gdLst>
                <a:gd name="T0" fmla="*/ 131 w 132"/>
                <a:gd name="T1" fmla="*/ 57 h 66"/>
                <a:gd name="T2" fmla="*/ 114 w 132"/>
                <a:gd name="T3" fmla="*/ 9 h 66"/>
                <a:gd name="T4" fmla="*/ 101 w 132"/>
                <a:gd name="T5" fmla="*/ 0 h 66"/>
                <a:gd name="T6" fmla="*/ 32 w 132"/>
                <a:gd name="T7" fmla="*/ 0 h 66"/>
                <a:gd name="T8" fmla="*/ 19 w 132"/>
                <a:gd name="T9" fmla="*/ 9 h 66"/>
                <a:gd name="T10" fmla="*/ 2 w 132"/>
                <a:gd name="T11" fmla="*/ 57 h 66"/>
                <a:gd name="T12" fmla="*/ 8 w 132"/>
                <a:gd name="T13" fmla="*/ 66 h 66"/>
                <a:gd name="T14" fmla="*/ 124 w 132"/>
                <a:gd name="T15" fmla="*/ 66 h 66"/>
                <a:gd name="T16" fmla="*/ 131 w 132"/>
                <a:gd name="T17" fmla="*/ 57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66">
                  <a:moveTo>
                    <a:pt x="131" y="57"/>
                  </a:moveTo>
                  <a:cubicBezTo>
                    <a:pt x="114" y="9"/>
                    <a:pt x="114" y="9"/>
                    <a:pt x="114" y="9"/>
                  </a:cubicBezTo>
                  <a:cubicBezTo>
                    <a:pt x="112" y="4"/>
                    <a:pt x="106" y="0"/>
                    <a:pt x="101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6" y="0"/>
                    <a:pt x="20" y="4"/>
                    <a:pt x="19" y="9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0" y="62"/>
                    <a:pt x="3" y="66"/>
                    <a:pt x="8" y="66"/>
                  </a:cubicBezTo>
                  <a:cubicBezTo>
                    <a:pt x="124" y="66"/>
                    <a:pt x="124" y="66"/>
                    <a:pt x="124" y="66"/>
                  </a:cubicBezTo>
                  <a:cubicBezTo>
                    <a:pt x="129" y="66"/>
                    <a:pt x="132" y="62"/>
                    <a:pt x="131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80" name="Freeform 7">
              <a:extLst>
                <a:ext uri="{FF2B5EF4-FFF2-40B4-BE49-F238E27FC236}">
                  <a16:creationId xmlns:a16="http://schemas.microsoft.com/office/drawing/2014/main" id="{BA7D6E76-771D-4573-A7D2-85B09178B0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7213" y="3181350"/>
              <a:ext cx="503237" cy="252412"/>
            </a:xfrm>
            <a:custGeom>
              <a:avLst/>
              <a:gdLst>
                <a:gd name="T0" fmla="*/ 9 w 133"/>
                <a:gd name="T1" fmla="*/ 66 h 66"/>
                <a:gd name="T2" fmla="*/ 124 w 133"/>
                <a:gd name="T3" fmla="*/ 66 h 66"/>
                <a:gd name="T4" fmla="*/ 131 w 133"/>
                <a:gd name="T5" fmla="*/ 57 h 66"/>
                <a:gd name="T6" fmla="*/ 114 w 133"/>
                <a:gd name="T7" fmla="*/ 9 h 66"/>
                <a:gd name="T8" fmla="*/ 101 w 133"/>
                <a:gd name="T9" fmla="*/ 0 h 66"/>
                <a:gd name="T10" fmla="*/ 32 w 133"/>
                <a:gd name="T11" fmla="*/ 0 h 66"/>
                <a:gd name="T12" fmla="*/ 19 w 133"/>
                <a:gd name="T13" fmla="*/ 9 h 66"/>
                <a:gd name="T14" fmla="*/ 2 w 133"/>
                <a:gd name="T15" fmla="*/ 57 h 66"/>
                <a:gd name="T16" fmla="*/ 9 w 133"/>
                <a:gd name="T17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3" h="66">
                  <a:moveTo>
                    <a:pt x="9" y="66"/>
                  </a:moveTo>
                  <a:cubicBezTo>
                    <a:pt x="124" y="66"/>
                    <a:pt x="124" y="66"/>
                    <a:pt x="124" y="66"/>
                  </a:cubicBezTo>
                  <a:cubicBezTo>
                    <a:pt x="130" y="66"/>
                    <a:pt x="133" y="62"/>
                    <a:pt x="131" y="57"/>
                  </a:cubicBezTo>
                  <a:cubicBezTo>
                    <a:pt x="114" y="9"/>
                    <a:pt x="114" y="9"/>
                    <a:pt x="114" y="9"/>
                  </a:cubicBezTo>
                  <a:cubicBezTo>
                    <a:pt x="112" y="4"/>
                    <a:pt x="107" y="0"/>
                    <a:pt x="101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7" y="0"/>
                    <a:pt x="21" y="4"/>
                    <a:pt x="19" y="9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0" y="62"/>
                    <a:pt x="3" y="66"/>
                    <a:pt x="9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81" name="Freeform 8">
              <a:extLst>
                <a:ext uri="{FF2B5EF4-FFF2-40B4-BE49-F238E27FC236}">
                  <a16:creationId xmlns:a16="http://schemas.microsoft.com/office/drawing/2014/main" id="{C7C8C816-C47A-4FE0-8A06-8396CBCB10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8388" y="3148013"/>
              <a:ext cx="219075" cy="217487"/>
            </a:xfrm>
            <a:custGeom>
              <a:avLst/>
              <a:gdLst>
                <a:gd name="T0" fmla="*/ 45 w 138"/>
                <a:gd name="T1" fmla="*/ 91 h 137"/>
                <a:gd name="T2" fmla="*/ 69 w 138"/>
                <a:gd name="T3" fmla="*/ 137 h 137"/>
                <a:gd name="T4" fmla="*/ 93 w 138"/>
                <a:gd name="T5" fmla="*/ 91 h 137"/>
                <a:gd name="T6" fmla="*/ 138 w 138"/>
                <a:gd name="T7" fmla="*/ 67 h 137"/>
                <a:gd name="T8" fmla="*/ 93 w 138"/>
                <a:gd name="T9" fmla="*/ 43 h 137"/>
                <a:gd name="T10" fmla="*/ 69 w 138"/>
                <a:gd name="T11" fmla="*/ 0 h 137"/>
                <a:gd name="T12" fmla="*/ 45 w 138"/>
                <a:gd name="T13" fmla="*/ 43 h 137"/>
                <a:gd name="T14" fmla="*/ 0 w 138"/>
                <a:gd name="T15" fmla="*/ 67 h 137"/>
                <a:gd name="T16" fmla="*/ 45 w 138"/>
                <a:gd name="T17" fmla="*/ 9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8" h="137">
                  <a:moveTo>
                    <a:pt x="45" y="91"/>
                  </a:moveTo>
                  <a:lnTo>
                    <a:pt x="69" y="137"/>
                  </a:lnTo>
                  <a:lnTo>
                    <a:pt x="93" y="91"/>
                  </a:lnTo>
                  <a:lnTo>
                    <a:pt x="138" y="67"/>
                  </a:lnTo>
                  <a:lnTo>
                    <a:pt x="93" y="43"/>
                  </a:lnTo>
                  <a:lnTo>
                    <a:pt x="69" y="0"/>
                  </a:lnTo>
                  <a:lnTo>
                    <a:pt x="45" y="43"/>
                  </a:lnTo>
                  <a:lnTo>
                    <a:pt x="0" y="67"/>
                  </a:lnTo>
                  <a:lnTo>
                    <a:pt x="45" y="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82" name="Freeform 9">
              <a:extLst>
                <a:ext uri="{FF2B5EF4-FFF2-40B4-BE49-F238E27FC236}">
                  <a16:creationId xmlns:a16="http://schemas.microsoft.com/office/drawing/2014/main" id="{B7AEBA68-EFCE-4065-8BD7-DC571D89AF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6950" y="3055938"/>
              <a:ext cx="128587" cy="133350"/>
            </a:xfrm>
            <a:custGeom>
              <a:avLst/>
              <a:gdLst>
                <a:gd name="T0" fmla="*/ 40 w 81"/>
                <a:gd name="T1" fmla="*/ 84 h 84"/>
                <a:gd name="T2" fmla="*/ 54 w 81"/>
                <a:gd name="T3" fmla="*/ 58 h 84"/>
                <a:gd name="T4" fmla="*/ 81 w 81"/>
                <a:gd name="T5" fmla="*/ 43 h 84"/>
                <a:gd name="T6" fmla="*/ 54 w 81"/>
                <a:gd name="T7" fmla="*/ 29 h 84"/>
                <a:gd name="T8" fmla="*/ 40 w 81"/>
                <a:gd name="T9" fmla="*/ 0 h 84"/>
                <a:gd name="T10" fmla="*/ 26 w 81"/>
                <a:gd name="T11" fmla="*/ 29 h 84"/>
                <a:gd name="T12" fmla="*/ 0 w 81"/>
                <a:gd name="T13" fmla="*/ 43 h 84"/>
                <a:gd name="T14" fmla="*/ 26 w 81"/>
                <a:gd name="T15" fmla="*/ 58 h 84"/>
                <a:gd name="T16" fmla="*/ 40 w 81"/>
                <a:gd name="T17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" h="84">
                  <a:moveTo>
                    <a:pt x="40" y="84"/>
                  </a:moveTo>
                  <a:lnTo>
                    <a:pt x="54" y="58"/>
                  </a:lnTo>
                  <a:lnTo>
                    <a:pt x="81" y="43"/>
                  </a:lnTo>
                  <a:lnTo>
                    <a:pt x="54" y="29"/>
                  </a:lnTo>
                  <a:lnTo>
                    <a:pt x="40" y="0"/>
                  </a:lnTo>
                  <a:lnTo>
                    <a:pt x="26" y="29"/>
                  </a:lnTo>
                  <a:lnTo>
                    <a:pt x="0" y="43"/>
                  </a:lnTo>
                  <a:lnTo>
                    <a:pt x="26" y="58"/>
                  </a:lnTo>
                  <a:lnTo>
                    <a:pt x="40" y="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683" name="Group 682">
            <a:extLst>
              <a:ext uri="{FF2B5EF4-FFF2-40B4-BE49-F238E27FC236}">
                <a16:creationId xmlns:a16="http://schemas.microsoft.com/office/drawing/2014/main" id="{C448EB52-3460-461A-94D2-77D8393DAF6E}"/>
              </a:ext>
            </a:extLst>
          </p:cNvPr>
          <p:cNvGrpSpPr/>
          <p:nvPr/>
        </p:nvGrpSpPr>
        <p:grpSpPr>
          <a:xfrm>
            <a:off x="11128292" y="6014829"/>
            <a:ext cx="484187" cy="482600"/>
            <a:chOff x="6416675" y="5076825"/>
            <a:chExt cx="484187" cy="482600"/>
          </a:xfrm>
          <a:solidFill>
            <a:schemeClr val="tx1"/>
          </a:solidFill>
        </p:grpSpPr>
        <p:sp>
          <p:nvSpPr>
            <p:cNvPr id="684" name="Freeform 353">
              <a:extLst>
                <a:ext uri="{FF2B5EF4-FFF2-40B4-BE49-F238E27FC236}">
                  <a16:creationId xmlns:a16="http://schemas.microsoft.com/office/drawing/2014/main" id="{4BAEAF51-5557-44DC-B487-9895D57FB1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16675" y="5257800"/>
              <a:ext cx="484187" cy="301625"/>
            </a:xfrm>
            <a:custGeom>
              <a:avLst/>
              <a:gdLst>
                <a:gd name="T0" fmla="*/ 107 w 129"/>
                <a:gd name="T1" fmla="*/ 36 h 80"/>
                <a:gd name="T2" fmla="*/ 126 w 129"/>
                <a:gd name="T3" fmla="*/ 24 h 80"/>
                <a:gd name="T4" fmla="*/ 122 w 129"/>
                <a:gd name="T5" fmla="*/ 16 h 80"/>
                <a:gd name="T6" fmla="*/ 64 w 129"/>
                <a:gd name="T7" fmla="*/ 0 h 80"/>
                <a:gd name="T8" fmla="*/ 10 w 129"/>
                <a:gd name="T9" fmla="*/ 36 h 80"/>
                <a:gd name="T10" fmla="*/ 2 w 129"/>
                <a:gd name="T11" fmla="*/ 51 h 80"/>
                <a:gd name="T12" fmla="*/ 16 w 129"/>
                <a:gd name="T13" fmla="*/ 70 h 80"/>
                <a:gd name="T14" fmla="*/ 102 w 129"/>
                <a:gd name="T15" fmla="*/ 80 h 80"/>
                <a:gd name="T16" fmla="*/ 112 w 129"/>
                <a:gd name="T17" fmla="*/ 67 h 80"/>
                <a:gd name="T18" fmla="*/ 128 w 129"/>
                <a:gd name="T19" fmla="*/ 46 h 80"/>
                <a:gd name="T20" fmla="*/ 103 w 129"/>
                <a:gd name="T21" fmla="*/ 36 h 80"/>
                <a:gd name="T22" fmla="*/ 103 w 129"/>
                <a:gd name="T23" fmla="*/ 35 h 80"/>
                <a:gd name="T24" fmla="*/ 64 w 129"/>
                <a:gd name="T25" fmla="*/ 4 h 80"/>
                <a:gd name="T26" fmla="*/ 97 w 129"/>
                <a:gd name="T27" fmla="*/ 29 h 80"/>
                <a:gd name="T28" fmla="*/ 29 w 129"/>
                <a:gd name="T29" fmla="*/ 36 h 80"/>
                <a:gd name="T30" fmla="*/ 64 w 129"/>
                <a:gd name="T31" fmla="*/ 4 h 80"/>
                <a:gd name="T32" fmla="*/ 64 w 129"/>
                <a:gd name="T33" fmla="*/ 24 h 80"/>
                <a:gd name="T34" fmla="*/ 41 w 129"/>
                <a:gd name="T35" fmla="*/ 36 h 80"/>
                <a:gd name="T36" fmla="*/ 86 w 129"/>
                <a:gd name="T37" fmla="*/ 35 h 80"/>
                <a:gd name="T38" fmla="*/ 82 w 129"/>
                <a:gd name="T39" fmla="*/ 36 h 80"/>
                <a:gd name="T40" fmla="*/ 55 w 129"/>
                <a:gd name="T41" fmla="*/ 36 h 80"/>
                <a:gd name="T42" fmla="*/ 64 w 129"/>
                <a:gd name="T43" fmla="*/ 28 h 80"/>
                <a:gd name="T44" fmla="*/ 73 w 129"/>
                <a:gd name="T45" fmla="*/ 36 h 80"/>
                <a:gd name="T46" fmla="*/ 64 w 129"/>
                <a:gd name="T47" fmla="*/ 16 h 80"/>
                <a:gd name="T48" fmla="*/ 33 w 129"/>
                <a:gd name="T49" fmla="*/ 36 h 80"/>
                <a:gd name="T50" fmla="*/ 93 w 129"/>
                <a:gd name="T51" fmla="*/ 31 h 80"/>
                <a:gd name="T52" fmla="*/ 64 w 129"/>
                <a:gd name="T53" fmla="*/ 16 h 80"/>
                <a:gd name="T54" fmla="*/ 104 w 129"/>
                <a:gd name="T55" fmla="*/ 70 h 80"/>
                <a:gd name="T56" fmla="*/ 26 w 129"/>
                <a:gd name="T57" fmla="*/ 72 h 80"/>
                <a:gd name="T58" fmla="*/ 24 w 129"/>
                <a:gd name="T59" fmla="*/ 64 h 80"/>
                <a:gd name="T60" fmla="*/ 10 w 129"/>
                <a:gd name="T61" fmla="*/ 44 h 80"/>
                <a:gd name="T62" fmla="*/ 24 w 129"/>
                <a:gd name="T63" fmla="*/ 44 h 80"/>
                <a:gd name="T64" fmla="*/ 32 w 129"/>
                <a:gd name="T65" fmla="*/ 44 h 80"/>
                <a:gd name="T66" fmla="*/ 40 w 129"/>
                <a:gd name="T67" fmla="*/ 44 h 80"/>
                <a:gd name="T68" fmla="*/ 48 w 129"/>
                <a:gd name="T69" fmla="*/ 44 h 80"/>
                <a:gd name="T70" fmla="*/ 76 w 129"/>
                <a:gd name="T71" fmla="*/ 44 h 80"/>
                <a:gd name="T72" fmla="*/ 84 w 129"/>
                <a:gd name="T73" fmla="*/ 44 h 80"/>
                <a:gd name="T74" fmla="*/ 92 w 129"/>
                <a:gd name="T75" fmla="*/ 44 h 80"/>
                <a:gd name="T76" fmla="*/ 100 w 129"/>
                <a:gd name="T77" fmla="*/ 44 h 80"/>
                <a:gd name="T78" fmla="*/ 108 w 129"/>
                <a:gd name="T79" fmla="*/ 44 h 80"/>
                <a:gd name="T80" fmla="*/ 120 w 129"/>
                <a:gd name="T81" fmla="*/ 4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9" h="80">
                  <a:moveTo>
                    <a:pt x="118" y="36"/>
                  </a:moveTo>
                  <a:cubicBezTo>
                    <a:pt x="107" y="36"/>
                    <a:pt x="107" y="36"/>
                    <a:pt x="107" y="36"/>
                  </a:cubicBezTo>
                  <a:cubicBezTo>
                    <a:pt x="107" y="35"/>
                    <a:pt x="107" y="34"/>
                    <a:pt x="107" y="33"/>
                  </a:cubicBezTo>
                  <a:cubicBezTo>
                    <a:pt x="126" y="24"/>
                    <a:pt x="126" y="24"/>
                    <a:pt x="126" y="24"/>
                  </a:cubicBezTo>
                  <a:cubicBezTo>
                    <a:pt x="128" y="23"/>
                    <a:pt x="129" y="20"/>
                    <a:pt x="128" y="18"/>
                  </a:cubicBezTo>
                  <a:cubicBezTo>
                    <a:pt x="127" y="16"/>
                    <a:pt x="124" y="15"/>
                    <a:pt x="122" y="1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97" y="11"/>
                    <a:pt x="82" y="0"/>
                    <a:pt x="64" y="0"/>
                  </a:cubicBezTo>
                  <a:cubicBezTo>
                    <a:pt x="42" y="0"/>
                    <a:pt x="25" y="16"/>
                    <a:pt x="21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4" y="36"/>
                    <a:pt x="0" y="40"/>
                    <a:pt x="0" y="46"/>
                  </a:cubicBezTo>
                  <a:cubicBezTo>
                    <a:pt x="0" y="48"/>
                    <a:pt x="1" y="50"/>
                    <a:pt x="2" y="51"/>
                  </a:cubicBezTo>
                  <a:cubicBezTo>
                    <a:pt x="16" y="67"/>
                    <a:pt x="16" y="67"/>
                    <a:pt x="16" y="67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76"/>
                    <a:pt x="20" y="80"/>
                    <a:pt x="26" y="80"/>
                  </a:cubicBezTo>
                  <a:cubicBezTo>
                    <a:pt x="102" y="80"/>
                    <a:pt x="102" y="80"/>
                    <a:pt x="102" y="80"/>
                  </a:cubicBezTo>
                  <a:cubicBezTo>
                    <a:pt x="108" y="80"/>
                    <a:pt x="112" y="76"/>
                    <a:pt x="112" y="70"/>
                  </a:cubicBezTo>
                  <a:cubicBezTo>
                    <a:pt x="112" y="67"/>
                    <a:pt x="112" y="67"/>
                    <a:pt x="112" y="67"/>
                  </a:cubicBezTo>
                  <a:cubicBezTo>
                    <a:pt x="126" y="51"/>
                    <a:pt x="126" y="51"/>
                    <a:pt x="126" y="51"/>
                  </a:cubicBezTo>
                  <a:cubicBezTo>
                    <a:pt x="127" y="50"/>
                    <a:pt x="128" y="48"/>
                    <a:pt x="128" y="46"/>
                  </a:cubicBezTo>
                  <a:cubicBezTo>
                    <a:pt x="128" y="40"/>
                    <a:pt x="124" y="36"/>
                    <a:pt x="118" y="36"/>
                  </a:cubicBezTo>
                  <a:close/>
                  <a:moveTo>
                    <a:pt x="103" y="36"/>
                  </a:moveTo>
                  <a:cubicBezTo>
                    <a:pt x="101" y="36"/>
                    <a:pt x="101" y="36"/>
                    <a:pt x="101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3" y="36"/>
                    <a:pt x="103" y="36"/>
                  </a:cubicBezTo>
                  <a:close/>
                  <a:moveTo>
                    <a:pt x="64" y="4"/>
                  </a:moveTo>
                  <a:cubicBezTo>
                    <a:pt x="80" y="4"/>
                    <a:pt x="94" y="14"/>
                    <a:pt x="100" y="27"/>
                  </a:cubicBezTo>
                  <a:cubicBezTo>
                    <a:pt x="97" y="29"/>
                    <a:pt x="97" y="29"/>
                    <a:pt x="97" y="29"/>
                  </a:cubicBezTo>
                  <a:cubicBezTo>
                    <a:pt x="91" y="17"/>
                    <a:pt x="79" y="8"/>
                    <a:pt x="64" y="8"/>
                  </a:cubicBezTo>
                  <a:cubicBezTo>
                    <a:pt x="47" y="8"/>
                    <a:pt x="33" y="20"/>
                    <a:pt x="29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9" y="18"/>
                    <a:pt x="45" y="4"/>
                    <a:pt x="64" y="4"/>
                  </a:cubicBezTo>
                  <a:close/>
                  <a:moveTo>
                    <a:pt x="82" y="36"/>
                  </a:moveTo>
                  <a:cubicBezTo>
                    <a:pt x="79" y="29"/>
                    <a:pt x="72" y="24"/>
                    <a:pt x="64" y="24"/>
                  </a:cubicBezTo>
                  <a:cubicBezTo>
                    <a:pt x="56" y="24"/>
                    <a:pt x="49" y="29"/>
                    <a:pt x="46" y="3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5" y="27"/>
                    <a:pt x="54" y="20"/>
                    <a:pt x="64" y="20"/>
                  </a:cubicBezTo>
                  <a:cubicBezTo>
                    <a:pt x="74" y="20"/>
                    <a:pt x="82" y="26"/>
                    <a:pt x="86" y="35"/>
                  </a:cubicBezTo>
                  <a:cubicBezTo>
                    <a:pt x="83" y="36"/>
                    <a:pt x="83" y="36"/>
                    <a:pt x="83" y="36"/>
                  </a:cubicBezTo>
                  <a:lnTo>
                    <a:pt x="82" y="36"/>
                  </a:lnTo>
                  <a:close/>
                  <a:moveTo>
                    <a:pt x="64" y="32"/>
                  </a:moveTo>
                  <a:cubicBezTo>
                    <a:pt x="60" y="32"/>
                    <a:pt x="57" y="34"/>
                    <a:pt x="55" y="36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53" y="31"/>
                    <a:pt x="58" y="28"/>
                    <a:pt x="64" y="28"/>
                  </a:cubicBezTo>
                  <a:cubicBezTo>
                    <a:pt x="70" y="28"/>
                    <a:pt x="75" y="31"/>
                    <a:pt x="78" y="36"/>
                  </a:cubicBezTo>
                  <a:cubicBezTo>
                    <a:pt x="73" y="36"/>
                    <a:pt x="73" y="36"/>
                    <a:pt x="73" y="36"/>
                  </a:cubicBezTo>
                  <a:cubicBezTo>
                    <a:pt x="71" y="34"/>
                    <a:pt x="68" y="32"/>
                    <a:pt x="64" y="32"/>
                  </a:cubicBezTo>
                  <a:close/>
                  <a:moveTo>
                    <a:pt x="64" y="16"/>
                  </a:moveTo>
                  <a:cubicBezTo>
                    <a:pt x="51" y="16"/>
                    <a:pt x="41" y="24"/>
                    <a:pt x="37" y="36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7" y="22"/>
                    <a:pt x="49" y="12"/>
                    <a:pt x="64" y="12"/>
                  </a:cubicBezTo>
                  <a:cubicBezTo>
                    <a:pt x="77" y="12"/>
                    <a:pt x="88" y="20"/>
                    <a:pt x="93" y="31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85" y="23"/>
                    <a:pt x="75" y="16"/>
                    <a:pt x="64" y="16"/>
                  </a:cubicBezTo>
                  <a:close/>
                  <a:moveTo>
                    <a:pt x="104" y="64"/>
                  </a:moveTo>
                  <a:cubicBezTo>
                    <a:pt x="104" y="70"/>
                    <a:pt x="104" y="70"/>
                    <a:pt x="104" y="70"/>
                  </a:cubicBezTo>
                  <a:cubicBezTo>
                    <a:pt x="104" y="71"/>
                    <a:pt x="103" y="72"/>
                    <a:pt x="102" y="72"/>
                  </a:cubicBezTo>
                  <a:cubicBezTo>
                    <a:pt x="26" y="72"/>
                    <a:pt x="26" y="72"/>
                    <a:pt x="26" y="72"/>
                  </a:cubicBezTo>
                  <a:cubicBezTo>
                    <a:pt x="25" y="72"/>
                    <a:pt x="24" y="71"/>
                    <a:pt x="24" y="70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8" y="45"/>
                    <a:pt x="9" y="44"/>
                    <a:pt x="10" y="44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28" y="44"/>
                    <a:pt x="28" y="44"/>
                    <a:pt x="28" y="44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6" y="44"/>
                    <a:pt x="36" y="44"/>
                    <a:pt x="36" y="44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48" y="44"/>
                    <a:pt x="48" y="44"/>
                    <a:pt x="48" y="4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76" y="44"/>
                    <a:pt x="76" y="44"/>
                    <a:pt x="76" y="44"/>
                  </a:cubicBezTo>
                  <a:cubicBezTo>
                    <a:pt x="80" y="44"/>
                    <a:pt x="80" y="44"/>
                    <a:pt x="80" y="44"/>
                  </a:cubicBezTo>
                  <a:cubicBezTo>
                    <a:pt x="84" y="44"/>
                    <a:pt x="84" y="44"/>
                    <a:pt x="84" y="44"/>
                  </a:cubicBezTo>
                  <a:cubicBezTo>
                    <a:pt x="88" y="44"/>
                    <a:pt x="88" y="44"/>
                    <a:pt x="88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6" y="44"/>
                    <a:pt x="96" y="44"/>
                    <a:pt x="96" y="44"/>
                  </a:cubicBezTo>
                  <a:cubicBezTo>
                    <a:pt x="100" y="44"/>
                    <a:pt x="100" y="44"/>
                    <a:pt x="100" y="44"/>
                  </a:cubicBezTo>
                  <a:cubicBezTo>
                    <a:pt x="104" y="44"/>
                    <a:pt x="104" y="44"/>
                    <a:pt x="104" y="44"/>
                  </a:cubicBezTo>
                  <a:cubicBezTo>
                    <a:pt x="108" y="44"/>
                    <a:pt x="108" y="44"/>
                    <a:pt x="108" y="44"/>
                  </a:cubicBezTo>
                  <a:cubicBezTo>
                    <a:pt x="118" y="44"/>
                    <a:pt x="118" y="44"/>
                    <a:pt x="118" y="44"/>
                  </a:cubicBezTo>
                  <a:cubicBezTo>
                    <a:pt x="119" y="44"/>
                    <a:pt x="120" y="45"/>
                    <a:pt x="120" y="46"/>
                  </a:cubicBezTo>
                  <a:lnTo>
                    <a:pt x="104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85" name="Freeform 354">
              <a:extLst>
                <a:ext uri="{FF2B5EF4-FFF2-40B4-BE49-F238E27FC236}">
                  <a16:creationId xmlns:a16="http://schemas.microsoft.com/office/drawing/2014/main" id="{10624695-BA48-48A6-92BA-0E383BE6133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9388" y="5145088"/>
              <a:ext cx="41275" cy="112712"/>
            </a:xfrm>
            <a:custGeom>
              <a:avLst/>
              <a:gdLst>
                <a:gd name="T0" fmla="*/ 2 w 11"/>
                <a:gd name="T1" fmla="*/ 29 h 30"/>
                <a:gd name="T2" fmla="*/ 2 w 11"/>
                <a:gd name="T3" fmla="*/ 29 h 30"/>
                <a:gd name="T4" fmla="*/ 2 w 11"/>
                <a:gd name="T5" fmla="*/ 29 h 30"/>
                <a:gd name="T6" fmla="*/ 4 w 11"/>
                <a:gd name="T7" fmla="*/ 30 h 30"/>
                <a:gd name="T8" fmla="*/ 6 w 11"/>
                <a:gd name="T9" fmla="*/ 28 h 30"/>
                <a:gd name="T10" fmla="*/ 6 w 11"/>
                <a:gd name="T11" fmla="*/ 27 h 30"/>
                <a:gd name="T12" fmla="*/ 6 w 11"/>
                <a:gd name="T13" fmla="*/ 27 h 30"/>
                <a:gd name="T14" fmla="*/ 7 w 11"/>
                <a:gd name="T15" fmla="*/ 16 h 30"/>
                <a:gd name="T16" fmla="*/ 9 w 11"/>
                <a:gd name="T17" fmla="*/ 1 h 30"/>
                <a:gd name="T18" fmla="*/ 7 w 11"/>
                <a:gd name="T19" fmla="*/ 0 h 30"/>
                <a:gd name="T20" fmla="*/ 5 w 11"/>
                <a:gd name="T21" fmla="*/ 2 h 30"/>
                <a:gd name="T22" fmla="*/ 5 w 11"/>
                <a:gd name="T23" fmla="*/ 3 h 30"/>
                <a:gd name="T24" fmla="*/ 5 w 11"/>
                <a:gd name="T25" fmla="*/ 3 h 30"/>
                <a:gd name="T26" fmla="*/ 5 w 11"/>
                <a:gd name="T27" fmla="*/ 3 h 30"/>
                <a:gd name="T28" fmla="*/ 5 w 11"/>
                <a:gd name="T29" fmla="*/ 3 h 30"/>
                <a:gd name="T30" fmla="*/ 4 w 11"/>
                <a:gd name="T31" fmla="*/ 14 h 30"/>
                <a:gd name="T32" fmla="*/ 2 w 11"/>
                <a:gd name="T33" fmla="*/ 29 h 30"/>
                <a:gd name="T34" fmla="*/ 2 w 11"/>
                <a:gd name="T35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" h="30">
                  <a:moveTo>
                    <a:pt x="2" y="29"/>
                  </a:move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30"/>
                    <a:pt x="3" y="30"/>
                    <a:pt x="4" y="30"/>
                  </a:cubicBezTo>
                  <a:cubicBezTo>
                    <a:pt x="5" y="30"/>
                    <a:pt x="6" y="29"/>
                    <a:pt x="6" y="28"/>
                  </a:cubicBezTo>
                  <a:cubicBezTo>
                    <a:pt x="6" y="28"/>
                    <a:pt x="6" y="28"/>
                    <a:pt x="6" y="2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4" y="24"/>
                    <a:pt x="6" y="20"/>
                    <a:pt x="7" y="16"/>
                  </a:cubicBezTo>
                  <a:cubicBezTo>
                    <a:pt x="9" y="11"/>
                    <a:pt x="11" y="6"/>
                    <a:pt x="9" y="1"/>
                  </a:cubicBezTo>
                  <a:cubicBezTo>
                    <a:pt x="9" y="1"/>
                    <a:pt x="8" y="0"/>
                    <a:pt x="7" y="0"/>
                  </a:cubicBezTo>
                  <a:cubicBezTo>
                    <a:pt x="6" y="0"/>
                    <a:pt x="5" y="1"/>
                    <a:pt x="5" y="2"/>
                  </a:cubicBezTo>
                  <a:cubicBezTo>
                    <a:pt x="5" y="2"/>
                    <a:pt x="5" y="2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7" y="6"/>
                    <a:pt x="5" y="10"/>
                    <a:pt x="4" y="14"/>
                  </a:cubicBezTo>
                  <a:cubicBezTo>
                    <a:pt x="2" y="19"/>
                    <a:pt x="0" y="24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86" name="Freeform 355">
              <a:extLst>
                <a:ext uri="{FF2B5EF4-FFF2-40B4-BE49-F238E27FC236}">
                  <a16:creationId xmlns:a16="http://schemas.microsoft.com/office/drawing/2014/main" id="{49E53C9F-5BCF-4C8A-A7E9-B92C87849FC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8775" y="5141913"/>
              <a:ext cx="46037" cy="112712"/>
            </a:xfrm>
            <a:custGeom>
              <a:avLst/>
              <a:gdLst>
                <a:gd name="T0" fmla="*/ 3 w 12"/>
                <a:gd name="T1" fmla="*/ 29 h 30"/>
                <a:gd name="T2" fmla="*/ 3 w 12"/>
                <a:gd name="T3" fmla="*/ 29 h 30"/>
                <a:gd name="T4" fmla="*/ 3 w 12"/>
                <a:gd name="T5" fmla="*/ 29 h 30"/>
                <a:gd name="T6" fmla="*/ 4 w 12"/>
                <a:gd name="T7" fmla="*/ 30 h 30"/>
                <a:gd name="T8" fmla="*/ 6 w 12"/>
                <a:gd name="T9" fmla="*/ 28 h 30"/>
                <a:gd name="T10" fmla="*/ 6 w 12"/>
                <a:gd name="T11" fmla="*/ 28 h 30"/>
                <a:gd name="T12" fmla="*/ 6 w 12"/>
                <a:gd name="T13" fmla="*/ 28 h 30"/>
                <a:gd name="T14" fmla="*/ 8 w 12"/>
                <a:gd name="T15" fmla="*/ 16 h 30"/>
                <a:gd name="T16" fmla="*/ 10 w 12"/>
                <a:gd name="T17" fmla="*/ 2 h 30"/>
                <a:gd name="T18" fmla="*/ 8 w 12"/>
                <a:gd name="T19" fmla="*/ 0 h 30"/>
                <a:gd name="T20" fmla="*/ 6 w 12"/>
                <a:gd name="T21" fmla="*/ 2 h 30"/>
                <a:gd name="T22" fmla="*/ 6 w 12"/>
                <a:gd name="T23" fmla="*/ 3 h 30"/>
                <a:gd name="T24" fmla="*/ 6 w 12"/>
                <a:gd name="T25" fmla="*/ 3 h 30"/>
                <a:gd name="T26" fmla="*/ 6 w 12"/>
                <a:gd name="T27" fmla="*/ 3 h 30"/>
                <a:gd name="T28" fmla="*/ 6 w 12"/>
                <a:gd name="T29" fmla="*/ 3 h 30"/>
                <a:gd name="T30" fmla="*/ 4 w 12"/>
                <a:gd name="T31" fmla="*/ 15 h 30"/>
                <a:gd name="T32" fmla="*/ 3 w 12"/>
                <a:gd name="T33" fmla="*/ 29 h 30"/>
                <a:gd name="T34" fmla="*/ 3 w 12"/>
                <a:gd name="T35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" h="30">
                  <a:moveTo>
                    <a:pt x="3" y="29"/>
                  </a:moveTo>
                  <a:cubicBezTo>
                    <a:pt x="3" y="29"/>
                    <a:pt x="3" y="29"/>
                    <a:pt x="3" y="29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3" y="30"/>
                    <a:pt x="4" y="30"/>
                    <a:pt x="4" y="30"/>
                  </a:cubicBezTo>
                  <a:cubicBezTo>
                    <a:pt x="6" y="30"/>
                    <a:pt x="6" y="30"/>
                    <a:pt x="6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5" y="24"/>
                    <a:pt x="6" y="20"/>
                    <a:pt x="8" y="16"/>
                  </a:cubicBezTo>
                  <a:cubicBezTo>
                    <a:pt x="10" y="12"/>
                    <a:pt x="12" y="7"/>
                    <a:pt x="10" y="2"/>
                  </a:cubicBezTo>
                  <a:cubicBezTo>
                    <a:pt x="9" y="1"/>
                    <a:pt x="9" y="0"/>
                    <a:pt x="8" y="0"/>
                  </a:cubicBezTo>
                  <a:cubicBezTo>
                    <a:pt x="7" y="0"/>
                    <a:pt x="6" y="1"/>
                    <a:pt x="6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8" y="7"/>
                    <a:pt x="6" y="11"/>
                    <a:pt x="4" y="15"/>
                  </a:cubicBezTo>
                  <a:cubicBezTo>
                    <a:pt x="3" y="19"/>
                    <a:pt x="0" y="24"/>
                    <a:pt x="3" y="29"/>
                  </a:cubicBezTo>
                  <a:cubicBezTo>
                    <a:pt x="3" y="29"/>
                    <a:pt x="3" y="29"/>
                    <a:pt x="3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87" name="Freeform 356">
              <a:extLst>
                <a:ext uri="{FF2B5EF4-FFF2-40B4-BE49-F238E27FC236}">
                  <a16:creationId xmlns:a16="http://schemas.microsoft.com/office/drawing/2014/main" id="{228C6947-A2DF-4FC5-AB7D-D04A6A4F689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4163" y="5076825"/>
              <a:ext cx="41275" cy="112712"/>
            </a:xfrm>
            <a:custGeom>
              <a:avLst/>
              <a:gdLst>
                <a:gd name="T0" fmla="*/ 2 w 11"/>
                <a:gd name="T1" fmla="*/ 29 h 30"/>
                <a:gd name="T2" fmla="*/ 2 w 11"/>
                <a:gd name="T3" fmla="*/ 29 h 30"/>
                <a:gd name="T4" fmla="*/ 2 w 11"/>
                <a:gd name="T5" fmla="*/ 29 h 30"/>
                <a:gd name="T6" fmla="*/ 4 w 11"/>
                <a:gd name="T7" fmla="*/ 30 h 30"/>
                <a:gd name="T8" fmla="*/ 6 w 11"/>
                <a:gd name="T9" fmla="*/ 28 h 30"/>
                <a:gd name="T10" fmla="*/ 6 w 11"/>
                <a:gd name="T11" fmla="*/ 28 h 30"/>
                <a:gd name="T12" fmla="*/ 6 w 11"/>
                <a:gd name="T13" fmla="*/ 28 h 30"/>
                <a:gd name="T14" fmla="*/ 8 w 11"/>
                <a:gd name="T15" fmla="*/ 16 h 30"/>
                <a:gd name="T16" fmla="*/ 9 w 11"/>
                <a:gd name="T17" fmla="*/ 1 h 30"/>
                <a:gd name="T18" fmla="*/ 7 w 11"/>
                <a:gd name="T19" fmla="*/ 0 h 30"/>
                <a:gd name="T20" fmla="*/ 5 w 11"/>
                <a:gd name="T21" fmla="*/ 2 h 30"/>
                <a:gd name="T22" fmla="*/ 6 w 11"/>
                <a:gd name="T23" fmla="*/ 3 h 30"/>
                <a:gd name="T24" fmla="*/ 6 w 11"/>
                <a:gd name="T25" fmla="*/ 3 h 30"/>
                <a:gd name="T26" fmla="*/ 6 w 11"/>
                <a:gd name="T27" fmla="*/ 3 h 30"/>
                <a:gd name="T28" fmla="*/ 6 w 11"/>
                <a:gd name="T29" fmla="*/ 3 h 30"/>
                <a:gd name="T30" fmla="*/ 4 w 11"/>
                <a:gd name="T31" fmla="*/ 14 h 30"/>
                <a:gd name="T32" fmla="*/ 2 w 11"/>
                <a:gd name="T33" fmla="*/ 29 h 30"/>
                <a:gd name="T34" fmla="*/ 2 w 11"/>
                <a:gd name="T35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" h="30">
                  <a:moveTo>
                    <a:pt x="2" y="29"/>
                  </a:move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30"/>
                    <a:pt x="3" y="30"/>
                    <a:pt x="4" y="30"/>
                  </a:cubicBezTo>
                  <a:cubicBezTo>
                    <a:pt x="5" y="30"/>
                    <a:pt x="6" y="29"/>
                    <a:pt x="6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4" y="24"/>
                    <a:pt x="6" y="20"/>
                    <a:pt x="8" y="16"/>
                  </a:cubicBezTo>
                  <a:cubicBezTo>
                    <a:pt x="9" y="11"/>
                    <a:pt x="11" y="6"/>
                    <a:pt x="9" y="1"/>
                  </a:cubicBezTo>
                  <a:cubicBezTo>
                    <a:pt x="9" y="1"/>
                    <a:pt x="8" y="0"/>
                    <a:pt x="7" y="0"/>
                  </a:cubicBezTo>
                  <a:cubicBezTo>
                    <a:pt x="6" y="0"/>
                    <a:pt x="5" y="1"/>
                    <a:pt x="5" y="2"/>
                  </a:cubicBezTo>
                  <a:cubicBezTo>
                    <a:pt x="5" y="2"/>
                    <a:pt x="5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7"/>
                    <a:pt x="6" y="10"/>
                    <a:pt x="4" y="14"/>
                  </a:cubicBezTo>
                  <a:cubicBezTo>
                    <a:pt x="2" y="19"/>
                    <a:pt x="0" y="24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688" name="Group 687">
            <a:extLst>
              <a:ext uri="{FF2B5EF4-FFF2-40B4-BE49-F238E27FC236}">
                <a16:creationId xmlns:a16="http://schemas.microsoft.com/office/drawing/2014/main" id="{6FDB27B4-A4BD-48DA-B2A3-AA2EDFCBFDEF}"/>
              </a:ext>
            </a:extLst>
          </p:cNvPr>
          <p:cNvGrpSpPr/>
          <p:nvPr/>
        </p:nvGrpSpPr>
        <p:grpSpPr>
          <a:xfrm rot="20700000">
            <a:off x="10082750" y="6113235"/>
            <a:ext cx="498116" cy="285788"/>
            <a:chOff x="7779638" y="1072086"/>
            <a:chExt cx="436722" cy="250564"/>
          </a:xfrm>
          <a:solidFill>
            <a:schemeClr val="tx1"/>
          </a:solidFill>
        </p:grpSpPr>
        <p:sp>
          <p:nvSpPr>
            <p:cNvPr id="689" name="Freeform 16">
              <a:extLst>
                <a:ext uri="{FF2B5EF4-FFF2-40B4-BE49-F238E27FC236}">
                  <a16:creationId xmlns:a16="http://schemas.microsoft.com/office/drawing/2014/main" id="{83B75812-0AA5-4997-8872-93F01CBC3D5E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9045" y="1124140"/>
              <a:ext cx="117342" cy="146456"/>
            </a:xfrm>
            <a:custGeom>
              <a:avLst/>
              <a:gdLst>
                <a:gd name="T0" fmla="*/ 40 w 56"/>
                <a:gd name="T1" fmla="*/ 35 h 70"/>
                <a:gd name="T2" fmla="*/ 56 w 56"/>
                <a:gd name="T3" fmla="*/ 0 h 70"/>
                <a:gd name="T4" fmla="*/ 20 w 56"/>
                <a:gd name="T5" fmla="*/ 0 h 70"/>
                <a:gd name="T6" fmla="*/ 0 w 56"/>
                <a:gd name="T7" fmla="*/ 19 h 70"/>
                <a:gd name="T8" fmla="*/ 0 w 56"/>
                <a:gd name="T9" fmla="*/ 51 h 70"/>
                <a:gd name="T10" fmla="*/ 20 w 56"/>
                <a:gd name="T11" fmla="*/ 70 h 70"/>
                <a:gd name="T12" fmla="*/ 56 w 56"/>
                <a:gd name="T13" fmla="*/ 70 h 70"/>
                <a:gd name="T14" fmla="*/ 40 w 56"/>
                <a:gd name="T15" fmla="*/ 3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70">
                  <a:moveTo>
                    <a:pt x="40" y="35"/>
                  </a:moveTo>
                  <a:cubicBezTo>
                    <a:pt x="40" y="21"/>
                    <a:pt x="46" y="8"/>
                    <a:pt x="56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8" y="10"/>
                    <a:pt x="10" y="17"/>
                    <a:pt x="0" y="19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10" y="52"/>
                    <a:pt x="18" y="60"/>
                    <a:pt x="20" y="70"/>
                  </a:cubicBezTo>
                  <a:cubicBezTo>
                    <a:pt x="56" y="70"/>
                    <a:pt x="56" y="70"/>
                    <a:pt x="56" y="70"/>
                  </a:cubicBezTo>
                  <a:cubicBezTo>
                    <a:pt x="46" y="62"/>
                    <a:pt x="40" y="49"/>
                    <a:pt x="40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90" name="Freeform 17">
              <a:extLst>
                <a:ext uri="{FF2B5EF4-FFF2-40B4-BE49-F238E27FC236}">
                  <a16:creationId xmlns:a16="http://schemas.microsoft.com/office/drawing/2014/main" id="{9E937239-8571-4523-BB2F-3BD83BA61FB2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9611" y="1124140"/>
              <a:ext cx="114695" cy="146456"/>
            </a:xfrm>
            <a:custGeom>
              <a:avLst/>
              <a:gdLst>
                <a:gd name="T0" fmla="*/ 35 w 55"/>
                <a:gd name="T1" fmla="*/ 0 h 70"/>
                <a:gd name="T2" fmla="*/ 0 w 55"/>
                <a:gd name="T3" fmla="*/ 0 h 70"/>
                <a:gd name="T4" fmla="*/ 15 w 55"/>
                <a:gd name="T5" fmla="*/ 35 h 70"/>
                <a:gd name="T6" fmla="*/ 0 w 55"/>
                <a:gd name="T7" fmla="*/ 70 h 70"/>
                <a:gd name="T8" fmla="*/ 35 w 55"/>
                <a:gd name="T9" fmla="*/ 70 h 70"/>
                <a:gd name="T10" fmla="*/ 55 w 55"/>
                <a:gd name="T11" fmla="*/ 51 h 70"/>
                <a:gd name="T12" fmla="*/ 55 w 55"/>
                <a:gd name="T13" fmla="*/ 19 h 70"/>
                <a:gd name="T14" fmla="*/ 35 w 55"/>
                <a:gd name="T1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" h="70">
                  <a:moveTo>
                    <a:pt x="3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9" y="8"/>
                    <a:pt x="15" y="21"/>
                    <a:pt x="15" y="35"/>
                  </a:cubicBezTo>
                  <a:cubicBezTo>
                    <a:pt x="15" y="49"/>
                    <a:pt x="9" y="62"/>
                    <a:pt x="0" y="70"/>
                  </a:cubicBezTo>
                  <a:cubicBezTo>
                    <a:pt x="35" y="70"/>
                    <a:pt x="35" y="70"/>
                    <a:pt x="35" y="70"/>
                  </a:cubicBezTo>
                  <a:cubicBezTo>
                    <a:pt x="37" y="60"/>
                    <a:pt x="45" y="52"/>
                    <a:pt x="55" y="51"/>
                  </a:cubicBezTo>
                  <a:cubicBezTo>
                    <a:pt x="55" y="19"/>
                    <a:pt x="55" y="19"/>
                    <a:pt x="55" y="19"/>
                  </a:cubicBezTo>
                  <a:cubicBezTo>
                    <a:pt x="45" y="17"/>
                    <a:pt x="37" y="10"/>
                    <a:pt x="3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91" name="Freeform 18">
              <a:extLst>
                <a:ext uri="{FF2B5EF4-FFF2-40B4-BE49-F238E27FC236}">
                  <a16:creationId xmlns:a16="http://schemas.microsoft.com/office/drawing/2014/main" id="{5120C338-ABDB-4854-A630-3F7678418B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32270" y="1124140"/>
              <a:ext cx="129693" cy="146456"/>
            </a:xfrm>
            <a:custGeom>
              <a:avLst/>
              <a:gdLst>
                <a:gd name="T0" fmla="*/ 31 w 62"/>
                <a:gd name="T1" fmla="*/ 0 h 70"/>
                <a:gd name="T2" fmla="*/ 0 w 62"/>
                <a:gd name="T3" fmla="*/ 35 h 70"/>
                <a:gd name="T4" fmla="*/ 31 w 62"/>
                <a:gd name="T5" fmla="*/ 70 h 70"/>
                <a:gd name="T6" fmla="*/ 62 w 62"/>
                <a:gd name="T7" fmla="*/ 35 h 70"/>
                <a:gd name="T8" fmla="*/ 31 w 62"/>
                <a:gd name="T9" fmla="*/ 0 h 70"/>
                <a:gd name="T10" fmla="*/ 34 w 62"/>
                <a:gd name="T11" fmla="*/ 54 h 70"/>
                <a:gd name="T12" fmla="*/ 34 w 62"/>
                <a:gd name="T13" fmla="*/ 61 h 70"/>
                <a:gd name="T14" fmla="*/ 28 w 62"/>
                <a:gd name="T15" fmla="*/ 61 h 70"/>
                <a:gd name="T16" fmla="*/ 28 w 62"/>
                <a:gd name="T17" fmla="*/ 55 h 70"/>
                <a:gd name="T18" fmla="*/ 17 w 62"/>
                <a:gd name="T19" fmla="*/ 52 h 70"/>
                <a:gd name="T20" fmla="*/ 19 w 62"/>
                <a:gd name="T21" fmla="*/ 45 h 70"/>
                <a:gd name="T22" fmla="*/ 29 w 62"/>
                <a:gd name="T23" fmla="*/ 47 h 70"/>
                <a:gd name="T24" fmla="*/ 36 w 62"/>
                <a:gd name="T25" fmla="*/ 43 h 70"/>
                <a:gd name="T26" fmla="*/ 29 w 62"/>
                <a:gd name="T27" fmla="*/ 38 h 70"/>
                <a:gd name="T28" fmla="*/ 18 w 62"/>
                <a:gd name="T29" fmla="*/ 26 h 70"/>
                <a:gd name="T30" fmla="*/ 28 w 62"/>
                <a:gd name="T31" fmla="*/ 15 h 70"/>
                <a:gd name="T32" fmla="*/ 28 w 62"/>
                <a:gd name="T33" fmla="*/ 9 h 70"/>
                <a:gd name="T34" fmla="*/ 34 w 62"/>
                <a:gd name="T35" fmla="*/ 9 h 70"/>
                <a:gd name="T36" fmla="*/ 34 w 62"/>
                <a:gd name="T37" fmla="*/ 15 h 70"/>
                <a:gd name="T38" fmla="*/ 44 w 62"/>
                <a:gd name="T39" fmla="*/ 17 h 70"/>
                <a:gd name="T40" fmla="*/ 42 w 62"/>
                <a:gd name="T41" fmla="*/ 24 h 70"/>
                <a:gd name="T42" fmla="*/ 33 w 62"/>
                <a:gd name="T43" fmla="*/ 22 h 70"/>
                <a:gd name="T44" fmla="*/ 27 w 62"/>
                <a:gd name="T45" fmla="*/ 25 h 70"/>
                <a:gd name="T46" fmla="*/ 35 w 62"/>
                <a:gd name="T47" fmla="*/ 31 h 70"/>
                <a:gd name="T48" fmla="*/ 45 w 62"/>
                <a:gd name="T49" fmla="*/ 43 h 70"/>
                <a:gd name="T50" fmla="*/ 34 w 62"/>
                <a:gd name="T51" fmla="*/ 54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2" h="70">
                  <a:moveTo>
                    <a:pt x="31" y="0"/>
                  </a:moveTo>
                  <a:cubicBezTo>
                    <a:pt x="14" y="0"/>
                    <a:pt x="0" y="15"/>
                    <a:pt x="0" y="35"/>
                  </a:cubicBezTo>
                  <a:cubicBezTo>
                    <a:pt x="0" y="54"/>
                    <a:pt x="14" y="70"/>
                    <a:pt x="31" y="70"/>
                  </a:cubicBezTo>
                  <a:cubicBezTo>
                    <a:pt x="48" y="70"/>
                    <a:pt x="62" y="54"/>
                    <a:pt x="62" y="35"/>
                  </a:cubicBezTo>
                  <a:cubicBezTo>
                    <a:pt x="62" y="15"/>
                    <a:pt x="48" y="0"/>
                    <a:pt x="31" y="0"/>
                  </a:cubicBezTo>
                  <a:close/>
                  <a:moveTo>
                    <a:pt x="34" y="54"/>
                  </a:moveTo>
                  <a:cubicBezTo>
                    <a:pt x="34" y="61"/>
                    <a:pt x="34" y="61"/>
                    <a:pt x="34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55"/>
                    <a:pt x="28" y="55"/>
                    <a:pt x="28" y="55"/>
                  </a:cubicBezTo>
                  <a:cubicBezTo>
                    <a:pt x="24" y="54"/>
                    <a:pt x="20" y="53"/>
                    <a:pt x="17" y="52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22" y="46"/>
                    <a:pt x="25" y="47"/>
                    <a:pt x="29" y="47"/>
                  </a:cubicBezTo>
                  <a:cubicBezTo>
                    <a:pt x="33" y="47"/>
                    <a:pt x="36" y="46"/>
                    <a:pt x="36" y="43"/>
                  </a:cubicBezTo>
                  <a:cubicBezTo>
                    <a:pt x="36" y="41"/>
                    <a:pt x="34" y="40"/>
                    <a:pt x="29" y="38"/>
                  </a:cubicBezTo>
                  <a:cubicBezTo>
                    <a:pt x="22" y="36"/>
                    <a:pt x="18" y="33"/>
                    <a:pt x="18" y="26"/>
                  </a:cubicBezTo>
                  <a:cubicBezTo>
                    <a:pt x="18" y="21"/>
                    <a:pt x="21" y="16"/>
                    <a:pt x="28" y="15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8" y="15"/>
                    <a:pt x="41" y="16"/>
                    <a:pt x="44" y="17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40" y="23"/>
                    <a:pt x="37" y="22"/>
                    <a:pt x="33" y="22"/>
                  </a:cubicBezTo>
                  <a:cubicBezTo>
                    <a:pt x="28" y="22"/>
                    <a:pt x="27" y="24"/>
                    <a:pt x="27" y="25"/>
                  </a:cubicBezTo>
                  <a:cubicBezTo>
                    <a:pt x="27" y="27"/>
                    <a:pt x="29" y="29"/>
                    <a:pt x="35" y="31"/>
                  </a:cubicBezTo>
                  <a:cubicBezTo>
                    <a:pt x="42" y="33"/>
                    <a:pt x="45" y="37"/>
                    <a:pt x="45" y="43"/>
                  </a:cubicBezTo>
                  <a:cubicBezTo>
                    <a:pt x="45" y="48"/>
                    <a:pt x="41" y="53"/>
                    <a:pt x="34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92" name="Freeform 19">
              <a:extLst>
                <a:ext uri="{FF2B5EF4-FFF2-40B4-BE49-F238E27FC236}">
                  <a16:creationId xmlns:a16="http://schemas.microsoft.com/office/drawing/2014/main" id="{C52B1EF5-70AF-4815-B0BF-CB808302C5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79638" y="1072086"/>
              <a:ext cx="436722" cy="250564"/>
            </a:xfrm>
            <a:custGeom>
              <a:avLst/>
              <a:gdLst>
                <a:gd name="T0" fmla="*/ 192 w 209"/>
                <a:gd name="T1" fmla="*/ 0 h 120"/>
                <a:gd name="T2" fmla="*/ 16 w 209"/>
                <a:gd name="T3" fmla="*/ 0 h 120"/>
                <a:gd name="T4" fmla="*/ 0 w 209"/>
                <a:gd name="T5" fmla="*/ 17 h 120"/>
                <a:gd name="T6" fmla="*/ 0 w 209"/>
                <a:gd name="T7" fmla="*/ 103 h 120"/>
                <a:gd name="T8" fmla="*/ 16 w 209"/>
                <a:gd name="T9" fmla="*/ 120 h 120"/>
                <a:gd name="T10" fmla="*/ 192 w 209"/>
                <a:gd name="T11" fmla="*/ 120 h 120"/>
                <a:gd name="T12" fmla="*/ 209 w 209"/>
                <a:gd name="T13" fmla="*/ 103 h 120"/>
                <a:gd name="T14" fmla="*/ 209 w 209"/>
                <a:gd name="T15" fmla="*/ 17 h 120"/>
                <a:gd name="T16" fmla="*/ 192 w 209"/>
                <a:gd name="T17" fmla="*/ 0 h 120"/>
                <a:gd name="T18" fmla="*/ 194 w 209"/>
                <a:gd name="T19" fmla="*/ 84 h 120"/>
                <a:gd name="T20" fmla="*/ 189 w 209"/>
                <a:gd name="T21" fmla="*/ 84 h 120"/>
                <a:gd name="T22" fmla="*/ 173 w 209"/>
                <a:gd name="T23" fmla="*/ 100 h 120"/>
                <a:gd name="T24" fmla="*/ 173 w 209"/>
                <a:gd name="T25" fmla="*/ 105 h 120"/>
                <a:gd name="T26" fmla="*/ 35 w 209"/>
                <a:gd name="T27" fmla="*/ 105 h 120"/>
                <a:gd name="T28" fmla="*/ 35 w 209"/>
                <a:gd name="T29" fmla="*/ 100 h 120"/>
                <a:gd name="T30" fmla="*/ 19 w 209"/>
                <a:gd name="T31" fmla="*/ 84 h 120"/>
                <a:gd name="T32" fmla="*/ 15 w 209"/>
                <a:gd name="T33" fmla="*/ 84 h 120"/>
                <a:gd name="T34" fmla="*/ 15 w 209"/>
                <a:gd name="T35" fmla="*/ 35 h 120"/>
                <a:gd name="T36" fmla="*/ 19 w 209"/>
                <a:gd name="T37" fmla="*/ 35 h 120"/>
                <a:gd name="T38" fmla="*/ 35 w 209"/>
                <a:gd name="T39" fmla="*/ 20 h 120"/>
                <a:gd name="T40" fmla="*/ 35 w 209"/>
                <a:gd name="T41" fmla="*/ 15 h 120"/>
                <a:gd name="T42" fmla="*/ 173 w 209"/>
                <a:gd name="T43" fmla="*/ 15 h 120"/>
                <a:gd name="T44" fmla="*/ 173 w 209"/>
                <a:gd name="T45" fmla="*/ 20 h 120"/>
                <a:gd name="T46" fmla="*/ 189 w 209"/>
                <a:gd name="T47" fmla="*/ 35 h 120"/>
                <a:gd name="T48" fmla="*/ 194 w 209"/>
                <a:gd name="T49" fmla="*/ 35 h 120"/>
                <a:gd name="T50" fmla="*/ 194 w 209"/>
                <a:gd name="T51" fmla="*/ 8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9" h="120">
                  <a:moveTo>
                    <a:pt x="192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8"/>
                    <a:pt x="0" y="17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12"/>
                    <a:pt x="7" y="120"/>
                    <a:pt x="16" y="120"/>
                  </a:cubicBezTo>
                  <a:cubicBezTo>
                    <a:pt x="192" y="120"/>
                    <a:pt x="192" y="120"/>
                    <a:pt x="192" y="120"/>
                  </a:cubicBezTo>
                  <a:cubicBezTo>
                    <a:pt x="201" y="120"/>
                    <a:pt x="209" y="112"/>
                    <a:pt x="209" y="103"/>
                  </a:cubicBezTo>
                  <a:cubicBezTo>
                    <a:pt x="209" y="17"/>
                    <a:pt x="209" y="17"/>
                    <a:pt x="209" y="17"/>
                  </a:cubicBezTo>
                  <a:cubicBezTo>
                    <a:pt x="209" y="8"/>
                    <a:pt x="201" y="0"/>
                    <a:pt x="192" y="0"/>
                  </a:cubicBezTo>
                  <a:close/>
                  <a:moveTo>
                    <a:pt x="194" y="84"/>
                  </a:moveTo>
                  <a:cubicBezTo>
                    <a:pt x="189" y="84"/>
                    <a:pt x="189" y="84"/>
                    <a:pt x="189" y="84"/>
                  </a:cubicBezTo>
                  <a:cubicBezTo>
                    <a:pt x="180" y="84"/>
                    <a:pt x="173" y="91"/>
                    <a:pt x="173" y="100"/>
                  </a:cubicBezTo>
                  <a:cubicBezTo>
                    <a:pt x="173" y="105"/>
                    <a:pt x="173" y="105"/>
                    <a:pt x="173" y="105"/>
                  </a:cubicBezTo>
                  <a:cubicBezTo>
                    <a:pt x="35" y="105"/>
                    <a:pt x="35" y="105"/>
                    <a:pt x="35" y="105"/>
                  </a:cubicBezTo>
                  <a:cubicBezTo>
                    <a:pt x="35" y="100"/>
                    <a:pt x="35" y="100"/>
                    <a:pt x="35" y="100"/>
                  </a:cubicBezTo>
                  <a:cubicBezTo>
                    <a:pt x="35" y="91"/>
                    <a:pt x="28" y="84"/>
                    <a:pt x="19" y="84"/>
                  </a:cubicBezTo>
                  <a:cubicBezTo>
                    <a:pt x="15" y="84"/>
                    <a:pt x="15" y="84"/>
                    <a:pt x="15" y="84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28" y="35"/>
                    <a:pt x="35" y="29"/>
                    <a:pt x="35" y="20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173" y="15"/>
                    <a:pt x="173" y="15"/>
                    <a:pt x="173" y="15"/>
                  </a:cubicBezTo>
                  <a:cubicBezTo>
                    <a:pt x="173" y="20"/>
                    <a:pt x="173" y="20"/>
                    <a:pt x="173" y="20"/>
                  </a:cubicBezTo>
                  <a:cubicBezTo>
                    <a:pt x="173" y="29"/>
                    <a:pt x="180" y="35"/>
                    <a:pt x="189" y="35"/>
                  </a:cubicBezTo>
                  <a:cubicBezTo>
                    <a:pt x="194" y="35"/>
                    <a:pt x="194" y="35"/>
                    <a:pt x="194" y="35"/>
                  </a:cubicBezTo>
                  <a:lnTo>
                    <a:pt x="194" y="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</p:spTree>
    <p:extLst>
      <p:ext uri="{BB962C8B-B14F-4D97-AF65-F5344CB8AC3E}">
        <p14:creationId xmlns:p14="http://schemas.microsoft.com/office/powerpoint/2010/main" val="1248075113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8F70A4EC-8ECB-BC5D-7B85-F4C6CBD317A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" r="93"/>
          <a:stretch>
            <a:fillRect/>
          </a:stretch>
        </p:blipFill>
        <p:spPr/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0F18FA4-18E4-495E-AF79-15F5B5EE4998}"/>
              </a:ext>
            </a:extLst>
          </p:cNvPr>
          <p:cNvSpPr/>
          <p:nvPr/>
        </p:nvSpPr>
        <p:spPr>
          <a:xfrm>
            <a:off x="275" y="0"/>
            <a:ext cx="7057749" cy="6858000"/>
          </a:xfrm>
          <a:prstGeom prst="rect">
            <a:avLst/>
          </a:prstGeom>
          <a:gradFill>
            <a:gsLst>
              <a:gs pos="0">
                <a:srgbClr val="50C3CA"/>
              </a:gs>
              <a:gs pos="100000">
                <a:srgbClr val="1AA4BE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latin typeface="Montserrat" panose="00000500000000000000" pitchFamily="2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B75FB7F-948B-468A-9487-79354D28E37A}"/>
              </a:ext>
            </a:extLst>
          </p:cNvPr>
          <p:cNvSpPr/>
          <p:nvPr/>
        </p:nvSpPr>
        <p:spPr>
          <a:xfrm>
            <a:off x="6096000" y="4657772"/>
            <a:ext cx="2834936" cy="1819922"/>
          </a:xfrm>
          <a:prstGeom prst="roundRect">
            <a:avLst>
              <a:gd name="adj" fmla="val 4506"/>
            </a:avLst>
          </a:prstGeom>
          <a:solidFill>
            <a:schemeClr val="bg1"/>
          </a:soli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latin typeface="Montserrat" panose="000005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C8B0D31-720E-42BE-9180-899858789AFA}"/>
              </a:ext>
            </a:extLst>
          </p:cNvPr>
          <p:cNvSpPr txBox="1"/>
          <p:nvPr/>
        </p:nvSpPr>
        <p:spPr>
          <a:xfrm>
            <a:off x="1061625" y="3170698"/>
            <a:ext cx="4934498" cy="1487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conse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lectus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ornare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ctetur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scelerisque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malesuada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libero a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 Morbi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dui, fermentum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lectus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ornare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dignissim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risus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 Donec lacinia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nli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lectus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ornare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v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ctetur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iverra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ctetur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4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ID" sz="1400" dirty="0">
              <a:solidFill>
                <a:schemeClr val="bg1"/>
              </a:solidFill>
              <a:latin typeface="Montserrat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C046F12-5E37-7C9F-C742-235AD29CBE3A}"/>
              </a:ext>
            </a:extLst>
          </p:cNvPr>
          <p:cNvSpPr txBox="1"/>
          <p:nvPr/>
        </p:nvSpPr>
        <p:spPr>
          <a:xfrm>
            <a:off x="1061625" y="1683624"/>
            <a:ext cx="4934498" cy="1487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conse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lectus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ornare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ctetur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scelerisque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malesuada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libero a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 Morbi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dui, fermentum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lectus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ornare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dignissim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risus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 Donec lacinia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nli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lectus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ornare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v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ctetur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iverra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ctetur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4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ID" sz="1400" dirty="0">
              <a:solidFill>
                <a:schemeClr val="bg1"/>
              </a:solidFill>
              <a:latin typeface="Montserrat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B5EE7ED-294C-61C7-89E5-1872F2E9C9CC}"/>
              </a:ext>
            </a:extLst>
          </p:cNvPr>
          <p:cNvSpPr txBox="1"/>
          <p:nvPr/>
        </p:nvSpPr>
        <p:spPr>
          <a:xfrm>
            <a:off x="1061625" y="706849"/>
            <a:ext cx="21524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Montserrat" panose="00000500000000000000" pitchFamily="2" charset="0"/>
              </a:rPr>
              <a:t>TITLE </a:t>
            </a:r>
          </a:p>
          <a:p>
            <a:r>
              <a:rPr lang="en-US" sz="2800" dirty="0">
                <a:solidFill>
                  <a:schemeClr val="bg1"/>
                </a:solidFill>
                <a:latin typeface="Montserrat" panose="00000500000000000000" pitchFamily="2" charset="0"/>
              </a:rPr>
              <a:t>IS HERE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55C3DC8-3718-ADF4-87C2-EDB2EE624912}"/>
              </a:ext>
            </a:extLst>
          </p:cNvPr>
          <p:cNvSpPr txBox="1"/>
          <p:nvPr/>
        </p:nvSpPr>
        <p:spPr>
          <a:xfrm>
            <a:off x="6396360" y="5090679"/>
            <a:ext cx="21524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Montserrat" panose="00000500000000000000" pitchFamily="2" charset="0"/>
              </a:rPr>
              <a:t>TITLE </a:t>
            </a:r>
          </a:p>
          <a:p>
            <a:pPr algn="ctr"/>
            <a:r>
              <a:rPr lang="en-US" sz="2800" dirty="0">
                <a:latin typeface="Montserrat" panose="00000500000000000000" pitchFamily="2" charset="0"/>
              </a:rPr>
              <a:t>IS HERE</a:t>
            </a:r>
          </a:p>
        </p:txBody>
      </p:sp>
    </p:spTree>
    <p:extLst>
      <p:ext uri="{BB962C8B-B14F-4D97-AF65-F5344CB8AC3E}">
        <p14:creationId xmlns:p14="http://schemas.microsoft.com/office/powerpoint/2010/main" val="13303877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B6042B94-C72E-49C5-AE80-8B41A2C793DE}"/>
              </a:ext>
            </a:extLst>
          </p:cNvPr>
          <p:cNvSpPr txBox="1"/>
          <p:nvPr/>
        </p:nvSpPr>
        <p:spPr>
          <a:xfrm>
            <a:off x="6400723" y="3429000"/>
            <a:ext cx="4881565" cy="1446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conse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lectus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ornare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scelerisque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malesuada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libero a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 Morbi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dui, fermentum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lectus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ornare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dignissim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risus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 Donec lacinia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nli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lectus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ornare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v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iverra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F7EBAC66-A6CD-ACB1-83DF-6BF43FFF1BE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45" r="18945"/>
          <a:stretch>
            <a:fillRect/>
          </a:stretch>
        </p:blipFill>
        <p:spPr/>
      </p:pic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4FACF00D-8AED-2636-E1BE-069785D76BE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86" r="20286"/>
          <a:stretch>
            <a:fillRect/>
          </a:stretch>
        </p:blipFill>
        <p:spPr/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FE2A15C-5827-F0AC-5371-E7CE3E4E3AD2}"/>
              </a:ext>
            </a:extLst>
          </p:cNvPr>
          <p:cNvSpPr txBox="1"/>
          <p:nvPr/>
        </p:nvSpPr>
        <p:spPr>
          <a:xfrm>
            <a:off x="6400723" y="2205836"/>
            <a:ext cx="21524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TITLE </a:t>
            </a:r>
          </a:p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IS HERE</a:t>
            </a:r>
          </a:p>
        </p:txBody>
      </p:sp>
    </p:spTree>
    <p:extLst>
      <p:ext uri="{BB962C8B-B14F-4D97-AF65-F5344CB8AC3E}">
        <p14:creationId xmlns:p14="http://schemas.microsoft.com/office/powerpoint/2010/main" val="31686277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D5AE2DE0-D0BA-3888-6361-8670D9BEFA4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09" b="17109"/>
          <a:stretch>
            <a:fillRect/>
          </a:stretch>
        </p:blipFill>
        <p:spPr/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CDF1538F-8C9B-4A6D-9EA6-515F1DA1B2DF}"/>
              </a:ext>
            </a:extLst>
          </p:cNvPr>
          <p:cNvSpPr/>
          <p:nvPr/>
        </p:nvSpPr>
        <p:spPr>
          <a:xfrm>
            <a:off x="5680890" y="276153"/>
            <a:ext cx="6386038" cy="6305694"/>
          </a:xfrm>
          <a:prstGeom prst="ellipse">
            <a:avLst/>
          </a:prstGeom>
          <a:solidFill>
            <a:srgbClr val="50C3CA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ontserrat" panose="000005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77A0AA-E340-0F33-7C7B-12DA8A423FAD}"/>
              </a:ext>
            </a:extLst>
          </p:cNvPr>
          <p:cNvSpPr txBox="1"/>
          <p:nvPr/>
        </p:nvSpPr>
        <p:spPr>
          <a:xfrm>
            <a:off x="407886" y="3541542"/>
            <a:ext cx="4881565" cy="1446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conse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lectus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ornare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scelerisque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malesuada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libero a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 Morbi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dui, fermentum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lectus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ornare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dignissim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risus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 Donec lacinia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nli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lectus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ornare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v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iverra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F5ECDE-F83C-D388-ED09-0A5524CC992F}"/>
              </a:ext>
            </a:extLst>
          </p:cNvPr>
          <p:cNvSpPr txBox="1"/>
          <p:nvPr/>
        </p:nvSpPr>
        <p:spPr>
          <a:xfrm>
            <a:off x="407886" y="2318378"/>
            <a:ext cx="21524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TITLE </a:t>
            </a:r>
          </a:p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IS HERE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4F01B5-BB48-498C-942F-612294814247}"/>
              </a:ext>
            </a:extLst>
          </p:cNvPr>
          <p:cNvSpPr txBox="1"/>
          <p:nvPr/>
        </p:nvSpPr>
        <p:spPr>
          <a:xfrm>
            <a:off x="6433126" y="3541542"/>
            <a:ext cx="4881565" cy="1446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conse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lectus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ornare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ctetur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scelerisque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malesuada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libero a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 Morbi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dui, fermentum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lectus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ornare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dignissim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risus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 Donec lacinia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nli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lectus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ornare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v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ctetur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iverra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ctetur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ID" sz="1200" dirty="0">
              <a:solidFill>
                <a:schemeClr val="bg1"/>
              </a:solidFill>
              <a:latin typeface="Montserrat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9AFD640-2316-0797-F63A-07723BA2C028}"/>
              </a:ext>
            </a:extLst>
          </p:cNvPr>
          <p:cNvSpPr txBox="1"/>
          <p:nvPr/>
        </p:nvSpPr>
        <p:spPr>
          <a:xfrm>
            <a:off x="6433125" y="1982898"/>
            <a:ext cx="4881565" cy="1446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conse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lectus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ornare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ctetur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scelerisque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malesuada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libero a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 Morbi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dui, fermentum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lectus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ornare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dignissim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risus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 Donec lacinia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nli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lectus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ornare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v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ctetur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iverra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ctetur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ID" sz="1200" dirty="0">
              <a:solidFill>
                <a:schemeClr val="bg1"/>
              </a:solidFill>
              <a:latin typeface="Montserrat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2476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DB8950D3-70E0-FED5-C5DA-9A72205A132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59" b="25859"/>
          <a:stretch>
            <a:fillRect/>
          </a:stretch>
        </p:blipFill>
        <p:spPr/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89C9B34-48DA-4D12-9D18-C74D63ED4674}"/>
              </a:ext>
            </a:extLst>
          </p:cNvPr>
          <p:cNvSpPr/>
          <p:nvPr/>
        </p:nvSpPr>
        <p:spPr>
          <a:xfrm>
            <a:off x="0" y="-1"/>
            <a:ext cx="12192000" cy="3923929"/>
          </a:xfrm>
          <a:prstGeom prst="rect">
            <a:avLst/>
          </a:prstGeom>
          <a:gradFill>
            <a:gsLst>
              <a:gs pos="0">
                <a:srgbClr val="50C3CA">
                  <a:alpha val="28000"/>
                </a:srgbClr>
              </a:gs>
              <a:gs pos="79000">
                <a:srgbClr val="1AA4BE"/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>
              <a:latin typeface="Montserrat" panose="000005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DAD7696-4A93-BDB7-5AD2-2937E2E5E1EB}"/>
              </a:ext>
            </a:extLst>
          </p:cNvPr>
          <p:cNvSpPr txBox="1"/>
          <p:nvPr/>
        </p:nvSpPr>
        <p:spPr>
          <a:xfrm>
            <a:off x="703308" y="1866245"/>
            <a:ext cx="4881565" cy="1446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conse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lectus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ornare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ctetur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scelerisque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malesuada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libero a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 Morbi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dui, fermentum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lectus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ornare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dignissim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risus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 Donec lacinia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nli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lectus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ornare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v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ctetur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iverra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ctetur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ID" sz="1200" dirty="0">
              <a:solidFill>
                <a:schemeClr val="bg1"/>
              </a:solidFill>
              <a:latin typeface="Montserrat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0AE702F-1E39-D27C-8D4D-087D2B57A0DD}"/>
              </a:ext>
            </a:extLst>
          </p:cNvPr>
          <p:cNvSpPr txBox="1"/>
          <p:nvPr/>
        </p:nvSpPr>
        <p:spPr>
          <a:xfrm>
            <a:off x="703308" y="643081"/>
            <a:ext cx="21524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Montserrat" panose="00000500000000000000" pitchFamily="2" charset="0"/>
              </a:rPr>
              <a:t>TITLE </a:t>
            </a:r>
          </a:p>
          <a:p>
            <a:r>
              <a:rPr lang="en-US" sz="2800" dirty="0">
                <a:solidFill>
                  <a:schemeClr val="bg1"/>
                </a:solidFill>
                <a:latin typeface="Montserrat" panose="00000500000000000000" pitchFamily="2" charset="0"/>
              </a:rPr>
              <a:t>IS HERE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FD6F703-4B39-1DB8-3B85-AB6CA3F75335}"/>
              </a:ext>
            </a:extLst>
          </p:cNvPr>
          <p:cNvSpPr txBox="1"/>
          <p:nvPr/>
        </p:nvSpPr>
        <p:spPr>
          <a:xfrm>
            <a:off x="703308" y="4941034"/>
            <a:ext cx="4881565" cy="1446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conse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lectus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ornare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scelerisque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malesuada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libero a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 Morbi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dui, fermentum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lectus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ornare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dignissim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risus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 Donec lacinia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nli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lectus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ornare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v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iverra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4F6815A-D044-3303-14CA-1B52D3A273E1}"/>
              </a:ext>
            </a:extLst>
          </p:cNvPr>
          <p:cNvSpPr txBox="1"/>
          <p:nvPr/>
        </p:nvSpPr>
        <p:spPr>
          <a:xfrm>
            <a:off x="703308" y="3955428"/>
            <a:ext cx="21524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TITLE </a:t>
            </a:r>
          </a:p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IS HERE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760D4C1-6534-6A42-4CC6-1B855451D03E}"/>
              </a:ext>
            </a:extLst>
          </p:cNvPr>
          <p:cNvSpPr txBox="1"/>
          <p:nvPr/>
        </p:nvSpPr>
        <p:spPr>
          <a:xfrm>
            <a:off x="6428859" y="4909535"/>
            <a:ext cx="4881565" cy="1446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conse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lectus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ornare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scelerisque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malesuada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libero a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 Morbi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dui, fermentum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lectus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ornare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dignissim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risus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 Donec lacinia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nli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lectus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ornare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v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iverra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4BA7495-F6A5-0303-CE30-07CC3A65C37E}"/>
              </a:ext>
            </a:extLst>
          </p:cNvPr>
          <p:cNvSpPr txBox="1"/>
          <p:nvPr/>
        </p:nvSpPr>
        <p:spPr>
          <a:xfrm>
            <a:off x="6428859" y="3955428"/>
            <a:ext cx="21524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TITLE </a:t>
            </a:r>
          </a:p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IS HERE</a:t>
            </a:r>
          </a:p>
        </p:txBody>
      </p:sp>
    </p:spTree>
    <p:extLst>
      <p:ext uri="{BB962C8B-B14F-4D97-AF65-F5344CB8AC3E}">
        <p14:creationId xmlns:p14="http://schemas.microsoft.com/office/powerpoint/2010/main" val="5520019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E7BDEF3-8E84-4658-9AE3-CB7AF3F6C5F5}"/>
              </a:ext>
            </a:extLst>
          </p:cNvPr>
          <p:cNvSpPr/>
          <p:nvPr/>
        </p:nvSpPr>
        <p:spPr>
          <a:xfrm>
            <a:off x="5398306" y="1998876"/>
            <a:ext cx="6373041" cy="2663300"/>
          </a:xfrm>
          <a:prstGeom prst="roundRect">
            <a:avLst>
              <a:gd name="adj" fmla="val 4506"/>
            </a:avLst>
          </a:prstGeom>
          <a:gradFill>
            <a:gsLst>
              <a:gs pos="0">
                <a:srgbClr val="50C3CA"/>
              </a:gs>
              <a:gs pos="100000">
                <a:srgbClr val="1AA4BE"/>
              </a:gs>
            </a:gsLst>
            <a:lin ang="4800000" scaled="0"/>
          </a:gradFill>
          <a:ln>
            <a:noFill/>
          </a:ln>
          <a:effectLst>
            <a:outerShdw blurRad="571500" dist="279400" dir="1500000" sx="98000" sy="98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latin typeface="Montserrat" panose="000005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F994B6-7234-4D54-B78D-84101BAD37C3}"/>
              </a:ext>
            </a:extLst>
          </p:cNvPr>
          <p:cNvSpPr txBox="1"/>
          <p:nvPr/>
        </p:nvSpPr>
        <p:spPr>
          <a:xfrm>
            <a:off x="6474579" y="4900734"/>
            <a:ext cx="4881565" cy="1446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conse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lectus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ornare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scelerisque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malesuada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libero a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 Morbi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dui, fermentum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lectus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ornare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dignissim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risus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 Donec lacinia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nli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lectus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ornare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v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iverra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BB518B59-2C42-A33F-C1FB-DA1FC662715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52" r="19452"/>
          <a:stretch>
            <a:fillRect/>
          </a:stretch>
        </p:blipFill>
        <p:spPr/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063AF4C-08B3-929A-64CE-07FA09A0D9F1}"/>
              </a:ext>
            </a:extLst>
          </p:cNvPr>
          <p:cNvSpPr txBox="1"/>
          <p:nvPr/>
        </p:nvSpPr>
        <p:spPr>
          <a:xfrm>
            <a:off x="6464045" y="2607475"/>
            <a:ext cx="4881565" cy="1446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conse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lectus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ornare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ctetur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scelerisque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malesuada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libero a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 Morbi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dui, fermentum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lectus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ornare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dignissim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risus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 Donec lacinia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nli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lectus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ornare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v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ctetur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iverra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ctetur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ID" sz="1200" dirty="0">
              <a:solidFill>
                <a:schemeClr val="bg1"/>
              </a:solidFill>
              <a:latin typeface="Montserrat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50522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FD9EE498-3151-E1B6-4A8D-00DF882907C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/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0FF09A5E-DF7D-42E8-9EED-6DC012209B0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50C3CA"/>
              </a:gs>
              <a:gs pos="0">
                <a:srgbClr val="1AA4BE">
                  <a:alpha val="71000"/>
                </a:srgb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>
              <a:latin typeface="Montserrat" panose="000005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DB7292-B60E-775D-02CF-67045FDE6AB1}"/>
              </a:ext>
            </a:extLst>
          </p:cNvPr>
          <p:cNvSpPr txBox="1"/>
          <p:nvPr/>
        </p:nvSpPr>
        <p:spPr>
          <a:xfrm>
            <a:off x="604834" y="5011373"/>
            <a:ext cx="5392692" cy="1446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conse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lectus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ornare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ctetur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scelerisque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malesuada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libero a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 Morbi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dui, fermentum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lectus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ornare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dignissim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risus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 Donec lacinia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nli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lectus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ornare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v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ctetur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iverra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ctetur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ID" sz="1200" dirty="0">
              <a:solidFill>
                <a:schemeClr val="bg1"/>
              </a:solidFill>
              <a:latin typeface="Montserrat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880B73-E41D-E9DD-607B-8DE693D82ABB}"/>
              </a:ext>
            </a:extLst>
          </p:cNvPr>
          <p:cNvSpPr txBox="1"/>
          <p:nvPr/>
        </p:nvSpPr>
        <p:spPr>
          <a:xfrm>
            <a:off x="604834" y="4025767"/>
            <a:ext cx="23778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Montserrat" panose="00000500000000000000" pitchFamily="2" charset="0"/>
              </a:rPr>
              <a:t>TITLE </a:t>
            </a:r>
          </a:p>
          <a:p>
            <a:r>
              <a:rPr lang="en-US" sz="2800" dirty="0">
                <a:solidFill>
                  <a:schemeClr val="bg1"/>
                </a:solidFill>
                <a:latin typeface="Montserrat" panose="00000500000000000000" pitchFamily="2" charset="0"/>
              </a:rPr>
              <a:t>IS HERE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AACEE5-2A37-51B9-B09B-50482BB61450}"/>
              </a:ext>
            </a:extLst>
          </p:cNvPr>
          <p:cNvSpPr txBox="1"/>
          <p:nvPr/>
        </p:nvSpPr>
        <p:spPr>
          <a:xfrm>
            <a:off x="6330385" y="4979874"/>
            <a:ext cx="5392692" cy="1446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conse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lectus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ornare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ctetur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scelerisque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malesuada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libero a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 Morbi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dui, fermentum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lectus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ornare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dignissim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risus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 Donec lacinia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nli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lectus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ornare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v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ctetur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iverra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ctetur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ID" sz="1200" dirty="0">
              <a:solidFill>
                <a:schemeClr val="bg1"/>
              </a:solidFill>
              <a:latin typeface="Montserrat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578D38-0AFC-15CB-D934-32A497D955B0}"/>
              </a:ext>
            </a:extLst>
          </p:cNvPr>
          <p:cNvSpPr txBox="1"/>
          <p:nvPr/>
        </p:nvSpPr>
        <p:spPr>
          <a:xfrm>
            <a:off x="6330385" y="4025767"/>
            <a:ext cx="23778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Montserrat" panose="00000500000000000000" pitchFamily="2" charset="0"/>
              </a:rPr>
              <a:t>TITLE </a:t>
            </a:r>
          </a:p>
          <a:p>
            <a:r>
              <a:rPr lang="en-US" sz="2800" dirty="0">
                <a:solidFill>
                  <a:schemeClr val="bg1"/>
                </a:solidFill>
                <a:latin typeface="Montserrat" panose="00000500000000000000" pitchFamily="2" charset="0"/>
              </a:rPr>
              <a:t>IS HERE</a:t>
            </a:r>
          </a:p>
        </p:txBody>
      </p:sp>
    </p:spTree>
    <p:extLst>
      <p:ext uri="{BB962C8B-B14F-4D97-AF65-F5344CB8AC3E}">
        <p14:creationId xmlns:p14="http://schemas.microsoft.com/office/powerpoint/2010/main" val="18163316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8B9453CE-C107-4947-8A56-17284F36C28C}"/>
              </a:ext>
            </a:extLst>
          </p:cNvPr>
          <p:cNvSpPr/>
          <p:nvPr/>
        </p:nvSpPr>
        <p:spPr>
          <a:xfrm>
            <a:off x="1476653" y="4643022"/>
            <a:ext cx="2444099" cy="1448430"/>
          </a:xfrm>
          <a:prstGeom prst="roundRect">
            <a:avLst>
              <a:gd name="adj" fmla="val 8025"/>
            </a:avLst>
          </a:prstGeom>
          <a:gradFill>
            <a:gsLst>
              <a:gs pos="0">
                <a:srgbClr val="50C3CA"/>
              </a:gs>
              <a:gs pos="100000">
                <a:srgbClr val="1AA4BE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latin typeface="Montserrat" panose="00000500000000000000" pitchFamily="2" charset="0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2EA9C3B8-2E49-488D-A2CB-EF4CD0D1BBF3}"/>
              </a:ext>
            </a:extLst>
          </p:cNvPr>
          <p:cNvSpPr/>
          <p:nvPr/>
        </p:nvSpPr>
        <p:spPr>
          <a:xfrm>
            <a:off x="4873842" y="4643022"/>
            <a:ext cx="2444099" cy="1448430"/>
          </a:xfrm>
          <a:prstGeom prst="roundRect">
            <a:avLst>
              <a:gd name="adj" fmla="val 8025"/>
            </a:avLst>
          </a:prstGeom>
          <a:gradFill>
            <a:gsLst>
              <a:gs pos="0">
                <a:srgbClr val="50C3CA"/>
              </a:gs>
              <a:gs pos="100000">
                <a:srgbClr val="1AA4BE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latin typeface="Montserrat" panose="00000500000000000000" pitchFamily="2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2F9831BC-B0DA-4EB9-A857-67B99D2E12CA}"/>
              </a:ext>
            </a:extLst>
          </p:cNvPr>
          <p:cNvSpPr/>
          <p:nvPr/>
        </p:nvSpPr>
        <p:spPr>
          <a:xfrm>
            <a:off x="8271031" y="4661981"/>
            <a:ext cx="2444099" cy="1448430"/>
          </a:xfrm>
          <a:prstGeom prst="roundRect">
            <a:avLst>
              <a:gd name="adj" fmla="val 8025"/>
            </a:avLst>
          </a:prstGeom>
          <a:gradFill>
            <a:gsLst>
              <a:gs pos="0">
                <a:srgbClr val="50C3CA"/>
              </a:gs>
              <a:gs pos="100000">
                <a:srgbClr val="1AA4BE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latin typeface="Montserrat" panose="00000500000000000000" pitchFamily="2" charset="0"/>
            </a:endParaRPr>
          </a:p>
        </p:txBody>
      </p:sp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DC00B823-F3E8-CB23-577F-0B867A455E6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32" b="25432"/>
          <a:stretch>
            <a:fillRect/>
          </a:stretch>
        </p:blipFill>
        <p:spPr/>
      </p:pic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76F45C30-2AEA-AC19-2456-1877F10E001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2" r="4812"/>
          <a:stretch>
            <a:fillRect/>
          </a:stretch>
        </p:blipFill>
        <p:spPr/>
      </p:pic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3172E2FE-7AD2-806C-9DF1-79302D578DB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" t="3047" r="-7" b="47817"/>
          <a:stretch/>
        </p:blipFill>
        <p:spPr>
          <a:xfrm>
            <a:off x="8270875" y="2938707"/>
            <a:ext cx="2444750" cy="1803400"/>
          </a:xfr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72B622D-3525-291A-6619-8A7FA72CFB3B}"/>
              </a:ext>
            </a:extLst>
          </p:cNvPr>
          <p:cNvSpPr txBox="1"/>
          <p:nvPr/>
        </p:nvSpPr>
        <p:spPr>
          <a:xfrm>
            <a:off x="1476871" y="942218"/>
            <a:ext cx="4490127" cy="1446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scelerisque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malesuada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libero a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 Morbi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dui, fermentum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lectus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ornare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dignissim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risus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 Donec lacinia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nli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lectus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ornare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v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iverra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679C060-74BC-FCA2-0094-D75A7168EA89}"/>
              </a:ext>
            </a:extLst>
          </p:cNvPr>
          <p:cNvSpPr txBox="1"/>
          <p:nvPr/>
        </p:nvSpPr>
        <p:spPr>
          <a:xfrm>
            <a:off x="6225003" y="942218"/>
            <a:ext cx="4490127" cy="1446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scelerisque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malesuada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libero a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 Morbi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dui, fermentum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lectus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ornare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dignissim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risus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 Donec lacinia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nli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lectus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ornare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v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iverra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D0C7102-896D-BC55-08DC-4E728A59EECE}"/>
              </a:ext>
            </a:extLst>
          </p:cNvPr>
          <p:cNvSpPr txBox="1"/>
          <p:nvPr/>
        </p:nvSpPr>
        <p:spPr>
          <a:xfrm>
            <a:off x="5102364" y="5075909"/>
            <a:ext cx="2020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bg1"/>
                </a:solidFill>
                <a:latin typeface="Montserrat" panose="00000500000000000000" pitchFamily="2" charset="0"/>
              </a:rPr>
              <a:t>Lorem ipsum </a:t>
            </a:r>
            <a:r>
              <a:rPr lang="fr-FR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dolor</a:t>
            </a:r>
            <a:r>
              <a:rPr lang="fr-FR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fr-FR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sit</a:t>
            </a:r>
            <a:r>
              <a:rPr lang="fr-FR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fr-FR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amet</a:t>
            </a:r>
            <a:r>
              <a:rPr lang="fr-FR" sz="12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fr-FR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conse</a:t>
            </a:r>
            <a:r>
              <a:rPr lang="fr-FR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fr-FR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lectus</a:t>
            </a:r>
            <a:r>
              <a:rPr lang="fr-FR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fr-FR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ornare</a:t>
            </a:r>
            <a:endParaRPr lang="en-ID" sz="12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B7CD09B-F080-5E82-209B-2F9D185F1E04}"/>
              </a:ext>
            </a:extLst>
          </p:cNvPr>
          <p:cNvSpPr txBox="1"/>
          <p:nvPr/>
        </p:nvSpPr>
        <p:spPr>
          <a:xfrm>
            <a:off x="1684123" y="5075909"/>
            <a:ext cx="2020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bg1"/>
                </a:solidFill>
                <a:latin typeface="Montserrat" panose="00000500000000000000" pitchFamily="2" charset="0"/>
              </a:rPr>
              <a:t>Lorem ipsum </a:t>
            </a:r>
            <a:r>
              <a:rPr lang="fr-FR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dolor</a:t>
            </a:r>
            <a:r>
              <a:rPr lang="fr-FR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fr-FR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sit</a:t>
            </a:r>
            <a:r>
              <a:rPr lang="fr-FR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fr-FR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amet</a:t>
            </a:r>
            <a:r>
              <a:rPr lang="fr-FR" sz="12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fr-FR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conse</a:t>
            </a:r>
            <a:r>
              <a:rPr lang="fr-FR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fr-FR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lectus</a:t>
            </a:r>
            <a:r>
              <a:rPr lang="fr-FR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fr-FR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ornare</a:t>
            </a:r>
            <a:endParaRPr lang="en-ID" sz="12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C010998-6598-72B9-1F3F-D901C920A643}"/>
              </a:ext>
            </a:extLst>
          </p:cNvPr>
          <p:cNvSpPr txBox="1"/>
          <p:nvPr/>
        </p:nvSpPr>
        <p:spPr>
          <a:xfrm>
            <a:off x="8486912" y="5075909"/>
            <a:ext cx="2020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bg1"/>
                </a:solidFill>
                <a:latin typeface="Montserrat" panose="00000500000000000000" pitchFamily="2" charset="0"/>
              </a:rPr>
              <a:t>Lorem ipsum </a:t>
            </a:r>
            <a:r>
              <a:rPr lang="fr-FR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dolor</a:t>
            </a:r>
            <a:r>
              <a:rPr lang="fr-FR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fr-FR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sit</a:t>
            </a:r>
            <a:r>
              <a:rPr lang="fr-FR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fr-FR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amet</a:t>
            </a:r>
            <a:r>
              <a:rPr lang="fr-FR" sz="12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fr-FR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conse</a:t>
            </a:r>
            <a:r>
              <a:rPr lang="fr-FR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fr-FR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lectus</a:t>
            </a:r>
            <a:r>
              <a:rPr lang="fr-FR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fr-FR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ornare</a:t>
            </a:r>
            <a:endParaRPr lang="en-ID" sz="12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164355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8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rgbClr val="50C3CA"/>
            </a:gs>
            <a:gs pos="100000">
              <a:srgbClr val="1AA4BE"/>
            </a:gs>
          </a:gsLst>
          <a:lin ang="480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828</TotalTime>
  <Words>1832</Words>
  <Application>Microsoft Office PowerPoint</Application>
  <PresentationFormat>Widescreen</PresentationFormat>
  <Paragraphs>126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Montserrat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slidexpitch</dc:creator>
  <cp:lastModifiedBy>ahmad shehreen</cp:lastModifiedBy>
  <cp:revision>86</cp:revision>
  <dcterms:created xsi:type="dcterms:W3CDTF">2019-08-12T03:52:24Z</dcterms:created>
  <dcterms:modified xsi:type="dcterms:W3CDTF">2022-06-11T19:54:27Z</dcterms:modified>
</cp:coreProperties>
</file>