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9" r:id="rId20"/>
    <p:sldId id="280" r:id="rId21"/>
    <p:sldId id="281" r:id="rId22"/>
    <p:sldId id="282" r:id="rId23"/>
    <p:sldId id="283" r:id="rId24"/>
    <p:sldId id="284" r:id="rId25"/>
    <p:sldId id="295" r:id="rId26"/>
  </p:sldIdLst>
  <p:sldSz cx="12192000" cy="6858000"/>
  <p:notesSz cx="6858000" cy="9144000"/>
  <p:embeddedFontLst>
    <p:embeddedFont>
      <p:font typeface="Archivo" pitchFamily="2" charset="0"/>
      <p:regular r:id="rId28"/>
      <p:bold r:id="rId29"/>
      <p:italic r:id="rId30"/>
      <p:boldItalic r:id="rId31"/>
    </p:embeddedFont>
    <p:embeddedFont>
      <p:font typeface="Archivo Bold" pitchFamily="2" charset="0"/>
      <p:bold r:id="rId32"/>
    </p:embeddedFont>
    <p:embeddedFont>
      <p:font typeface="Calibri" panose="020F0502020204030204"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000"/>
    <a:srgbClr val="404040"/>
    <a:srgbClr val="6F2E28"/>
    <a:srgbClr val="C5531E"/>
    <a:srgbClr val="E67B6A"/>
    <a:srgbClr val="FFBD6A"/>
    <a:srgbClr val="0779E4"/>
    <a:srgbClr val="FE3463"/>
    <a:srgbClr val="B6B6B6"/>
    <a:srgbClr val="00D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6229" autoAdjust="0"/>
  </p:normalViewPr>
  <p:slideViewPr>
    <p:cSldViewPr snapToGrid="0" showGuides="1">
      <p:cViewPr>
        <p:scale>
          <a:sx n="75" d="100"/>
          <a:sy n="75" d="100"/>
        </p:scale>
        <p:origin x="2292" y="8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2258C7-199A-4695-AD4E-188367E876D8}"/>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lumMod val="85000"/>
              <a:lumOff val="15000"/>
            </a:schemeClr>
          </a:solidFill>
          <a:ln>
            <a:noFill/>
          </a:ln>
        </p:spPr>
        <p:txBody>
          <a:bodyPr wrap="square">
            <a:noAutofit/>
          </a:bodyPr>
          <a:lstStyle>
            <a:lvl1pPr marL="0" indent="0">
              <a:buNone/>
              <a:defRPr sz="1100">
                <a:solidFill>
                  <a:schemeClr val="bg1"/>
                </a:solidFill>
              </a:defRPr>
            </a:lvl1pPr>
          </a:lstStyle>
          <a:p>
            <a:pPr lvl="0"/>
            <a:endParaRPr lang="id-ID" noProof="0"/>
          </a:p>
        </p:txBody>
      </p:sp>
    </p:spTree>
    <p:extLst>
      <p:ext uri="{BB962C8B-B14F-4D97-AF65-F5344CB8AC3E}">
        <p14:creationId xmlns:p14="http://schemas.microsoft.com/office/powerpoint/2010/main" val="2308075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10146F-3620-499F-80AE-3E60CB93A7DC}"/>
              </a:ext>
            </a:extLst>
          </p:cNvPr>
          <p:cNvSpPr/>
          <p:nvPr userDrawn="1"/>
        </p:nvSpPr>
        <p:spPr>
          <a:xfrm flipH="1">
            <a:off x="0" y="0"/>
            <a:ext cx="57531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5">
            <a:extLst>
              <a:ext uri="{FF2B5EF4-FFF2-40B4-BE49-F238E27FC236}">
                <a16:creationId xmlns:a16="http://schemas.microsoft.com/office/drawing/2014/main" id="{129BFF9E-70B7-4FE7-B3FB-9AF5BC1FC872}"/>
              </a:ext>
            </a:extLst>
          </p:cNvPr>
          <p:cNvSpPr>
            <a:spLocks noGrp="1"/>
          </p:cNvSpPr>
          <p:nvPr>
            <p:ph type="pic" sz="quarter" idx="10"/>
          </p:nvPr>
        </p:nvSpPr>
        <p:spPr>
          <a:xfrm>
            <a:off x="7514725" y="1252611"/>
            <a:ext cx="2816728" cy="4085887"/>
          </a:xfrm>
          <a:custGeom>
            <a:avLst/>
            <a:gdLst>
              <a:gd name="connsiteX0" fmla="*/ 0 w 2816728"/>
              <a:gd name="connsiteY0" fmla="*/ 0 h 4085887"/>
              <a:gd name="connsiteX1" fmla="*/ 2816728 w 2816728"/>
              <a:gd name="connsiteY1" fmla="*/ 0 h 4085887"/>
              <a:gd name="connsiteX2" fmla="*/ 2816728 w 2816728"/>
              <a:gd name="connsiteY2" fmla="*/ 4085887 h 4085887"/>
              <a:gd name="connsiteX3" fmla="*/ 0 w 2816728"/>
              <a:gd name="connsiteY3" fmla="*/ 4085887 h 4085887"/>
            </a:gdLst>
            <a:ahLst/>
            <a:cxnLst>
              <a:cxn ang="0">
                <a:pos x="connsiteX0" y="connsiteY0"/>
              </a:cxn>
              <a:cxn ang="0">
                <a:pos x="connsiteX1" y="connsiteY1"/>
              </a:cxn>
              <a:cxn ang="0">
                <a:pos x="connsiteX2" y="connsiteY2"/>
              </a:cxn>
              <a:cxn ang="0">
                <a:pos x="connsiteX3" y="connsiteY3"/>
              </a:cxn>
            </a:cxnLst>
            <a:rect l="l" t="t" r="r" b="b"/>
            <a:pathLst>
              <a:path w="2816728" h="4085887">
                <a:moveTo>
                  <a:pt x="0" y="0"/>
                </a:moveTo>
                <a:lnTo>
                  <a:pt x="2816728" y="0"/>
                </a:lnTo>
                <a:lnTo>
                  <a:pt x="2816728" y="4085887"/>
                </a:lnTo>
                <a:lnTo>
                  <a:pt x="0" y="4085887"/>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1268168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339A88-8A18-4793-9700-45AEF48B8F77}"/>
              </a:ext>
            </a:extLst>
          </p:cNvPr>
          <p:cNvSpPr/>
          <p:nvPr userDrawn="1"/>
        </p:nvSpPr>
        <p:spPr>
          <a:xfrm>
            <a:off x="6997700" y="3394075"/>
            <a:ext cx="5194300" cy="279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icture Placeholder 9">
            <a:extLst>
              <a:ext uri="{FF2B5EF4-FFF2-40B4-BE49-F238E27FC236}">
                <a16:creationId xmlns:a16="http://schemas.microsoft.com/office/drawing/2014/main" id="{51EF1267-F4C5-406B-98B5-AE31E8126A86}"/>
              </a:ext>
            </a:extLst>
          </p:cNvPr>
          <p:cNvSpPr>
            <a:spLocks noGrp="1"/>
          </p:cNvSpPr>
          <p:nvPr>
            <p:ph type="pic" sz="quarter" idx="11"/>
          </p:nvPr>
        </p:nvSpPr>
        <p:spPr>
          <a:xfrm>
            <a:off x="6997700" y="0"/>
            <a:ext cx="5194300" cy="3394608"/>
          </a:xfrm>
          <a:custGeom>
            <a:avLst/>
            <a:gdLst>
              <a:gd name="connsiteX0" fmla="*/ 0 w 5194300"/>
              <a:gd name="connsiteY0" fmla="*/ 0 h 3394608"/>
              <a:gd name="connsiteX1" fmla="*/ 5194300 w 5194300"/>
              <a:gd name="connsiteY1" fmla="*/ 0 h 3394608"/>
              <a:gd name="connsiteX2" fmla="*/ 5194300 w 5194300"/>
              <a:gd name="connsiteY2" fmla="*/ 3394608 h 3394608"/>
              <a:gd name="connsiteX3" fmla="*/ 0 w 5194300"/>
              <a:gd name="connsiteY3" fmla="*/ 3394608 h 3394608"/>
            </a:gdLst>
            <a:ahLst/>
            <a:cxnLst>
              <a:cxn ang="0">
                <a:pos x="connsiteX0" y="connsiteY0"/>
              </a:cxn>
              <a:cxn ang="0">
                <a:pos x="connsiteX1" y="connsiteY1"/>
              </a:cxn>
              <a:cxn ang="0">
                <a:pos x="connsiteX2" y="connsiteY2"/>
              </a:cxn>
              <a:cxn ang="0">
                <a:pos x="connsiteX3" y="connsiteY3"/>
              </a:cxn>
            </a:cxnLst>
            <a:rect l="l" t="t" r="r" b="b"/>
            <a:pathLst>
              <a:path w="5194300" h="3394608">
                <a:moveTo>
                  <a:pt x="0" y="0"/>
                </a:moveTo>
                <a:lnTo>
                  <a:pt x="5194300" y="0"/>
                </a:lnTo>
                <a:lnTo>
                  <a:pt x="5194300" y="3394608"/>
                </a:lnTo>
                <a:lnTo>
                  <a:pt x="0" y="3394608"/>
                </a:lnTo>
                <a:close/>
              </a:path>
            </a:pathLst>
          </a:custGeom>
          <a:solidFill>
            <a:schemeClr val="bg1">
              <a:lumMod val="8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7" name="Picture Placeholder 6">
            <a:extLst>
              <a:ext uri="{FF2B5EF4-FFF2-40B4-BE49-F238E27FC236}">
                <a16:creationId xmlns:a16="http://schemas.microsoft.com/office/drawing/2014/main" id="{A3286882-3E24-41D1-B30D-74D2F9F9B0CA}"/>
              </a:ext>
            </a:extLst>
          </p:cNvPr>
          <p:cNvSpPr>
            <a:spLocks noGrp="1"/>
          </p:cNvSpPr>
          <p:nvPr>
            <p:ph type="pic" sz="quarter" idx="10"/>
          </p:nvPr>
        </p:nvSpPr>
        <p:spPr>
          <a:xfrm>
            <a:off x="6096000" y="1612900"/>
            <a:ext cx="2463800" cy="3785970"/>
          </a:xfrm>
          <a:custGeom>
            <a:avLst/>
            <a:gdLst>
              <a:gd name="connsiteX0" fmla="*/ 0 w 2463800"/>
              <a:gd name="connsiteY0" fmla="*/ 0 h 3785970"/>
              <a:gd name="connsiteX1" fmla="*/ 2463800 w 2463800"/>
              <a:gd name="connsiteY1" fmla="*/ 0 h 3785970"/>
              <a:gd name="connsiteX2" fmla="*/ 2463800 w 2463800"/>
              <a:gd name="connsiteY2" fmla="*/ 3785970 h 3785970"/>
              <a:gd name="connsiteX3" fmla="*/ 0 w 2463800"/>
              <a:gd name="connsiteY3" fmla="*/ 3785970 h 3785970"/>
            </a:gdLst>
            <a:ahLst/>
            <a:cxnLst>
              <a:cxn ang="0">
                <a:pos x="connsiteX0" y="connsiteY0"/>
              </a:cxn>
              <a:cxn ang="0">
                <a:pos x="connsiteX1" y="connsiteY1"/>
              </a:cxn>
              <a:cxn ang="0">
                <a:pos x="connsiteX2" y="connsiteY2"/>
              </a:cxn>
              <a:cxn ang="0">
                <a:pos x="connsiteX3" y="connsiteY3"/>
              </a:cxn>
            </a:cxnLst>
            <a:rect l="l" t="t" r="r" b="b"/>
            <a:pathLst>
              <a:path w="2463800" h="3785970">
                <a:moveTo>
                  <a:pt x="0" y="0"/>
                </a:moveTo>
                <a:lnTo>
                  <a:pt x="2463800" y="0"/>
                </a:lnTo>
                <a:lnTo>
                  <a:pt x="2463800" y="3785970"/>
                </a:lnTo>
                <a:lnTo>
                  <a:pt x="0" y="3785970"/>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329936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B39F6-B229-4F45-B8D9-D04320EC7913}"/>
              </a:ext>
            </a:extLst>
          </p:cNvPr>
          <p:cNvSpPr/>
          <p:nvPr userDrawn="1"/>
        </p:nvSpPr>
        <p:spPr>
          <a:xfrm>
            <a:off x="0" y="3257550"/>
            <a:ext cx="12192000" cy="3600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 name="Rectangle 3">
            <a:extLst>
              <a:ext uri="{FF2B5EF4-FFF2-40B4-BE49-F238E27FC236}">
                <a16:creationId xmlns:a16="http://schemas.microsoft.com/office/drawing/2014/main" id="{EDC16CAD-2505-4FA3-9B6C-D186E44BDFF1}"/>
              </a:ext>
            </a:extLst>
          </p:cNvPr>
          <p:cNvSpPr/>
          <p:nvPr userDrawn="1"/>
        </p:nvSpPr>
        <p:spPr>
          <a:xfrm>
            <a:off x="0" y="0"/>
            <a:ext cx="3695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Picture Placeholder 6">
            <a:extLst>
              <a:ext uri="{FF2B5EF4-FFF2-40B4-BE49-F238E27FC236}">
                <a16:creationId xmlns:a16="http://schemas.microsoft.com/office/drawing/2014/main" id="{834B07B7-67C9-4E7B-B1C0-6B1DE23E1845}"/>
              </a:ext>
            </a:extLst>
          </p:cNvPr>
          <p:cNvSpPr>
            <a:spLocks noGrp="1"/>
          </p:cNvSpPr>
          <p:nvPr>
            <p:ph type="pic" sz="quarter" idx="10"/>
          </p:nvPr>
        </p:nvSpPr>
        <p:spPr>
          <a:xfrm>
            <a:off x="984338" y="-1"/>
            <a:ext cx="4616362" cy="6858000"/>
          </a:xfrm>
          <a:custGeom>
            <a:avLst/>
            <a:gdLst>
              <a:gd name="connsiteX0" fmla="*/ 0 w 4616362"/>
              <a:gd name="connsiteY0" fmla="*/ 0 h 6858000"/>
              <a:gd name="connsiteX1" fmla="*/ 4616362 w 4616362"/>
              <a:gd name="connsiteY1" fmla="*/ 0 h 6858000"/>
              <a:gd name="connsiteX2" fmla="*/ 4616362 w 4616362"/>
              <a:gd name="connsiteY2" fmla="*/ 6858000 h 6858000"/>
              <a:gd name="connsiteX3" fmla="*/ 0 w 46163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16362" h="6858000">
                <a:moveTo>
                  <a:pt x="0" y="0"/>
                </a:moveTo>
                <a:lnTo>
                  <a:pt x="4616362" y="0"/>
                </a:lnTo>
                <a:lnTo>
                  <a:pt x="4616362" y="6858000"/>
                </a:lnTo>
                <a:lnTo>
                  <a:pt x="0" y="6858000"/>
                </a:lnTo>
                <a:close/>
              </a:path>
            </a:pathLst>
          </a:custGeom>
          <a:solidFill>
            <a:schemeClr val="bg1">
              <a:lumMod val="85000"/>
            </a:schemeClr>
          </a:solidFill>
          <a:ln>
            <a:noFill/>
          </a:ln>
        </p:spPr>
        <p:txBody>
          <a:bodyPr wrap="square">
            <a:noAutofit/>
          </a:bodyPr>
          <a:lstStyle>
            <a:lvl1pPr marL="0" indent="0">
              <a:buNone/>
              <a:defRPr sz="1100"/>
            </a:lvl1pPr>
          </a:lstStyle>
          <a:p>
            <a:pPr lvl="0"/>
            <a:endParaRPr lang="id-ID" noProof="0"/>
          </a:p>
        </p:txBody>
      </p:sp>
    </p:spTree>
    <p:extLst>
      <p:ext uri="{BB962C8B-B14F-4D97-AF65-F5344CB8AC3E}">
        <p14:creationId xmlns:p14="http://schemas.microsoft.com/office/powerpoint/2010/main" val="3446355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1F2CC3A-6C59-4F6F-9BB8-A3A7D5497B83}"/>
              </a:ext>
            </a:extLst>
          </p:cNvPr>
          <p:cNvSpPr>
            <a:spLocks noGrp="1"/>
          </p:cNvSpPr>
          <p:nvPr>
            <p:ph type="pic" sz="quarter" idx="10"/>
          </p:nvPr>
        </p:nvSpPr>
        <p:spPr>
          <a:xfrm>
            <a:off x="0" y="1141886"/>
            <a:ext cx="4267199" cy="2729189"/>
          </a:xfrm>
          <a:custGeom>
            <a:avLst/>
            <a:gdLst>
              <a:gd name="connsiteX0" fmla="*/ 0 w 4267199"/>
              <a:gd name="connsiteY0" fmla="*/ 0 h 2729189"/>
              <a:gd name="connsiteX1" fmla="*/ 4267199 w 4267199"/>
              <a:gd name="connsiteY1" fmla="*/ 0 h 2729189"/>
              <a:gd name="connsiteX2" fmla="*/ 4267199 w 4267199"/>
              <a:gd name="connsiteY2" fmla="*/ 2729189 h 2729189"/>
              <a:gd name="connsiteX3" fmla="*/ 0 w 4267199"/>
              <a:gd name="connsiteY3" fmla="*/ 2729189 h 2729189"/>
            </a:gdLst>
            <a:ahLst/>
            <a:cxnLst>
              <a:cxn ang="0">
                <a:pos x="connsiteX0" y="connsiteY0"/>
              </a:cxn>
              <a:cxn ang="0">
                <a:pos x="connsiteX1" y="connsiteY1"/>
              </a:cxn>
              <a:cxn ang="0">
                <a:pos x="connsiteX2" y="connsiteY2"/>
              </a:cxn>
              <a:cxn ang="0">
                <a:pos x="connsiteX3" y="connsiteY3"/>
              </a:cxn>
            </a:cxnLst>
            <a:rect l="l" t="t" r="r" b="b"/>
            <a:pathLst>
              <a:path w="4267199" h="2729189">
                <a:moveTo>
                  <a:pt x="0" y="0"/>
                </a:moveTo>
                <a:lnTo>
                  <a:pt x="4267199" y="0"/>
                </a:lnTo>
                <a:lnTo>
                  <a:pt x="4267199" y="2729189"/>
                </a:lnTo>
                <a:lnTo>
                  <a:pt x="0" y="2729189"/>
                </a:lnTo>
                <a:close/>
              </a:path>
            </a:pathLst>
          </a:custGeom>
          <a:solidFill>
            <a:schemeClr val="bg1">
              <a:lumMod val="85000"/>
            </a:schemeClr>
          </a:solidFill>
        </p:spPr>
        <p:txBody>
          <a:bodyPr wrap="square">
            <a:noAutofit/>
          </a:bodyPr>
          <a:lstStyle>
            <a:lvl1pPr marL="0" indent="0">
              <a:buNone/>
              <a:defRPr sz="1100">
                <a:solidFill>
                  <a:schemeClr val="accent3"/>
                </a:solidFill>
              </a:defRPr>
            </a:lvl1pPr>
          </a:lstStyle>
          <a:p>
            <a:pPr lvl="0"/>
            <a:endParaRPr lang="id-ID" noProof="0"/>
          </a:p>
        </p:txBody>
      </p:sp>
      <p:sp>
        <p:nvSpPr>
          <p:cNvPr id="10" name="Picture Placeholder 9">
            <a:extLst>
              <a:ext uri="{FF2B5EF4-FFF2-40B4-BE49-F238E27FC236}">
                <a16:creationId xmlns:a16="http://schemas.microsoft.com/office/drawing/2014/main" id="{F4BD142C-3A53-47B3-9B6C-000DDC000362}"/>
              </a:ext>
            </a:extLst>
          </p:cNvPr>
          <p:cNvSpPr>
            <a:spLocks noGrp="1"/>
          </p:cNvSpPr>
          <p:nvPr>
            <p:ph type="pic" sz="quarter" idx="11"/>
          </p:nvPr>
        </p:nvSpPr>
        <p:spPr>
          <a:xfrm>
            <a:off x="4267199" y="1141886"/>
            <a:ext cx="7924800" cy="2730500"/>
          </a:xfrm>
          <a:custGeom>
            <a:avLst/>
            <a:gdLst>
              <a:gd name="connsiteX0" fmla="*/ 0 w 7924800"/>
              <a:gd name="connsiteY0" fmla="*/ 0 h 2730500"/>
              <a:gd name="connsiteX1" fmla="*/ 7924800 w 7924800"/>
              <a:gd name="connsiteY1" fmla="*/ 0 h 2730500"/>
              <a:gd name="connsiteX2" fmla="*/ 7924800 w 7924800"/>
              <a:gd name="connsiteY2" fmla="*/ 2730500 h 2730500"/>
              <a:gd name="connsiteX3" fmla="*/ 0 w 79248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7924800" h="2730500">
                <a:moveTo>
                  <a:pt x="0" y="0"/>
                </a:moveTo>
                <a:lnTo>
                  <a:pt x="7924800" y="0"/>
                </a:lnTo>
                <a:lnTo>
                  <a:pt x="7924800" y="2730500"/>
                </a:lnTo>
                <a:lnTo>
                  <a:pt x="0" y="2730500"/>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3577299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F46FF8-7DD4-4960-86EB-A0B4654E8AB8}"/>
              </a:ext>
            </a:extLst>
          </p:cNvPr>
          <p:cNvSpPr/>
          <p:nvPr userDrawn="1"/>
        </p:nvSpPr>
        <p:spPr>
          <a:xfrm>
            <a:off x="0" y="0"/>
            <a:ext cx="26098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Picture Placeholder 6">
            <a:extLst>
              <a:ext uri="{FF2B5EF4-FFF2-40B4-BE49-F238E27FC236}">
                <a16:creationId xmlns:a16="http://schemas.microsoft.com/office/drawing/2014/main" id="{ACDD5490-4EA0-4070-BBA1-4C047BCECA34}"/>
              </a:ext>
            </a:extLst>
          </p:cNvPr>
          <p:cNvSpPr>
            <a:spLocks noGrp="1"/>
          </p:cNvSpPr>
          <p:nvPr>
            <p:ph type="pic" sz="quarter" idx="10"/>
          </p:nvPr>
        </p:nvSpPr>
        <p:spPr>
          <a:xfrm>
            <a:off x="0" y="3162299"/>
            <a:ext cx="3381375" cy="2730500"/>
          </a:xfrm>
          <a:custGeom>
            <a:avLst/>
            <a:gdLst>
              <a:gd name="connsiteX0" fmla="*/ 0 w 3381375"/>
              <a:gd name="connsiteY0" fmla="*/ 0 h 2730500"/>
              <a:gd name="connsiteX1" fmla="*/ 3381375 w 3381375"/>
              <a:gd name="connsiteY1" fmla="*/ 0 h 2730500"/>
              <a:gd name="connsiteX2" fmla="*/ 3381375 w 3381375"/>
              <a:gd name="connsiteY2" fmla="*/ 2730500 h 2730500"/>
              <a:gd name="connsiteX3" fmla="*/ 0 w 3381375"/>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3381375" h="2730500">
                <a:moveTo>
                  <a:pt x="0" y="0"/>
                </a:moveTo>
                <a:lnTo>
                  <a:pt x="3381375" y="0"/>
                </a:lnTo>
                <a:lnTo>
                  <a:pt x="3381375" y="2730500"/>
                </a:lnTo>
                <a:lnTo>
                  <a:pt x="0" y="2730500"/>
                </a:lnTo>
                <a:close/>
              </a:path>
            </a:pathLst>
          </a:custGeom>
          <a:solidFill>
            <a:schemeClr val="bg1">
              <a:lumMod val="95000"/>
            </a:schemeClr>
          </a:solidFill>
        </p:spPr>
        <p:txBody>
          <a:bodyPr wrap="square">
            <a:noAutofit/>
          </a:bodyPr>
          <a:lstStyle>
            <a:lvl1pPr marL="0" indent="0">
              <a:buNone/>
              <a:defRPr sz="1100"/>
            </a:lvl1pPr>
          </a:lstStyle>
          <a:p>
            <a:pPr lvl="0"/>
            <a:endParaRPr lang="id-ID" noProof="0"/>
          </a:p>
        </p:txBody>
      </p:sp>
      <p:sp>
        <p:nvSpPr>
          <p:cNvPr id="11" name="Picture Placeholder 10">
            <a:extLst>
              <a:ext uri="{FF2B5EF4-FFF2-40B4-BE49-F238E27FC236}">
                <a16:creationId xmlns:a16="http://schemas.microsoft.com/office/drawing/2014/main" id="{8B03860A-8629-4101-8F0D-5B11CE2C29AB}"/>
              </a:ext>
            </a:extLst>
          </p:cNvPr>
          <p:cNvSpPr>
            <a:spLocks noGrp="1"/>
          </p:cNvSpPr>
          <p:nvPr>
            <p:ph type="pic" sz="quarter" idx="11"/>
          </p:nvPr>
        </p:nvSpPr>
        <p:spPr>
          <a:xfrm>
            <a:off x="3381375" y="3162299"/>
            <a:ext cx="3381375" cy="2730500"/>
          </a:xfrm>
          <a:custGeom>
            <a:avLst/>
            <a:gdLst>
              <a:gd name="connsiteX0" fmla="*/ 0 w 3381375"/>
              <a:gd name="connsiteY0" fmla="*/ 0 h 2730500"/>
              <a:gd name="connsiteX1" fmla="*/ 3381375 w 3381375"/>
              <a:gd name="connsiteY1" fmla="*/ 0 h 2730500"/>
              <a:gd name="connsiteX2" fmla="*/ 3381375 w 3381375"/>
              <a:gd name="connsiteY2" fmla="*/ 2730500 h 2730500"/>
              <a:gd name="connsiteX3" fmla="*/ 0 w 3381375"/>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3381375" h="2730500">
                <a:moveTo>
                  <a:pt x="0" y="0"/>
                </a:moveTo>
                <a:lnTo>
                  <a:pt x="3381375" y="0"/>
                </a:lnTo>
                <a:lnTo>
                  <a:pt x="3381375" y="2730500"/>
                </a:lnTo>
                <a:lnTo>
                  <a:pt x="0" y="2730500"/>
                </a:lnTo>
                <a:close/>
              </a:path>
            </a:pathLst>
          </a:custGeom>
          <a:solidFill>
            <a:schemeClr val="bg1">
              <a:lumMod val="85000"/>
            </a:schemeClr>
          </a:solidFill>
        </p:spPr>
        <p:txBody>
          <a:bodyPr wrap="square">
            <a:noAutofit/>
          </a:bodyPr>
          <a:lstStyle>
            <a:lvl1pPr marL="0" indent="0">
              <a:buNone/>
              <a:defRPr sz="1100"/>
            </a:lvl1pPr>
          </a:lstStyle>
          <a:p>
            <a:pPr lvl="0"/>
            <a:endParaRPr lang="id-ID" noProof="0"/>
          </a:p>
        </p:txBody>
      </p:sp>
    </p:spTree>
    <p:extLst>
      <p:ext uri="{BB962C8B-B14F-4D97-AF65-F5344CB8AC3E}">
        <p14:creationId xmlns:p14="http://schemas.microsoft.com/office/powerpoint/2010/main" val="787706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5DF6C-168E-4408-A481-AAA6FE74FD0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6" name="Picture Placeholder 5">
            <a:extLst>
              <a:ext uri="{FF2B5EF4-FFF2-40B4-BE49-F238E27FC236}">
                <a16:creationId xmlns:a16="http://schemas.microsoft.com/office/drawing/2014/main" id="{6E1B33EC-B042-40D3-AA00-BA787B5DBFD7}"/>
              </a:ext>
            </a:extLst>
          </p:cNvPr>
          <p:cNvSpPr>
            <a:spLocks noGrp="1"/>
          </p:cNvSpPr>
          <p:nvPr>
            <p:ph type="pic" sz="quarter" idx="10"/>
          </p:nvPr>
        </p:nvSpPr>
        <p:spPr>
          <a:xfrm>
            <a:off x="7696200" y="3768186"/>
            <a:ext cx="3657600" cy="2636136"/>
          </a:xfrm>
          <a:custGeom>
            <a:avLst/>
            <a:gdLst>
              <a:gd name="connsiteX0" fmla="*/ 0 w 3657600"/>
              <a:gd name="connsiteY0" fmla="*/ 0 h 2636136"/>
              <a:gd name="connsiteX1" fmla="*/ 3657600 w 3657600"/>
              <a:gd name="connsiteY1" fmla="*/ 0 h 2636136"/>
              <a:gd name="connsiteX2" fmla="*/ 3657600 w 3657600"/>
              <a:gd name="connsiteY2" fmla="*/ 2636136 h 2636136"/>
              <a:gd name="connsiteX3" fmla="*/ 0 w 3657600"/>
              <a:gd name="connsiteY3" fmla="*/ 2636136 h 2636136"/>
            </a:gdLst>
            <a:ahLst/>
            <a:cxnLst>
              <a:cxn ang="0">
                <a:pos x="connsiteX0" y="connsiteY0"/>
              </a:cxn>
              <a:cxn ang="0">
                <a:pos x="connsiteX1" y="connsiteY1"/>
              </a:cxn>
              <a:cxn ang="0">
                <a:pos x="connsiteX2" y="connsiteY2"/>
              </a:cxn>
              <a:cxn ang="0">
                <a:pos x="connsiteX3" y="connsiteY3"/>
              </a:cxn>
            </a:cxnLst>
            <a:rect l="l" t="t" r="r" b="b"/>
            <a:pathLst>
              <a:path w="3657600" h="2636136">
                <a:moveTo>
                  <a:pt x="0" y="0"/>
                </a:moveTo>
                <a:lnTo>
                  <a:pt x="3657600" y="0"/>
                </a:lnTo>
                <a:lnTo>
                  <a:pt x="3657600" y="2636136"/>
                </a:lnTo>
                <a:lnTo>
                  <a:pt x="0" y="2636136"/>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4" name="Freeform: Shape 5">
            <a:extLst>
              <a:ext uri="{FF2B5EF4-FFF2-40B4-BE49-F238E27FC236}">
                <a16:creationId xmlns:a16="http://schemas.microsoft.com/office/drawing/2014/main" id="{6E1B33EC-B042-40D3-AA00-BA787B5DBFD7}"/>
              </a:ext>
            </a:extLst>
          </p:cNvPr>
          <p:cNvSpPr>
            <a:spLocks noGrp="1"/>
          </p:cNvSpPr>
          <p:nvPr>
            <p:ph type="pic" sz="quarter" idx="11"/>
          </p:nvPr>
        </p:nvSpPr>
        <p:spPr>
          <a:xfrm>
            <a:off x="7696200" y="990600"/>
            <a:ext cx="3657600" cy="2636136"/>
          </a:xfrm>
          <a:custGeom>
            <a:avLst/>
            <a:gdLst>
              <a:gd name="connsiteX0" fmla="*/ 0 w 3657600"/>
              <a:gd name="connsiteY0" fmla="*/ 0 h 2636136"/>
              <a:gd name="connsiteX1" fmla="*/ 3657600 w 3657600"/>
              <a:gd name="connsiteY1" fmla="*/ 0 h 2636136"/>
              <a:gd name="connsiteX2" fmla="*/ 3657600 w 3657600"/>
              <a:gd name="connsiteY2" fmla="*/ 2636136 h 2636136"/>
              <a:gd name="connsiteX3" fmla="*/ 0 w 3657600"/>
              <a:gd name="connsiteY3" fmla="*/ 2636136 h 2636136"/>
            </a:gdLst>
            <a:ahLst/>
            <a:cxnLst>
              <a:cxn ang="0">
                <a:pos x="connsiteX0" y="connsiteY0"/>
              </a:cxn>
              <a:cxn ang="0">
                <a:pos x="connsiteX1" y="connsiteY1"/>
              </a:cxn>
              <a:cxn ang="0">
                <a:pos x="connsiteX2" y="connsiteY2"/>
              </a:cxn>
              <a:cxn ang="0">
                <a:pos x="connsiteX3" y="connsiteY3"/>
              </a:cxn>
            </a:cxnLst>
            <a:rect l="l" t="t" r="r" b="b"/>
            <a:pathLst>
              <a:path w="3657600" h="2636136">
                <a:moveTo>
                  <a:pt x="0" y="0"/>
                </a:moveTo>
                <a:lnTo>
                  <a:pt x="3657600" y="0"/>
                </a:lnTo>
                <a:lnTo>
                  <a:pt x="3657600" y="2636136"/>
                </a:lnTo>
                <a:lnTo>
                  <a:pt x="0" y="2636136"/>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187080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99D60F-E281-49B2-8C57-50F17F8A45FA}"/>
              </a:ext>
            </a:extLst>
          </p:cNvPr>
          <p:cNvSpPr/>
          <p:nvPr userDrawn="1"/>
        </p:nvSpPr>
        <p:spPr>
          <a:xfrm>
            <a:off x="8826500" y="3946525"/>
            <a:ext cx="3365500" cy="2911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BCEF0394-9BCB-4E25-A3CC-F9985A2A89BF}"/>
              </a:ext>
            </a:extLst>
          </p:cNvPr>
          <p:cNvSpPr>
            <a:spLocks noGrp="1"/>
          </p:cNvSpPr>
          <p:nvPr>
            <p:ph type="pic" sz="quarter" idx="10"/>
          </p:nvPr>
        </p:nvSpPr>
        <p:spPr>
          <a:xfrm>
            <a:off x="1562432" y="0"/>
            <a:ext cx="2761918" cy="3946388"/>
          </a:xfrm>
          <a:custGeom>
            <a:avLst/>
            <a:gdLst>
              <a:gd name="connsiteX0" fmla="*/ 0 w 2761918"/>
              <a:gd name="connsiteY0" fmla="*/ 0 h 3946388"/>
              <a:gd name="connsiteX1" fmla="*/ 2761918 w 2761918"/>
              <a:gd name="connsiteY1" fmla="*/ 0 h 3946388"/>
              <a:gd name="connsiteX2" fmla="*/ 2761918 w 2761918"/>
              <a:gd name="connsiteY2" fmla="*/ 3946388 h 3946388"/>
              <a:gd name="connsiteX3" fmla="*/ 0 w 2761918"/>
              <a:gd name="connsiteY3" fmla="*/ 3946388 h 3946388"/>
            </a:gdLst>
            <a:ahLst/>
            <a:cxnLst>
              <a:cxn ang="0">
                <a:pos x="connsiteX0" y="connsiteY0"/>
              </a:cxn>
              <a:cxn ang="0">
                <a:pos x="connsiteX1" y="connsiteY1"/>
              </a:cxn>
              <a:cxn ang="0">
                <a:pos x="connsiteX2" y="connsiteY2"/>
              </a:cxn>
              <a:cxn ang="0">
                <a:pos x="connsiteX3" y="connsiteY3"/>
              </a:cxn>
            </a:cxnLst>
            <a:rect l="l" t="t" r="r" b="b"/>
            <a:pathLst>
              <a:path w="2761918" h="3946388">
                <a:moveTo>
                  <a:pt x="0" y="0"/>
                </a:moveTo>
                <a:lnTo>
                  <a:pt x="2761918" y="0"/>
                </a:lnTo>
                <a:lnTo>
                  <a:pt x="2761918" y="3946388"/>
                </a:lnTo>
                <a:lnTo>
                  <a:pt x="0" y="3946388"/>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0" name="Picture Placeholder 9">
            <a:extLst>
              <a:ext uri="{FF2B5EF4-FFF2-40B4-BE49-F238E27FC236}">
                <a16:creationId xmlns:a16="http://schemas.microsoft.com/office/drawing/2014/main" id="{FD15C98E-E053-4C09-8C80-187BDD553A1E}"/>
              </a:ext>
            </a:extLst>
          </p:cNvPr>
          <p:cNvSpPr>
            <a:spLocks noGrp="1"/>
          </p:cNvSpPr>
          <p:nvPr>
            <p:ph type="pic" sz="quarter" idx="11"/>
          </p:nvPr>
        </p:nvSpPr>
        <p:spPr>
          <a:xfrm>
            <a:off x="6096000" y="2990850"/>
            <a:ext cx="4608762" cy="2803388"/>
          </a:xfrm>
          <a:custGeom>
            <a:avLst/>
            <a:gdLst>
              <a:gd name="connsiteX0" fmla="*/ 0 w 4608762"/>
              <a:gd name="connsiteY0" fmla="*/ 0 h 2803388"/>
              <a:gd name="connsiteX1" fmla="*/ 4608762 w 4608762"/>
              <a:gd name="connsiteY1" fmla="*/ 0 h 2803388"/>
              <a:gd name="connsiteX2" fmla="*/ 4608762 w 4608762"/>
              <a:gd name="connsiteY2" fmla="*/ 2803388 h 2803388"/>
              <a:gd name="connsiteX3" fmla="*/ 0 w 4608762"/>
              <a:gd name="connsiteY3" fmla="*/ 2803388 h 2803388"/>
            </a:gdLst>
            <a:ahLst/>
            <a:cxnLst>
              <a:cxn ang="0">
                <a:pos x="connsiteX0" y="connsiteY0"/>
              </a:cxn>
              <a:cxn ang="0">
                <a:pos x="connsiteX1" y="connsiteY1"/>
              </a:cxn>
              <a:cxn ang="0">
                <a:pos x="connsiteX2" y="connsiteY2"/>
              </a:cxn>
              <a:cxn ang="0">
                <a:pos x="connsiteX3" y="connsiteY3"/>
              </a:cxn>
            </a:cxnLst>
            <a:rect l="l" t="t" r="r" b="b"/>
            <a:pathLst>
              <a:path w="4608762" h="2803388">
                <a:moveTo>
                  <a:pt x="0" y="0"/>
                </a:moveTo>
                <a:lnTo>
                  <a:pt x="4608762" y="0"/>
                </a:lnTo>
                <a:lnTo>
                  <a:pt x="4608762" y="2803388"/>
                </a:lnTo>
                <a:lnTo>
                  <a:pt x="0" y="2803388"/>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52956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15876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D8B9B6-7275-4125-ABEB-3D50718866D7}"/>
              </a:ext>
            </a:extLst>
          </p:cNvPr>
          <p:cNvSpPr/>
          <p:nvPr userDrawn="1"/>
        </p:nvSpPr>
        <p:spPr>
          <a:xfrm>
            <a:off x="-10160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50"/>
          </a:p>
        </p:txBody>
      </p:sp>
      <p:sp>
        <p:nvSpPr>
          <p:cNvPr id="8" name="Picture Placeholder 7">
            <a:extLst>
              <a:ext uri="{FF2B5EF4-FFF2-40B4-BE49-F238E27FC236}">
                <a16:creationId xmlns:a16="http://schemas.microsoft.com/office/drawing/2014/main" id="{7128AE54-44BD-49D0-A620-B1FDD19ABB85}"/>
              </a:ext>
            </a:extLst>
          </p:cNvPr>
          <p:cNvSpPr>
            <a:spLocks noGrp="1"/>
          </p:cNvSpPr>
          <p:nvPr>
            <p:ph type="pic" sz="quarter" idx="10"/>
          </p:nvPr>
        </p:nvSpPr>
        <p:spPr>
          <a:xfrm>
            <a:off x="1758950" y="2705099"/>
            <a:ext cx="1765300" cy="1828800"/>
          </a:xfrm>
          <a:custGeom>
            <a:avLst/>
            <a:gdLst>
              <a:gd name="connsiteX0" fmla="*/ 0 w 1765300"/>
              <a:gd name="connsiteY0" fmla="*/ 0 h 1828800"/>
              <a:gd name="connsiteX1" fmla="*/ 1765300 w 1765300"/>
              <a:gd name="connsiteY1" fmla="*/ 0 h 1828800"/>
              <a:gd name="connsiteX2" fmla="*/ 1765300 w 1765300"/>
              <a:gd name="connsiteY2" fmla="*/ 1828800 h 1828800"/>
              <a:gd name="connsiteX3" fmla="*/ 0 w 17653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765300" h="1828800">
                <a:moveTo>
                  <a:pt x="0" y="0"/>
                </a:moveTo>
                <a:lnTo>
                  <a:pt x="1765300" y="0"/>
                </a:lnTo>
                <a:lnTo>
                  <a:pt x="1765300" y="1828800"/>
                </a:lnTo>
                <a:lnTo>
                  <a:pt x="0" y="1828800"/>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
        <p:nvSpPr>
          <p:cNvPr id="11" name="Picture Placeholder 10">
            <a:extLst>
              <a:ext uri="{FF2B5EF4-FFF2-40B4-BE49-F238E27FC236}">
                <a16:creationId xmlns:a16="http://schemas.microsoft.com/office/drawing/2014/main" id="{A3605D70-3BE8-4E6C-91B1-52B2E336F2EC}"/>
              </a:ext>
            </a:extLst>
          </p:cNvPr>
          <p:cNvSpPr>
            <a:spLocks noGrp="1"/>
          </p:cNvSpPr>
          <p:nvPr>
            <p:ph type="pic" sz="quarter" idx="11"/>
          </p:nvPr>
        </p:nvSpPr>
        <p:spPr>
          <a:xfrm>
            <a:off x="5219700" y="2705099"/>
            <a:ext cx="1765300" cy="1828800"/>
          </a:xfrm>
          <a:custGeom>
            <a:avLst/>
            <a:gdLst>
              <a:gd name="connsiteX0" fmla="*/ 0 w 1765300"/>
              <a:gd name="connsiteY0" fmla="*/ 0 h 1828800"/>
              <a:gd name="connsiteX1" fmla="*/ 1765300 w 1765300"/>
              <a:gd name="connsiteY1" fmla="*/ 0 h 1828800"/>
              <a:gd name="connsiteX2" fmla="*/ 1765300 w 1765300"/>
              <a:gd name="connsiteY2" fmla="*/ 1828800 h 1828800"/>
              <a:gd name="connsiteX3" fmla="*/ 0 w 17653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765300" h="1828800">
                <a:moveTo>
                  <a:pt x="0" y="0"/>
                </a:moveTo>
                <a:lnTo>
                  <a:pt x="1765300" y="0"/>
                </a:lnTo>
                <a:lnTo>
                  <a:pt x="1765300" y="1828800"/>
                </a:lnTo>
                <a:lnTo>
                  <a:pt x="0" y="1828800"/>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
        <p:nvSpPr>
          <p:cNvPr id="14" name="Picture Placeholder 13">
            <a:extLst>
              <a:ext uri="{FF2B5EF4-FFF2-40B4-BE49-F238E27FC236}">
                <a16:creationId xmlns:a16="http://schemas.microsoft.com/office/drawing/2014/main" id="{51E207E1-07BE-4088-8217-0DC812D0AB45}"/>
              </a:ext>
            </a:extLst>
          </p:cNvPr>
          <p:cNvSpPr>
            <a:spLocks noGrp="1"/>
          </p:cNvSpPr>
          <p:nvPr>
            <p:ph type="pic" sz="quarter" idx="12"/>
          </p:nvPr>
        </p:nvSpPr>
        <p:spPr>
          <a:xfrm>
            <a:off x="8680450" y="2705099"/>
            <a:ext cx="1765300" cy="1828800"/>
          </a:xfrm>
          <a:custGeom>
            <a:avLst/>
            <a:gdLst>
              <a:gd name="connsiteX0" fmla="*/ 0 w 1765300"/>
              <a:gd name="connsiteY0" fmla="*/ 0 h 1828800"/>
              <a:gd name="connsiteX1" fmla="*/ 1765300 w 1765300"/>
              <a:gd name="connsiteY1" fmla="*/ 0 h 1828800"/>
              <a:gd name="connsiteX2" fmla="*/ 1765300 w 1765300"/>
              <a:gd name="connsiteY2" fmla="*/ 1828800 h 1828800"/>
              <a:gd name="connsiteX3" fmla="*/ 0 w 17653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765300" h="1828800">
                <a:moveTo>
                  <a:pt x="0" y="0"/>
                </a:moveTo>
                <a:lnTo>
                  <a:pt x="1765300" y="0"/>
                </a:lnTo>
                <a:lnTo>
                  <a:pt x="1765300" y="1828800"/>
                </a:lnTo>
                <a:lnTo>
                  <a:pt x="0" y="1828800"/>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3415234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6D5AF-A48C-461B-8282-3239146B6EC2}"/>
              </a:ext>
            </a:extLst>
          </p:cNvPr>
          <p:cNvSpPr/>
          <p:nvPr userDrawn="1"/>
        </p:nvSpPr>
        <p:spPr>
          <a:xfrm>
            <a:off x="7924800" y="0"/>
            <a:ext cx="426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7" name="Picture Placeholder 6">
            <a:extLst>
              <a:ext uri="{FF2B5EF4-FFF2-40B4-BE49-F238E27FC236}">
                <a16:creationId xmlns:a16="http://schemas.microsoft.com/office/drawing/2014/main" id="{8355EB54-1330-4141-92C6-659DBA5B76E0}"/>
              </a:ext>
            </a:extLst>
          </p:cNvPr>
          <p:cNvSpPr>
            <a:spLocks noGrp="1"/>
          </p:cNvSpPr>
          <p:nvPr>
            <p:ph type="pic" sz="quarter" idx="10"/>
          </p:nvPr>
        </p:nvSpPr>
        <p:spPr>
          <a:xfrm>
            <a:off x="7072766" y="1041400"/>
            <a:ext cx="2757034" cy="2385373"/>
          </a:xfrm>
          <a:custGeom>
            <a:avLst/>
            <a:gdLst>
              <a:gd name="connsiteX0" fmla="*/ 0 w 2757034"/>
              <a:gd name="connsiteY0" fmla="*/ 0 h 2385373"/>
              <a:gd name="connsiteX1" fmla="*/ 2757034 w 2757034"/>
              <a:gd name="connsiteY1" fmla="*/ 0 h 2385373"/>
              <a:gd name="connsiteX2" fmla="*/ 2757034 w 2757034"/>
              <a:gd name="connsiteY2" fmla="*/ 2385373 h 2385373"/>
              <a:gd name="connsiteX3" fmla="*/ 0 w 2757034"/>
              <a:gd name="connsiteY3" fmla="*/ 2385373 h 2385373"/>
            </a:gdLst>
            <a:ahLst/>
            <a:cxnLst>
              <a:cxn ang="0">
                <a:pos x="connsiteX0" y="connsiteY0"/>
              </a:cxn>
              <a:cxn ang="0">
                <a:pos x="connsiteX1" y="connsiteY1"/>
              </a:cxn>
              <a:cxn ang="0">
                <a:pos x="connsiteX2" y="connsiteY2"/>
              </a:cxn>
              <a:cxn ang="0">
                <a:pos x="connsiteX3" y="connsiteY3"/>
              </a:cxn>
            </a:cxnLst>
            <a:rect l="l" t="t" r="r" b="b"/>
            <a:pathLst>
              <a:path w="2757034" h="2385373">
                <a:moveTo>
                  <a:pt x="0" y="0"/>
                </a:moveTo>
                <a:lnTo>
                  <a:pt x="2757034" y="0"/>
                </a:lnTo>
                <a:lnTo>
                  <a:pt x="2757034" y="2385373"/>
                </a:lnTo>
                <a:lnTo>
                  <a:pt x="0" y="2385373"/>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
        <p:nvSpPr>
          <p:cNvPr id="10" name="Picture Placeholder 9">
            <a:extLst>
              <a:ext uri="{FF2B5EF4-FFF2-40B4-BE49-F238E27FC236}">
                <a16:creationId xmlns:a16="http://schemas.microsoft.com/office/drawing/2014/main" id="{C0BF6FCB-7AEB-40B4-BBAF-C0701DE646D8}"/>
              </a:ext>
            </a:extLst>
          </p:cNvPr>
          <p:cNvSpPr>
            <a:spLocks noGrp="1"/>
          </p:cNvSpPr>
          <p:nvPr>
            <p:ph type="pic" sz="quarter" idx="11"/>
          </p:nvPr>
        </p:nvSpPr>
        <p:spPr>
          <a:xfrm>
            <a:off x="7072766" y="3731674"/>
            <a:ext cx="2757034" cy="2385373"/>
          </a:xfrm>
          <a:custGeom>
            <a:avLst/>
            <a:gdLst>
              <a:gd name="connsiteX0" fmla="*/ 0 w 2757034"/>
              <a:gd name="connsiteY0" fmla="*/ 0 h 2385373"/>
              <a:gd name="connsiteX1" fmla="*/ 2757034 w 2757034"/>
              <a:gd name="connsiteY1" fmla="*/ 0 h 2385373"/>
              <a:gd name="connsiteX2" fmla="*/ 2757034 w 2757034"/>
              <a:gd name="connsiteY2" fmla="*/ 2385373 h 2385373"/>
              <a:gd name="connsiteX3" fmla="*/ 0 w 2757034"/>
              <a:gd name="connsiteY3" fmla="*/ 2385373 h 2385373"/>
            </a:gdLst>
            <a:ahLst/>
            <a:cxnLst>
              <a:cxn ang="0">
                <a:pos x="connsiteX0" y="connsiteY0"/>
              </a:cxn>
              <a:cxn ang="0">
                <a:pos x="connsiteX1" y="connsiteY1"/>
              </a:cxn>
              <a:cxn ang="0">
                <a:pos x="connsiteX2" y="connsiteY2"/>
              </a:cxn>
              <a:cxn ang="0">
                <a:pos x="connsiteX3" y="connsiteY3"/>
              </a:cxn>
            </a:cxnLst>
            <a:rect l="l" t="t" r="r" b="b"/>
            <a:pathLst>
              <a:path w="2757034" h="2385373">
                <a:moveTo>
                  <a:pt x="0" y="0"/>
                </a:moveTo>
                <a:lnTo>
                  <a:pt x="2757034" y="0"/>
                </a:lnTo>
                <a:lnTo>
                  <a:pt x="2757034" y="2385373"/>
                </a:lnTo>
                <a:lnTo>
                  <a:pt x="0" y="2385373"/>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168221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FC52E5-AAA5-4577-B1EA-3D65EF84F0D0}"/>
              </a:ext>
            </a:extLst>
          </p:cNvPr>
          <p:cNvSpPr/>
          <p:nvPr userDrawn="1"/>
        </p:nvSpPr>
        <p:spPr>
          <a:xfrm>
            <a:off x="0" y="1839913"/>
            <a:ext cx="12192000" cy="1912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6D2D8238-6BAD-4F65-9F92-D7D759F96D4F}"/>
              </a:ext>
            </a:extLst>
          </p:cNvPr>
          <p:cNvSpPr>
            <a:spLocks noGrp="1"/>
          </p:cNvSpPr>
          <p:nvPr>
            <p:ph type="pic" sz="quarter" idx="10"/>
          </p:nvPr>
        </p:nvSpPr>
        <p:spPr>
          <a:xfrm>
            <a:off x="1536696" y="2396886"/>
            <a:ext cx="2860092" cy="2138697"/>
          </a:xfrm>
          <a:custGeom>
            <a:avLst/>
            <a:gdLst>
              <a:gd name="connsiteX0" fmla="*/ 0 w 2860092"/>
              <a:gd name="connsiteY0" fmla="*/ 0 h 2138697"/>
              <a:gd name="connsiteX1" fmla="*/ 2860092 w 2860092"/>
              <a:gd name="connsiteY1" fmla="*/ 0 h 2138697"/>
              <a:gd name="connsiteX2" fmla="*/ 2860092 w 2860092"/>
              <a:gd name="connsiteY2" fmla="*/ 2138697 h 2138697"/>
              <a:gd name="connsiteX3" fmla="*/ 0 w 2860092"/>
              <a:gd name="connsiteY3" fmla="*/ 2138697 h 2138697"/>
            </a:gdLst>
            <a:ahLst/>
            <a:cxnLst>
              <a:cxn ang="0">
                <a:pos x="connsiteX0" y="connsiteY0"/>
              </a:cxn>
              <a:cxn ang="0">
                <a:pos x="connsiteX1" y="connsiteY1"/>
              </a:cxn>
              <a:cxn ang="0">
                <a:pos x="connsiteX2" y="connsiteY2"/>
              </a:cxn>
              <a:cxn ang="0">
                <a:pos x="connsiteX3" y="connsiteY3"/>
              </a:cxn>
            </a:cxnLst>
            <a:rect l="l" t="t" r="r" b="b"/>
            <a:pathLst>
              <a:path w="2860092" h="2138697">
                <a:moveTo>
                  <a:pt x="0" y="0"/>
                </a:moveTo>
                <a:lnTo>
                  <a:pt x="2860092" y="0"/>
                </a:lnTo>
                <a:lnTo>
                  <a:pt x="2860092" y="2138697"/>
                </a:lnTo>
                <a:lnTo>
                  <a:pt x="0" y="2138697"/>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1" name="Picture Placeholder 10">
            <a:extLst>
              <a:ext uri="{FF2B5EF4-FFF2-40B4-BE49-F238E27FC236}">
                <a16:creationId xmlns:a16="http://schemas.microsoft.com/office/drawing/2014/main" id="{5F2570A2-7026-4204-AB53-E618B9E85682}"/>
              </a:ext>
            </a:extLst>
          </p:cNvPr>
          <p:cNvSpPr>
            <a:spLocks noGrp="1"/>
          </p:cNvSpPr>
          <p:nvPr>
            <p:ph type="pic" sz="quarter" idx="11"/>
          </p:nvPr>
        </p:nvSpPr>
        <p:spPr>
          <a:xfrm>
            <a:off x="4672301" y="2396885"/>
            <a:ext cx="2860092" cy="2138697"/>
          </a:xfrm>
          <a:custGeom>
            <a:avLst/>
            <a:gdLst>
              <a:gd name="connsiteX0" fmla="*/ 0 w 2860092"/>
              <a:gd name="connsiteY0" fmla="*/ 0 h 2138697"/>
              <a:gd name="connsiteX1" fmla="*/ 2860092 w 2860092"/>
              <a:gd name="connsiteY1" fmla="*/ 0 h 2138697"/>
              <a:gd name="connsiteX2" fmla="*/ 2860092 w 2860092"/>
              <a:gd name="connsiteY2" fmla="*/ 2138697 h 2138697"/>
              <a:gd name="connsiteX3" fmla="*/ 0 w 2860092"/>
              <a:gd name="connsiteY3" fmla="*/ 2138697 h 2138697"/>
            </a:gdLst>
            <a:ahLst/>
            <a:cxnLst>
              <a:cxn ang="0">
                <a:pos x="connsiteX0" y="connsiteY0"/>
              </a:cxn>
              <a:cxn ang="0">
                <a:pos x="connsiteX1" y="connsiteY1"/>
              </a:cxn>
              <a:cxn ang="0">
                <a:pos x="connsiteX2" y="connsiteY2"/>
              </a:cxn>
              <a:cxn ang="0">
                <a:pos x="connsiteX3" y="connsiteY3"/>
              </a:cxn>
            </a:cxnLst>
            <a:rect l="l" t="t" r="r" b="b"/>
            <a:pathLst>
              <a:path w="2860092" h="2138697">
                <a:moveTo>
                  <a:pt x="0" y="0"/>
                </a:moveTo>
                <a:lnTo>
                  <a:pt x="2860092" y="0"/>
                </a:lnTo>
                <a:lnTo>
                  <a:pt x="2860092" y="2138697"/>
                </a:lnTo>
                <a:lnTo>
                  <a:pt x="0" y="2138697"/>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4" name="Picture Placeholder 13">
            <a:extLst>
              <a:ext uri="{FF2B5EF4-FFF2-40B4-BE49-F238E27FC236}">
                <a16:creationId xmlns:a16="http://schemas.microsoft.com/office/drawing/2014/main" id="{DBC6B83E-EEC3-408A-B259-9CBA4003F71D}"/>
              </a:ext>
            </a:extLst>
          </p:cNvPr>
          <p:cNvSpPr>
            <a:spLocks noGrp="1"/>
          </p:cNvSpPr>
          <p:nvPr>
            <p:ph type="pic" sz="quarter" idx="12"/>
          </p:nvPr>
        </p:nvSpPr>
        <p:spPr>
          <a:xfrm>
            <a:off x="7807907" y="2396887"/>
            <a:ext cx="2860092" cy="2138697"/>
          </a:xfrm>
          <a:custGeom>
            <a:avLst/>
            <a:gdLst>
              <a:gd name="connsiteX0" fmla="*/ 0 w 2860092"/>
              <a:gd name="connsiteY0" fmla="*/ 0 h 2138697"/>
              <a:gd name="connsiteX1" fmla="*/ 2860092 w 2860092"/>
              <a:gd name="connsiteY1" fmla="*/ 0 h 2138697"/>
              <a:gd name="connsiteX2" fmla="*/ 2860092 w 2860092"/>
              <a:gd name="connsiteY2" fmla="*/ 2138697 h 2138697"/>
              <a:gd name="connsiteX3" fmla="*/ 0 w 2860092"/>
              <a:gd name="connsiteY3" fmla="*/ 2138697 h 2138697"/>
            </a:gdLst>
            <a:ahLst/>
            <a:cxnLst>
              <a:cxn ang="0">
                <a:pos x="connsiteX0" y="connsiteY0"/>
              </a:cxn>
              <a:cxn ang="0">
                <a:pos x="connsiteX1" y="connsiteY1"/>
              </a:cxn>
              <a:cxn ang="0">
                <a:pos x="connsiteX2" y="connsiteY2"/>
              </a:cxn>
              <a:cxn ang="0">
                <a:pos x="connsiteX3" y="connsiteY3"/>
              </a:cxn>
            </a:cxnLst>
            <a:rect l="l" t="t" r="r" b="b"/>
            <a:pathLst>
              <a:path w="2860092" h="2138697">
                <a:moveTo>
                  <a:pt x="0" y="0"/>
                </a:moveTo>
                <a:lnTo>
                  <a:pt x="2860092" y="0"/>
                </a:lnTo>
                <a:lnTo>
                  <a:pt x="2860092" y="2138697"/>
                </a:lnTo>
                <a:lnTo>
                  <a:pt x="0" y="2138697"/>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1322750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0AF783-5F78-4671-9413-82B16AA9CAE4}"/>
              </a:ext>
            </a:extLst>
          </p:cNvPr>
          <p:cNvSpPr/>
          <p:nvPr userDrawn="1"/>
        </p:nvSpPr>
        <p:spPr>
          <a:xfrm>
            <a:off x="1352550" y="0"/>
            <a:ext cx="27257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Picture Placeholder 6">
            <a:extLst>
              <a:ext uri="{FF2B5EF4-FFF2-40B4-BE49-F238E27FC236}">
                <a16:creationId xmlns:a16="http://schemas.microsoft.com/office/drawing/2014/main" id="{8B074210-B6B0-4253-A7BF-8B16D12A4A60}"/>
              </a:ext>
            </a:extLst>
          </p:cNvPr>
          <p:cNvSpPr>
            <a:spLocks noGrp="1"/>
          </p:cNvSpPr>
          <p:nvPr>
            <p:ph type="pic" sz="quarter" idx="10"/>
          </p:nvPr>
        </p:nvSpPr>
        <p:spPr>
          <a:xfrm>
            <a:off x="2456599" y="521776"/>
            <a:ext cx="2725003" cy="2738478"/>
          </a:xfrm>
          <a:custGeom>
            <a:avLst/>
            <a:gdLst>
              <a:gd name="connsiteX0" fmla="*/ 0 w 2725003"/>
              <a:gd name="connsiteY0" fmla="*/ 0 h 2738478"/>
              <a:gd name="connsiteX1" fmla="*/ 2725003 w 2725003"/>
              <a:gd name="connsiteY1" fmla="*/ 0 h 2738478"/>
              <a:gd name="connsiteX2" fmla="*/ 2725003 w 2725003"/>
              <a:gd name="connsiteY2" fmla="*/ 2738478 h 2738478"/>
              <a:gd name="connsiteX3" fmla="*/ 0 w 2725003"/>
              <a:gd name="connsiteY3" fmla="*/ 2738478 h 2738478"/>
            </a:gdLst>
            <a:ahLst/>
            <a:cxnLst>
              <a:cxn ang="0">
                <a:pos x="connsiteX0" y="connsiteY0"/>
              </a:cxn>
              <a:cxn ang="0">
                <a:pos x="connsiteX1" y="connsiteY1"/>
              </a:cxn>
              <a:cxn ang="0">
                <a:pos x="connsiteX2" y="connsiteY2"/>
              </a:cxn>
              <a:cxn ang="0">
                <a:pos x="connsiteX3" y="connsiteY3"/>
              </a:cxn>
            </a:cxnLst>
            <a:rect l="l" t="t" r="r" b="b"/>
            <a:pathLst>
              <a:path w="2725003" h="2738478">
                <a:moveTo>
                  <a:pt x="0" y="0"/>
                </a:moveTo>
                <a:lnTo>
                  <a:pt x="2725003" y="0"/>
                </a:lnTo>
                <a:lnTo>
                  <a:pt x="2725003" y="2738478"/>
                </a:lnTo>
                <a:lnTo>
                  <a:pt x="0" y="2738478"/>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0" name="Picture Placeholder 9">
            <a:extLst>
              <a:ext uri="{FF2B5EF4-FFF2-40B4-BE49-F238E27FC236}">
                <a16:creationId xmlns:a16="http://schemas.microsoft.com/office/drawing/2014/main" id="{AB58F761-99AD-4583-B221-4F60DF0CD54A}"/>
              </a:ext>
            </a:extLst>
          </p:cNvPr>
          <p:cNvSpPr>
            <a:spLocks noGrp="1"/>
          </p:cNvSpPr>
          <p:nvPr>
            <p:ph type="pic" sz="quarter" idx="11"/>
          </p:nvPr>
        </p:nvSpPr>
        <p:spPr>
          <a:xfrm>
            <a:off x="2456599" y="3597747"/>
            <a:ext cx="2725003" cy="2738478"/>
          </a:xfrm>
          <a:custGeom>
            <a:avLst/>
            <a:gdLst>
              <a:gd name="connsiteX0" fmla="*/ 0 w 2725003"/>
              <a:gd name="connsiteY0" fmla="*/ 0 h 2738478"/>
              <a:gd name="connsiteX1" fmla="*/ 2725003 w 2725003"/>
              <a:gd name="connsiteY1" fmla="*/ 0 h 2738478"/>
              <a:gd name="connsiteX2" fmla="*/ 2725003 w 2725003"/>
              <a:gd name="connsiteY2" fmla="*/ 2738478 h 2738478"/>
              <a:gd name="connsiteX3" fmla="*/ 0 w 2725003"/>
              <a:gd name="connsiteY3" fmla="*/ 2738478 h 2738478"/>
            </a:gdLst>
            <a:ahLst/>
            <a:cxnLst>
              <a:cxn ang="0">
                <a:pos x="connsiteX0" y="connsiteY0"/>
              </a:cxn>
              <a:cxn ang="0">
                <a:pos x="connsiteX1" y="connsiteY1"/>
              </a:cxn>
              <a:cxn ang="0">
                <a:pos x="connsiteX2" y="connsiteY2"/>
              </a:cxn>
              <a:cxn ang="0">
                <a:pos x="connsiteX3" y="connsiteY3"/>
              </a:cxn>
            </a:cxnLst>
            <a:rect l="l" t="t" r="r" b="b"/>
            <a:pathLst>
              <a:path w="2725003" h="2738478">
                <a:moveTo>
                  <a:pt x="0" y="0"/>
                </a:moveTo>
                <a:lnTo>
                  <a:pt x="2725003" y="0"/>
                </a:lnTo>
                <a:lnTo>
                  <a:pt x="2725003" y="2738478"/>
                </a:lnTo>
                <a:lnTo>
                  <a:pt x="0" y="2738478"/>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1217736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B4459B6-3E9F-48C4-B979-E63711245876}"/>
              </a:ext>
            </a:extLst>
          </p:cNvPr>
          <p:cNvSpPr>
            <a:spLocks noGrp="1"/>
          </p:cNvSpPr>
          <p:nvPr>
            <p:ph type="pic" sz="quarter" idx="10"/>
          </p:nvPr>
        </p:nvSpPr>
        <p:spPr>
          <a:xfrm>
            <a:off x="6096000" y="2816312"/>
            <a:ext cx="1759316" cy="1633805"/>
          </a:xfrm>
          <a:custGeom>
            <a:avLst/>
            <a:gdLst>
              <a:gd name="connsiteX0" fmla="*/ 0 w 1774208"/>
              <a:gd name="connsiteY0" fmla="*/ 0 h 1796388"/>
              <a:gd name="connsiteX1" fmla="*/ 1774208 w 1774208"/>
              <a:gd name="connsiteY1" fmla="*/ 0 h 1796388"/>
              <a:gd name="connsiteX2" fmla="*/ 1774208 w 1774208"/>
              <a:gd name="connsiteY2" fmla="*/ 1796388 h 1796388"/>
              <a:gd name="connsiteX3" fmla="*/ 0 w 1774208"/>
              <a:gd name="connsiteY3" fmla="*/ 1796388 h 1796388"/>
            </a:gdLst>
            <a:ahLst/>
            <a:cxnLst>
              <a:cxn ang="0">
                <a:pos x="connsiteX0" y="connsiteY0"/>
              </a:cxn>
              <a:cxn ang="0">
                <a:pos x="connsiteX1" y="connsiteY1"/>
              </a:cxn>
              <a:cxn ang="0">
                <a:pos x="connsiteX2" y="connsiteY2"/>
              </a:cxn>
              <a:cxn ang="0">
                <a:pos x="connsiteX3" y="connsiteY3"/>
              </a:cxn>
            </a:cxnLst>
            <a:rect l="l" t="t" r="r" b="b"/>
            <a:pathLst>
              <a:path w="1774208" h="1796388">
                <a:moveTo>
                  <a:pt x="0" y="0"/>
                </a:moveTo>
                <a:lnTo>
                  <a:pt x="1774208" y="0"/>
                </a:lnTo>
                <a:lnTo>
                  <a:pt x="1774208" y="1796388"/>
                </a:lnTo>
                <a:lnTo>
                  <a:pt x="0" y="1796388"/>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
        <p:nvSpPr>
          <p:cNvPr id="11" name="Picture Placeholder 10">
            <a:extLst>
              <a:ext uri="{FF2B5EF4-FFF2-40B4-BE49-F238E27FC236}">
                <a16:creationId xmlns:a16="http://schemas.microsoft.com/office/drawing/2014/main" id="{46EA35CB-6D8C-417E-BBDA-5ABB03A4858C}"/>
              </a:ext>
            </a:extLst>
          </p:cNvPr>
          <p:cNvSpPr>
            <a:spLocks noGrp="1"/>
          </p:cNvSpPr>
          <p:nvPr>
            <p:ph type="pic" sz="quarter" idx="11"/>
          </p:nvPr>
        </p:nvSpPr>
        <p:spPr>
          <a:xfrm>
            <a:off x="7959542" y="2816312"/>
            <a:ext cx="1759316" cy="1633805"/>
          </a:xfrm>
          <a:custGeom>
            <a:avLst/>
            <a:gdLst>
              <a:gd name="connsiteX0" fmla="*/ 0 w 1774208"/>
              <a:gd name="connsiteY0" fmla="*/ 0 h 1796388"/>
              <a:gd name="connsiteX1" fmla="*/ 1774208 w 1774208"/>
              <a:gd name="connsiteY1" fmla="*/ 0 h 1796388"/>
              <a:gd name="connsiteX2" fmla="*/ 1774208 w 1774208"/>
              <a:gd name="connsiteY2" fmla="*/ 1796388 h 1796388"/>
              <a:gd name="connsiteX3" fmla="*/ 0 w 1774208"/>
              <a:gd name="connsiteY3" fmla="*/ 1796388 h 1796388"/>
            </a:gdLst>
            <a:ahLst/>
            <a:cxnLst>
              <a:cxn ang="0">
                <a:pos x="connsiteX0" y="connsiteY0"/>
              </a:cxn>
              <a:cxn ang="0">
                <a:pos x="connsiteX1" y="connsiteY1"/>
              </a:cxn>
              <a:cxn ang="0">
                <a:pos x="connsiteX2" y="connsiteY2"/>
              </a:cxn>
              <a:cxn ang="0">
                <a:pos x="connsiteX3" y="connsiteY3"/>
              </a:cxn>
            </a:cxnLst>
            <a:rect l="l" t="t" r="r" b="b"/>
            <a:pathLst>
              <a:path w="1774208" h="1796388">
                <a:moveTo>
                  <a:pt x="0" y="0"/>
                </a:moveTo>
                <a:lnTo>
                  <a:pt x="1774208" y="0"/>
                </a:lnTo>
                <a:lnTo>
                  <a:pt x="1774208" y="1796388"/>
                </a:lnTo>
                <a:lnTo>
                  <a:pt x="0" y="1796388"/>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
        <p:nvSpPr>
          <p:cNvPr id="15" name="Picture Placeholder 14">
            <a:extLst>
              <a:ext uri="{FF2B5EF4-FFF2-40B4-BE49-F238E27FC236}">
                <a16:creationId xmlns:a16="http://schemas.microsoft.com/office/drawing/2014/main" id="{289E8F9D-5FD5-4E7E-80D5-C6E9C6D31A65}"/>
              </a:ext>
            </a:extLst>
          </p:cNvPr>
          <p:cNvSpPr>
            <a:spLocks noGrp="1"/>
          </p:cNvSpPr>
          <p:nvPr>
            <p:ph type="pic" sz="quarter" idx="12"/>
          </p:nvPr>
        </p:nvSpPr>
        <p:spPr>
          <a:xfrm>
            <a:off x="9823084" y="2816312"/>
            <a:ext cx="1759316" cy="1633805"/>
          </a:xfrm>
          <a:custGeom>
            <a:avLst/>
            <a:gdLst>
              <a:gd name="connsiteX0" fmla="*/ 0 w 1774208"/>
              <a:gd name="connsiteY0" fmla="*/ 0 h 1796388"/>
              <a:gd name="connsiteX1" fmla="*/ 1774208 w 1774208"/>
              <a:gd name="connsiteY1" fmla="*/ 0 h 1796388"/>
              <a:gd name="connsiteX2" fmla="*/ 1774208 w 1774208"/>
              <a:gd name="connsiteY2" fmla="*/ 1796388 h 1796388"/>
              <a:gd name="connsiteX3" fmla="*/ 0 w 1774208"/>
              <a:gd name="connsiteY3" fmla="*/ 1796388 h 1796388"/>
            </a:gdLst>
            <a:ahLst/>
            <a:cxnLst>
              <a:cxn ang="0">
                <a:pos x="connsiteX0" y="connsiteY0"/>
              </a:cxn>
              <a:cxn ang="0">
                <a:pos x="connsiteX1" y="connsiteY1"/>
              </a:cxn>
              <a:cxn ang="0">
                <a:pos x="connsiteX2" y="connsiteY2"/>
              </a:cxn>
              <a:cxn ang="0">
                <a:pos x="connsiteX3" y="connsiteY3"/>
              </a:cxn>
            </a:cxnLst>
            <a:rect l="l" t="t" r="r" b="b"/>
            <a:pathLst>
              <a:path w="1774208" h="1796388">
                <a:moveTo>
                  <a:pt x="0" y="0"/>
                </a:moveTo>
                <a:lnTo>
                  <a:pt x="1774208" y="0"/>
                </a:lnTo>
                <a:lnTo>
                  <a:pt x="1774208" y="1796388"/>
                </a:lnTo>
                <a:lnTo>
                  <a:pt x="0" y="1796388"/>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
        <p:nvSpPr>
          <p:cNvPr id="18" name="Picture Placeholder 17">
            <a:extLst>
              <a:ext uri="{FF2B5EF4-FFF2-40B4-BE49-F238E27FC236}">
                <a16:creationId xmlns:a16="http://schemas.microsoft.com/office/drawing/2014/main" id="{394CFA18-9E54-4C20-982B-8D81899C1502}"/>
              </a:ext>
            </a:extLst>
          </p:cNvPr>
          <p:cNvSpPr>
            <a:spLocks noGrp="1"/>
          </p:cNvSpPr>
          <p:nvPr>
            <p:ph type="pic" sz="quarter" idx="13"/>
          </p:nvPr>
        </p:nvSpPr>
        <p:spPr>
          <a:xfrm>
            <a:off x="0" y="0"/>
            <a:ext cx="5855999" cy="6858000"/>
          </a:xfrm>
          <a:custGeom>
            <a:avLst/>
            <a:gdLst>
              <a:gd name="connsiteX0" fmla="*/ 0 w 5855999"/>
              <a:gd name="connsiteY0" fmla="*/ 0 h 6858000"/>
              <a:gd name="connsiteX1" fmla="*/ 5855999 w 5855999"/>
              <a:gd name="connsiteY1" fmla="*/ 0 h 6858000"/>
              <a:gd name="connsiteX2" fmla="*/ 5855999 w 5855999"/>
              <a:gd name="connsiteY2" fmla="*/ 6858000 h 6858000"/>
              <a:gd name="connsiteX3" fmla="*/ 0 w 585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55999" h="6858000">
                <a:moveTo>
                  <a:pt x="0" y="0"/>
                </a:moveTo>
                <a:lnTo>
                  <a:pt x="5855999" y="0"/>
                </a:lnTo>
                <a:lnTo>
                  <a:pt x="5855999" y="6858000"/>
                </a:lnTo>
                <a:lnTo>
                  <a:pt x="0" y="6858000"/>
                </a:lnTo>
                <a:close/>
              </a:path>
            </a:pathLst>
          </a:custGeom>
          <a:solidFill>
            <a:schemeClr val="tx1">
              <a:lumMod val="85000"/>
              <a:lumOff val="15000"/>
            </a:schemeClr>
          </a:solidFill>
        </p:spPr>
        <p:txBody>
          <a:bodyPr wrap="square">
            <a:noAutofit/>
          </a:bodyPr>
          <a:lstStyle>
            <a:lvl1pPr marL="0" indent="0">
              <a:buNone/>
              <a:defRPr sz="1100">
                <a:solidFill>
                  <a:schemeClr val="bg1"/>
                </a:solidFill>
              </a:defRPr>
            </a:lvl1pPr>
          </a:lstStyle>
          <a:p>
            <a:pPr lvl="0"/>
            <a:endParaRPr lang="id-ID" noProof="0"/>
          </a:p>
        </p:txBody>
      </p:sp>
    </p:spTree>
    <p:extLst>
      <p:ext uri="{BB962C8B-B14F-4D97-AF65-F5344CB8AC3E}">
        <p14:creationId xmlns:p14="http://schemas.microsoft.com/office/powerpoint/2010/main" val="3408414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6E4353-64FE-41F9-B1E4-06A1E8E97B22}"/>
              </a:ext>
            </a:extLst>
          </p:cNvPr>
          <p:cNvSpPr/>
          <p:nvPr userDrawn="1"/>
        </p:nvSpPr>
        <p:spPr>
          <a:xfrm>
            <a:off x="2554288" y="0"/>
            <a:ext cx="4460875" cy="3411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5">
            <a:extLst>
              <a:ext uri="{FF2B5EF4-FFF2-40B4-BE49-F238E27FC236}">
                <a16:creationId xmlns:a16="http://schemas.microsoft.com/office/drawing/2014/main" id="{5AA7E129-3564-4486-97B0-1B34D22F39F3}"/>
              </a:ext>
            </a:extLst>
          </p:cNvPr>
          <p:cNvSpPr>
            <a:spLocks noGrp="1"/>
          </p:cNvSpPr>
          <p:nvPr>
            <p:ph type="pic" sz="quarter" idx="10"/>
          </p:nvPr>
        </p:nvSpPr>
        <p:spPr>
          <a:xfrm>
            <a:off x="1" y="1596787"/>
            <a:ext cx="5181602" cy="2756848"/>
          </a:xfrm>
          <a:custGeom>
            <a:avLst/>
            <a:gdLst>
              <a:gd name="connsiteX0" fmla="*/ 0 w 5181602"/>
              <a:gd name="connsiteY0" fmla="*/ 0 h 2756848"/>
              <a:gd name="connsiteX1" fmla="*/ 5181602 w 5181602"/>
              <a:gd name="connsiteY1" fmla="*/ 0 h 2756848"/>
              <a:gd name="connsiteX2" fmla="*/ 5181602 w 5181602"/>
              <a:gd name="connsiteY2" fmla="*/ 2756848 h 2756848"/>
              <a:gd name="connsiteX3" fmla="*/ 0 w 5181602"/>
              <a:gd name="connsiteY3" fmla="*/ 2756848 h 2756848"/>
            </a:gdLst>
            <a:ahLst/>
            <a:cxnLst>
              <a:cxn ang="0">
                <a:pos x="connsiteX0" y="connsiteY0"/>
              </a:cxn>
              <a:cxn ang="0">
                <a:pos x="connsiteX1" y="connsiteY1"/>
              </a:cxn>
              <a:cxn ang="0">
                <a:pos x="connsiteX2" y="connsiteY2"/>
              </a:cxn>
              <a:cxn ang="0">
                <a:pos x="connsiteX3" y="connsiteY3"/>
              </a:cxn>
            </a:cxnLst>
            <a:rect l="l" t="t" r="r" b="b"/>
            <a:pathLst>
              <a:path w="5181602" h="2756848">
                <a:moveTo>
                  <a:pt x="0" y="0"/>
                </a:moveTo>
                <a:lnTo>
                  <a:pt x="5181602" y="0"/>
                </a:lnTo>
                <a:lnTo>
                  <a:pt x="5181602" y="2756848"/>
                </a:lnTo>
                <a:lnTo>
                  <a:pt x="0" y="2756848"/>
                </a:lnTo>
                <a:close/>
              </a:path>
            </a:pathLst>
          </a:custGeom>
          <a:solidFill>
            <a:schemeClr val="bg1">
              <a:lumMod val="95000"/>
            </a:schemeClr>
          </a:solidFill>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3099085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96B427-6436-412B-A51A-1AE1013DFD37}"/>
              </a:ext>
            </a:extLst>
          </p:cNvPr>
          <p:cNvSpPr/>
          <p:nvPr userDrawn="1"/>
        </p:nvSpPr>
        <p:spPr>
          <a:xfrm>
            <a:off x="0" y="0"/>
            <a:ext cx="55245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8" name="Picture Placeholder 7">
            <a:extLst>
              <a:ext uri="{FF2B5EF4-FFF2-40B4-BE49-F238E27FC236}">
                <a16:creationId xmlns:a16="http://schemas.microsoft.com/office/drawing/2014/main" id="{3A80ED13-75B5-4E69-BF64-972C3190B1D6}"/>
              </a:ext>
            </a:extLst>
          </p:cNvPr>
          <p:cNvSpPr>
            <a:spLocks noGrp="1"/>
          </p:cNvSpPr>
          <p:nvPr>
            <p:ph type="pic" sz="quarter" idx="10"/>
          </p:nvPr>
        </p:nvSpPr>
        <p:spPr>
          <a:xfrm>
            <a:off x="7774107" y="0"/>
            <a:ext cx="2874842" cy="3041603"/>
          </a:xfrm>
          <a:custGeom>
            <a:avLst/>
            <a:gdLst>
              <a:gd name="connsiteX0" fmla="*/ 0 w 2874842"/>
              <a:gd name="connsiteY0" fmla="*/ 0 h 3041603"/>
              <a:gd name="connsiteX1" fmla="*/ 2874842 w 2874842"/>
              <a:gd name="connsiteY1" fmla="*/ 0 h 3041603"/>
              <a:gd name="connsiteX2" fmla="*/ 2874842 w 2874842"/>
              <a:gd name="connsiteY2" fmla="*/ 3041603 h 3041603"/>
              <a:gd name="connsiteX3" fmla="*/ 0 w 2874842"/>
              <a:gd name="connsiteY3" fmla="*/ 3041603 h 3041603"/>
            </a:gdLst>
            <a:ahLst/>
            <a:cxnLst>
              <a:cxn ang="0">
                <a:pos x="connsiteX0" y="connsiteY0"/>
              </a:cxn>
              <a:cxn ang="0">
                <a:pos x="connsiteX1" y="connsiteY1"/>
              </a:cxn>
              <a:cxn ang="0">
                <a:pos x="connsiteX2" y="connsiteY2"/>
              </a:cxn>
              <a:cxn ang="0">
                <a:pos x="connsiteX3" y="connsiteY3"/>
              </a:cxn>
            </a:cxnLst>
            <a:rect l="l" t="t" r="r" b="b"/>
            <a:pathLst>
              <a:path w="2874842" h="3041603">
                <a:moveTo>
                  <a:pt x="0" y="0"/>
                </a:moveTo>
                <a:lnTo>
                  <a:pt x="2874842" y="0"/>
                </a:lnTo>
                <a:lnTo>
                  <a:pt x="2874842" y="3041603"/>
                </a:lnTo>
                <a:lnTo>
                  <a:pt x="0" y="3041603"/>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1" name="Picture Placeholder 10">
            <a:extLst>
              <a:ext uri="{FF2B5EF4-FFF2-40B4-BE49-F238E27FC236}">
                <a16:creationId xmlns:a16="http://schemas.microsoft.com/office/drawing/2014/main" id="{45798EDE-3DAF-4865-9B52-08395001C321}"/>
              </a:ext>
            </a:extLst>
          </p:cNvPr>
          <p:cNvSpPr>
            <a:spLocks noGrp="1"/>
          </p:cNvSpPr>
          <p:nvPr>
            <p:ph type="pic" sz="quarter" idx="11"/>
          </p:nvPr>
        </p:nvSpPr>
        <p:spPr>
          <a:xfrm>
            <a:off x="1523999" y="3439234"/>
            <a:ext cx="2743200" cy="3418765"/>
          </a:xfrm>
          <a:custGeom>
            <a:avLst/>
            <a:gdLst>
              <a:gd name="connsiteX0" fmla="*/ 0 w 2743200"/>
              <a:gd name="connsiteY0" fmla="*/ 0 h 3418765"/>
              <a:gd name="connsiteX1" fmla="*/ 2743200 w 2743200"/>
              <a:gd name="connsiteY1" fmla="*/ 0 h 3418765"/>
              <a:gd name="connsiteX2" fmla="*/ 2743200 w 2743200"/>
              <a:gd name="connsiteY2" fmla="*/ 3418765 h 3418765"/>
              <a:gd name="connsiteX3" fmla="*/ 0 w 2743200"/>
              <a:gd name="connsiteY3" fmla="*/ 3418765 h 3418765"/>
            </a:gdLst>
            <a:ahLst/>
            <a:cxnLst>
              <a:cxn ang="0">
                <a:pos x="connsiteX0" y="connsiteY0"/>
              </a:cxn>
              <a:cxn ang="0">
                <a:pos x="connsiteX1" y="connsiteY1"/>
              </a:cxn>
              <a:cxn ang="0">
                <a:pos x="connsiteX2" y="connsiteY2"/>
              </a:cxn>
              <a:cxn ang="0">
                <a:pos x="connsiteX3" y="connsiteY3"/>
              </a:cxn>
            </a:cxnLst>
            <a:rect l="l" t="t" r="r" b="b"/>
            <a:pathLst>
              <a:path w="2743200" h="3418765">
                <a:moveTo>
                  <a:pt x="0" y="0"/>
                </a:moveTo>
                <a:lnTo>
                  <a:pt x="2743200" y="0"/>
                </a:lnTo>
                <a:lnTo>
                  <a:pt x="2743200" y="3418765"/>
                </a:lnTo>
                <a:lnTo>
                  <a:pt x="0" y="3418765"/>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4" name="Picture Placeholder 13">
            <a:extLst>
              <a:ext uri="{FF2B5EF4-FFF2-40B4-BE49-F238E27FC236}">
                <a16:creationId xmlns:a16="http://schemas.microsoft.com/office/drawing/2014/main" id="{D41C2B7E-D1B8-4FA3-A180-DB5E2350541E}"/>
              </a:ext>
            </a:extLst>
          </p:cNvPr>
          <p:cNvSpPr>
            <a:spLocks noGrp="1"/>
          </p:cNvSpPr>
          <p:nvPr>
            <p:ph type="pic" sz="quarter" idx="12"/>
          </p:nvPr>
        </p:nvSpPr>
        <p:spPr>
          <a:xfrm>
            <a:off x="9317158" y="3439236"/>
            <a:ext cx="2874842" cy="2743200"/>
          </a:xfrm>
          <a:custGeom>
            <a:avLst/>
            <a:gdLst>
              <a:gd name="connsiteX0" fmla="*/ 0 w 2874842"/>
              <a:gd name="connsiteY0" fmla="*/ 0 h 2743200"/>
              <a:gd name="connsiteX1" fmla="*/ 2874842 w 2874842"/>
              <a:gd name="connsiteY1" fmla="*/ 0 h 2743200"/>
              <a:gd name="connsiteX2" fmla="*/ 2874842 w 2874842"/>
              <a:gd name="connsiteY2" fmla="*/ 2743200 h 2743200"/>
              <a:gd name="connsiteX3" fmla="*/ 0 w 2874842"/>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874842" h="2743200">
                <a:moveTo>
                  <a:pt x="0" y="0"/>
                </a:moveTo>
                <a:lnTo>
                  <a:pt x="2874842" y="0"/>
                </a:lnTo>
                <a:lnTo>
                  <a:pt x="2874842" y="2743200"/>
                </a:lnTo>
                <a:lnTo>
                  <a:pt x="0" y="2743200"/>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1840572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2BAD78-A744-404E-9E11-AD8443814033}"/>
              </a:ext>
            </a:extLst>
          </p:cNvPr>
          <p:cNvSpPr/>
          <p:nvPr userDrawn="1"/>
        </p:nvSpPr>
        <p:spPr>
          <a:xfrm>
            <a:off x="8669338" y="0"/>
            <a:ext cx="2874962" cy="236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92BE24BB-5D57-4EA9-910F-92EF6CD19DFE}"/>
              </a:ext>
            </a:extLst>
          </p:cNvPr>
          <p:cNvSpPr/>
          <p:nvPr userDrawn="1"/>
        </p:nvSpPr>
        <p:spPr>
          <a:xfrm>
            <a:off x="5603875" y="4495800"/>
            <a:ext cx="2873375" cy="236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7490DE03-6753-4EE1-B885-CEB0238CB200}"/>
              </a:ext>
            </a:extLst>
          </p:cNvPr>
          <p:cNvSpPr>
            <a:spLocks noGrp="1"/>
          </p:cNvSpPr>
          <p:nvPr>
            <p:ph type="pic" sz="quarter" idx="10"/>
          </p:nvPr>
        </p:nvSpPr>
        <p:spPr>
          <a:xfrm>
            <a:off x="5603376" y="0"/>
            <a:ext cx="2874197" cy="4356099"/>
          </a:xfrm>
          <a:custGeom>
            <a:avLst/>
            <a:gdLst>
              <a:gd name="connsiteX0" fmla="*/ 0 w 2874197"/>
              <a:gd name="connsiteY0" fmla="*/ 0 h 4356099"/>
              <a:gd name="connsiteX1" fmla="*/ 2874197 w 2874197"/>
              <a:gd name="connsiteY1" fmla="*/ 0 h 4356099"/>
              <a:gd name="connsiteX2" fmla="*/ 2874197 w 2874197"/>
              <a:gd name="connsiteY2" fmla="*/ 4356099 h 4356099"/>
              <a:gd name="connsiteX3" fmla="*/ 0 w 2874197"/>
              <a:gd name="connsiteY3" fmla="*/ 4356099 h 4356099"/>
            </a:gdLst>
            <a:ahLst/>
            <a:cxnLst>
              <a:cxn ang="0">
                <a:pos x="connsiteX0" y="connsiteY0"/>
              </a:cxn>
              <a:cxn ang="0">
                <a:pos x="connsiteX1" y="connsiteY1"/>
              </a:cxn>
              <a:cxn ang="0">
                <a:pos x="connsiteX2" y="connsiteY2"/>
              </a:cxn>
              <a:cxn ang="0">
                <a:pos x="connsiteX3" y="connsiteY3"/>
              </a:cxn>
            </a:cxnLst>
            <a:rect l="l" t="t" r="r" b="b"/>
            <a:pathLst>
              <a:path w="2874197" h="4356099">
                <a:moveTo>
                  <a:pt x="0" y="0"/>
                </a:moveTo>
                <a:lnTo>
                  <a:pt x="2874197" y="0"/>
                </a:lnTo>
                <a:lnTo>
                  <a:pt x="2874197" y="4356099"/>
                </a:lnTo>
                <a:lnTo>
                  <a:pt x="0" y="4356099"/>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1" name="Picture Placeholder 10">
            <a:extLst>
              <a:ext uri="{FF2B5EF4-FFF2-40B4-BE49-F238E27FC236}">
                <a16:creationId xmlns:a16="http://schemas.microsoft.com/office/drawing/2014/main" id="{7D9FAFB9-821C-4D85-A6A3-3F6F37D5A17D}"/>
              </a:ext>
            </a:extLst>
          </p:cNvPr>
          <p:cNvSpPr>
            <a:spLocks noGrp="1"/>
          </p:cNvSpPr>
          <p:nvPr>
            <p:ph type="pic" sz="quarter" idx="11"/>
          </p:nvPr>
        </p:nvSpPr>
        <p:spPr>
          <a:xfrm>
            <a:off x="8670100" y="2502412"/>
            <a:ext cx="2874197" cy="4356099"/>
          </a:xfrm>
          <a:custGeom>
            <a:avLst/>
            <a:gdLst>
              <a:gd name="connsiteX0" fmla="*/ 0 w 2874197"/>
              <a:gd name="connsiteY0" fmla="*/ 0 h 4356099"/>
              <a:gd name="connsiteX1" fmla="*/ 2874197 w 2874197"/>
              <a:gd name="connsiteY1" fmla="*/ 0 h 4356099"/>
              <a:gd name="connsiteX2" fmla="*/ 2874197 w 2874197"/>
              <a:gd name="connsiteY2" fmla="*/ 4356099 h 4356099"/>
              <a:gd name="connsiteX3" fmla="*/ 0 w 2874197"/>
              <a:gd name="connsiteY3" fmla="*/ 4356099 h 4356099"/>
            </a:gdLst>
            <a:ahLst/>
            <a:cxnLst>
              <a:cxn ang="0">
                <a:pos x="connsiteX0" y="connsiteY0"/>
              </a:cxn>
              <a:cxn ang="0">
                <a:pos x="connsiteX1" y="connsiteY1"/>
              </a:cxn>
              <a:cxn ang="0">
                <a:pos x="connsiteX2" y="connsiteY2"/>
              </a:cxn>
              <a:cxn ang="0">
                <a:pos x="connsiteX3" y="connsiteY3"/>
              </a:cxn>
            </a:cxnLst>
            <a:rect l="l" t="t" r="r" b="b"/>
            <a:pathLst>
              <a:path w="2874197" h="4356099">
                <a:moveTo>
                  <a:pt x="0" y="0"/>
                </a:moveTo>
                <a:lnTo>
                  <a:pt x="2874197" y="0"/>
                </a:lnTo>
                <a:lnTo>
                  <a:pt x="2874197" y="4356099"/>
                </a:lnTo>
                <a:lnTo>
                  <a:pt x="0" y="4356099"/>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793220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BD86B3-0651-4566-B35C-941C176F0C9C}"/>
              </a:ext>
            </a:extLst>
          </p:cNvPr>
          <p:cNvSpPr/>
          <p:nvPr userDrawn="1"/>
        </p:nvSpPr>
        <p:spPr>
          <a:xfrm>
            <a:off x="0" y="0"/>
            <a:ext cx="33718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 name="Rectangle 3">
            <a:extLst>
              <a:ext uri="{FF2B5EF4-FFF2-40B4-BE49-F238E27FC236}">
                <a16:creationId xmlns:a16="http://schemas.microsoft.com/office/drawing/2014/main" id="{1D48206C-BC01-44E9-A9D2-041E6DE90F8D}"/>
              </a:ext>
            </a:extLst>
          </p:cNvPr>
          <p:cNvSpPr/>
          <p:nvPr userDrawn="1"/>
        </p:nvSpPr>
        <p:spPr>
          <a:xfrm>
            <a:off x="5181600" y="2984500"/>
            <a:ext cx="2578100" cy="387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4376B5A2-202E-47D7-9E87-169304D903B7}"/>
              </a:ext>
            </a:extLst>
          </p:cNvPr>
          <p:cNvSpPr>
            <a:spLocks noGrp="1"/>
          </p:cNvSpPr>
          <p:nvPr>
            <p:ph type="pic" sz="quarter" idx="10"/>
          </p:nvPr>
        </p:nvSpPr>
        <p:spPr>
          <a:xfrm>
            <a:off x="1" y="2984500"/>
            <a:ext cx="5067302" cy="3873500"/>
          </a:xfrm>
          <a:custGeom>
            <a:avLst/>
            <a:gdLst>
              <a:gd name="connsiteX0" fmla="*/ 0 w 5067302"/>
              <a:gd name="connsiteY0" fmla="*/ 0 h 3873500"/>
              <a:gd name="connsiteX1" fmla="*/ 5067302 w 5067302"/>
              <a:gd name="connsiteY1" fmla="*/ 0 h 3873500"/>
              <a:gd name="connsiteX2" fmla="*/ 5067302 w 5067302"/>
              <a:gd name="connsiteY2" fmla="*/ 3873500 h 3873500"/>
              <a:gd name="connsiteX3" fmla="*/ 0 w 5067302"/>
              <a:gd name="connsiteY3" fmla="*/ 3873500 h 3873500"/>
            </a:gdLst>
            <a:ahLst/>
            <a:cxnLst>
              <a:cxn ang="0">
                <a:pos x="connsiteX0" y="connsiteY0"/>
              </a:cxn>
              <a:cxn ang="0">
                <a:pos x="connsiteX1" y="connsiteY1"/>
              </a:cxn>
              <a:cxn ang="0">
                <a:pos x="connsiteX2" y="connsiteY2"/>
              </a:cxn>
              <a:cxn ang="0">
                <a:pos x="connsiteX3" y="connsiteY3"/>
              </a:cxn>
            </a:cxnLst>
            <a:rect l="l" t="t" r="r" b="b"/>
            <a:pathLst>
              <a:path w="5067302" h="3873500">
                <a:moveTo>
                  <a:pt x="0" y="0"/>
                </a:moveTo>
                <a:lnTo>
                  <a:pt x="5067302" y="0"/>
                </a:lnTo>
                <a:lnTo>
                  <a:pt x="5067302" y="3873500"/>
                </a:lnTo>
                <a:lnTo>
                  <a:pt x="0" y="3873500"/>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647868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52AA30-2D51-4CA9-AF0B-EC0D12969B3B}"/>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sp>
        <p:nvSpPr>
          <p:cNvPr id="9" name="Picture Placeholder 8">
            <a:extLst>
              <a:ext uri="{FF2B5EF4-FFF2-40B4-BE49-F238E27FC236}">
                <a16:creationId xmlns:a16="http://schemas.microsoft.com/office/drawing/2014/main" id="{BBF84261-0C70-4AFB-B319-0D86C102A897}"/>
              </a:ext>
            </a:extLst>
          </p:cNvPr>
          <p:cNvSpPr>
            <a:spLocks noGrp="1"/>
          </p:cNvSpPr>
          <p:nvPr>
            <p:ph type="pic" sz="quarter" idx="10"/>
          </p:nvPr>
        </p:nvSpPr>
        <p:spPr>
          <a:xfrm>
            <a:off x="1569018" y="2360493"/>
            <a:ext cx="1820652" cy="1269242"/>
          </a:xfrm>
          <a:custGeom>
            <a:avLst/>
            <a:gdLst>
              <a:gd name="connsiteX0" fmla="*/ 0 w 1820652"/>
              <a:gd name="connsiteY0" fmla="*/ 0 h 1269242"/>
              <a:gd name="connsiteX1" fmla="*/ 1820652 w 1820652"/>
              <a:gd name="connsiteY1" fmla="*/ 0 h 1269242"/>
              <a:gd name="connsiteX2" fmla="*/ 1820652 w 1820652"/>
              <a:gd name="connsiteY2" fmla="*/ 1269242 h 1269242"/>
              <a:gd name="connsiteX3" fmla="*/ 0 w 1820652"/>
              <a:gd name="connsiteY3" fmla="*/ 1269242 h 1269242"/>
            </a:gdLst>
            <a:ahLst/>
            <a:cxnLst>
              <a:cxn ang="0">
                <a:pos x="connsiteX0" y="connsiteY0"/>
              </a:cxn>
              <a:cxn ang="0">
                <a:pos x="connsiteX1" y="connsiteY1"/>
              </a:cxn>
              <a:cxn ang="0">
                <a:pos x="connsiteX2" y="connsiteY2"/>
              </a:cxn>
              <a:cxn ang="0">
                <a:pos x="connsiteX3" y="connsiteY3"/>
              </a:cxn>
            </a:cxnLst>
            <a:rect l="l" t="t" r="r" b="b"/>
            <a:pathLst>
              <a:path w="1820652" h="1269242">
                <a:moveTo>
                  <a:pt x="0" y="0"/>
                </a:moveTo>
                <a:lnTo>
                  <a:pt x="1820652" y="0"/>
                </a:lnTo>
                <a:lnTo>
                  <a:pt x="1820652" y="1269242"/>
                </a:lnTo>
                <a:lnTo>
                  <a:pt x="0" y="1269242"/>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2" name="Picture Placeholder 11">
            <a:extLst>
              <a:ext uri="{FF2B5EF4-FFF2-40B4-BE49-F238E27FC236}">
                <a16:creationId xmlns:a16="http://schemas.microsoft.com/office/drawing/2014/main" id="{FD79D11C-E062-41FE-9A69-F286648F7420}"/>
              </a:ext>
            </a:extLst>
          </p:cNvPr>
          <p:cNvSpPr>
            <a:spLocks noGrp="1"/>
          </p:cNvSpPr>
          <p:nvPr>
            <p:ph type="pic" sz="quarter" idx="11"/>
          </p:nvPr>
        </p:nvSpPr>
        <p:spPr>
          <a:xfrm>
            <a:off x="6486154" y="2360493"/>
            <a:ext cx="1820652" cy="1269242"/>
          </a:xfrm>
          <a:custGeom>
            <a:avLst/>
            <a:gdLst>
              <a:gd name="connsiteX0" fmla="*/ 0 w 1820652"/>
              <a:gd name="connsiteY0" fmla="*/ 0 h 1269242"/>
              <a:gd name="connsiteX1" fmla="*/ 1820652 w 1820652"/>
              <a:gd name="connsiteY1" fmla="*/ 0 h 1269242"/>
              <a:gd name="connsiteX2" fmla="*/ 1820652 w 1820652"/>
              <a:gd name="connsiteY2" fmla="*/ 1269242 h 1269242"/>
              <a:gd name="connsiteX3" fmla="*/ 0 w 1820652"/>
              <a:gd name="connsiteY3" fmla="*/ 1269242 h 1269242"/>
            </a:gdLst>
            <a:ahLst/>
            <a:cxnLst>
              <a:cxn ang="0">
                <a:pos x="connsiteX0" y="connsiteY0"/>
              </a:cxn>
              <a:cxn ang="0">
                <a:pos x="connsiteX1" y="connsiteY1"/>
              </a:cxn>
              <a:cxn ang="0">
                <a:pos x="connsiteX2" y="connsiteY2"/>
              </a:cxn>
              <a:cxn ang="0">
                <a:pos x="connsiteX3" y="connsiteY3"/>
              </a:cxn>
            </a:cxnLst>
            <a:rect l="l" t="t" r="r" b="b"/>
            <a:pathLst>
              <a:path w="1820652" h="1269242">
                <a:moveTo>
                  <a:pt x="0" y="0"/>
                </a:moveTo>
                <a:lnTo>
                  <a:pt x="1820652" y="0"/>
                </a:lnTo>
                <a:lnTo>
                  <a:pt x="1820652" y="1269242"/>
                </a:lnTo>
                <a:lnTo>
                  <a:pt x="0" y="1269242"/>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5" name="Picture Placeholder 14">
            <a:extLst>
              <a:ext uri="{FF2B5EF4-FFF2-40B4-BE49-F238E27FC236}">
                <a16:creationId xmlns:a16="http://schemas.microsoft.com/office/drawing/2014/main" id="{E005BF86-B4ED-44FB-A23F-F6AB8C6A453E}"/>
              </a:ext>
            </a:extLst>
          </p:cNvPr>
          <p:cNvSpPr>
            <a:spLocks noGrp="1"/>
          </p:cNvSpPr>
          <p:nvPr>
            <p:ph type="pic" sz="quarter" idx="12"/>
          </p:nvPr>
        </p:nvSpPr>
        <p:spPr>
          <a:xfrm>
            <a:off x="1569018" y="4301888"/>
            <a:ext cx="1820652" cy="1269242"/>
          </a:xfrm>
          <a:custGeom>
            <a:avLst/>
            <a:gdLst>
              <a:gd name="connsiteX0" fmla="*/ 0 w 1820652"/>
              <a:gd name="connsiteY0" fmla="*/ 0 h 1269242"/>
              <a:gd name="connsiteX1" fmla="*/ 1820652 w 1820652"/>
              <a:gd name="connsiteY1" fmla="*/ 0 h 1269242"/>
              <a:gd name="connsiteX2" fmla="*/ 1820652 w 1820652"/>
              <a:gd name="connsiteY2" fmla="*/ 1269242 h 1269242"/>
              <a:gd name="connsiteX3" fmla="*/ 0 w 1820652"/>
              <a:gd name="connsiteY3" fmla="*/ 1269242 h 1269242"/>
            </a:gdLst>
            <a:ahLst/>
            <a:cxnLst>
              <a:cxn ang="0">
                <a:pos x="connsiteX0" y="connsiteY0"/>
              </a:cxn>
              <a:cxn ang="0">
                <a:pos x="connsiteX1" y="connsiteY1"/>
              </a:cxn>
              <a:cxn ang="0">
                <a:pos x="connsiteX2" y="connsiteY2"/>
              </a:cxn>
              <a:cxn ang="0">
                <a:pos x="connsiteX3" y="connsiteY3"/>
              </a:cxn>
            </a:cxnLst>
            <a:rect l="l" t="t" r="r" b="b"/>
            <a:pathLst>
              <a:path w="1820652" h="1269242">
                <a:moveTo>
                  <a:pt x="0" y="0"/>
                </a:moveTo>
                <a:lnTo>
                  <a:pt x="1820652" y="0"/>
                </a:lnTo>
                <a:lnTo>
                  <a:pt x="1820652" y="1269242"/>
                </a:lnTo>
                <a:lnTo>
                  <a:pt x="0" y="1269242"/>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
        <p:nvSpPr>
          <p:cNvPr id="18" name="Picture Placeholder 17">
            <a:extLst>
              <a:ext uri="{FF2B5EF4-FFF2-40B4-BE49-F238E27FC236}">
                <a16:creationId xmlns:a16="http://schemas.microsoft.com/office/drawing/2014/main" id="{A8484A93-076F-41B7-8087-0C9A2EF753D5}"/>
              </a:ext>
            </a:extLst>
          </p:cNvPr>
          <p:cNvSpPr>
            <a:spLocks noGrp="1"/>
          </p:cNvSpPr>
          <p:nvPr>
            <p:ph type="pic" sz="quarter" idx="13"/>
          </p:nvPr>
        </p:nvSpPr>
        <p:spPr>
          <a:xfrm>
            <a:off x="6486154" y="4301887"/>
            <a:ext cx="1820652" cy="1269242"/>
          </a:xfrm>
          <a:custGeom>
            <a:avLst/>
            <a:gdLst>
              <a:gd name="connsiteX0" fmla="*/ 0 w 1820652"/>
              <a:gd name="connsiteY0" fmla="*/ 0 h 1269242"/>
              <a:gd name="connsiteX1" fmla="*/ 1820652 w 1820652"/>
              <a:gd name="connsiteY1" fmla="*/ 0 h 1269242"/>
              <a:gd name="connsiteX2" fmla="*/ 1820652 w 1820652"/>
              <a:gd name="connsiteY2" fmla="*/ 1269242 h 1269242"/>
              <a:gd name="connsiteX3" fmla="*/ 0 w 1820652"/>
              <a:gd name="connsiteY3" fmla="*/ 1269242 h 1269242"/>
            </a:gdLst>
            <a:ahLst/>
            <a:cxnLst>
              <a:cxn ang="0">
                <a:pos x="connsiteX0" y="connsiteY0"/>
              </a:cxn>
              <a:cxn ang="0">
                <a:pos x="connsiteX1" y="connsiteY1"/>
              </a:cxn>
              <a:cxn ang="0">
                <a:pos x="connsiteX2" y="connsiteY2"/>
              </a:cxn>
              <a:cxn ang="0">
                <a:pos x="connsiteX3" y="connsiteY3"/>
              </a:cxn>
            </a:cxnLst>
            <a:rect l="l" t="t" r="r" b="b"/>
            <a:pathLst>
              <a:path w="1820652" h="1269242">
                <a:moveTo>
                  <a:pt x="0" y="0"/>
                </a:moveTo>
                <a:lnTo>
                  <a:pt x="1820652" y="0"/>
                </a:lnTo>
                <a:lnTo>
                  <a:pt x="1820652" y="1269242"/>
                </a:lnTo>
                <a:lnTo>
                  <a:pt x="0" y="1269242"/>
                </a:lnTo>
                <a:close/>
              </a:path>
            </a:pathLst>
          </a:custGeom>
          <a:solidFill>
            <a:schemeClr val="bg1">
              <a:lumMod val="95000"/>
            </a:schemeClr>
          </a:solidFill>
          <a:ln>
            <a:noFill/>
          </a:ln>
        </p:spPr>
        <p:txBody>
          <a:bodyPr wrap="square">
            <a:noAutofit/>
          </a:bodyPr>
          <a:lstStyle>
            <a:lvl1pPr marL="0" indent="0">
              <a:buNone/>
              <a:defRPr sz="1100">
                <a:solidFill>
                  <a:schemeClr val="accent3"/>
                </a:solidFill>
              </a:defRPr>
            </a:lvl1pPr>
          </a:lstStyle>
          <a:p>
            <a:pPr lvl="0"/>
            <a:endParaRPr lang="id-ID" noProof="0"/>
          </a:p>
        </p:txBody>
      </p:sp>
    </p:spTree>
    <p:extLst>
      <p:ext uri="{BB962C8B-B14F-4D97-AF65-F5344CB8AC3E}">
        <p14:creationId xmlns:p14="http://schemas.microsoft.com/office/powerpoint/2010/main" val="3459517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D6A">
            <a:alpha val="3000"/>
          </a:srgbClr>
        </a:soli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5" r:id="rId26"/>
    <p:sldLayoutId id="2147483676" r:id="rId27"/>
    <p:sldLayoutId id="2147483677" r:id="rId28"/>
    <p:sldLayoutId id="2147483678" r:id="rId2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32.jp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7813" b="7813"/>
          <a:stretch>
            <a:fillRect/>
          </a:stretch>
        </p:blipFill>
        <p:spPr/>
      </p:pic>
      <p:sp>
        <p:nvSpPr>
          <p:cNvPr id="4" name="Rectangle 3"/>
          <p:cNvSpPr/>
          <p:nvPr/>
        </p:nvSpPr>
        <p:spPr>
          <a:xfrm>
            <a:off x="0" y="0"/>
            <a:ext cx="12192000" cy="6858000"/>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A1ECDB-B332-4097-8A74-276A2286CBF8}"/>
              </a:ext>
            </a:extLst>
          </p:cNvPr>
          <p:cNvSpPr/>
          <p:nvPr/>
        </p:nvSpPr>
        <p:spPr>
          <a:xfrm>
            <a:off x="7559221" y="1914525"/>
            <a:ext cx="2667000" cy="3028950"/>
          </a:xfrm>
          <a:prstGeom prst="rect">
            <a:avLst/>
          </a:prstGeom>
          <a:noFill/>
          <a:ln w="76200">
            <a:solidFill>
              <a:srgbClr val="B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Isosceles Triangle 9">
            <a:extLst>
              <a:ext uri="{FF2B5EF4-FFF2-40B4-BE49-F238E27FC236}">
                <a16:creationId xmlns:a16="http://schemas.microsoft.com/office/drawing/2014/main" id="{1407E153-4CFC-4524-A3B7-B792760EFCFC}"/>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11" name="Isosceles Triangle 10">
            <a:extLst>
              <a:ext uri="{FF2B5EF4-FFF2-40B4-BE49-F238E27FC236}">
                <a16:creationId xmlns:a16="http://schemas.microsoft.com/office/drawing/2014/main" id="{9DBEF641-5216-4BC0-B60E-E270A8AA030F}"/>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7" name="TextBox 6">
            <a:extLst>
              <a:ext uri="{FF2B5EF4-FFF2-40B4-BE49-F238E27FC236}">
                <a16:creationId xmlns:a16="http://schemas.microsoft.com/office/drawing/2014/main" id="{27C25C4D-1CA7-46C4-8D2C-586A1F9E406D}"/>
              </a:ext>
            </a:extLst>
          </p:cNvPr>
          <p:cNvSpPr txBox="1"/>
          <p:nvPr/>
        </p:nvSpPr>
        <p:spPr>
          <a:xfrm>
            <a:off x="2120394" y="2497976"/>
            <a:ext cx="7951216" cy="1862048"/>
          </a:xfrm>
          <a:prstGeom prst="rect">
            <a:avLst/>
          </a:prstGeom>
          <a:noFill/>
        </p:spPr>
        <p:txBody>
          <a:bodyPr wrap="none">
            <a:spAutoFit/>
          </a:bodyPr>
          <a:lstStyle/>
          <a:p>
            <a:pPr algn="ctr" eaLnBrk="1" fontAlgn="auto" hangingPunct="1">
              <a:spcBef>
                <a:spcPts val="0"/>
              </a:spcBef>
              <a:spcAft>
                <a:spcPts val="0"/>
              </a:spcAft>
              <a:defRPr/>
            </a:pPr>
            <a:r>
              <a:rPr lang="en-US" sz="11500" b="1" spc="600" dirty="0">
                <a:solidFill>
                  <a:schemeClr val="bg1"/>
                </a:solidFill>
                <a:latin typeface="+mj-lt"/>
              </a:rPr>
              <a:t>COSPLAY</a:t>
            </a:r>
            <a:endParaRPr lang="id-ID" sz="11500" b="1" spc="600" dirty="0">
              <a:solidFill>
                <a:schemeClr val="bg1"/>
              </a:solidFill>
              <a:latin typeface="+mj-lt"/>
            </a:endParaRPr>
          </a:p>
        </p:txBody>
      </p:sp>
    </p:spTree>
    <p:extLst>
      <p:ext uri="{BB962C8B-B14F-4D97-AF65-F5344CB8AC3E}">
        <p14:creationId xmlns:p14="http://schemas.microsoft.com/office/powerpoint/2010/main" val="2012074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A5E6578-B2D6-46A8-90FD-1CD7D87A7DD3}"/>
              </a:ext>
            </a:extLst>
          </p:cNvPr>
          <p:cNvSpPr txBox="1"/>
          <p:nvPr/>
        </p:nvSpPr>
        <p:spPr>
          <a:xfrm>
            <a:off x="4104481" y="990600"/>
            <a:ext cx="3983038" cy="707886"/>
          </a:xfrm>
          <a:prstGeom prst="rect">
            <a:avLst/>
          </a:prstGeom>
          <a:noFill/>
        </p:spPr>
        <p:txBody>
          <a:bodyPr wrap="square">
            <a:spAutoFit/>
          </a:bodyPr>
          <a:lstStyle/>
          <a:p>
            <a:pPr eaLnBrk="1" fontAlgn="auto" hangingPunct="1">
              <a:spcBef>
                <a:spcPts val="0"/>
              </a:spcBef>
              <a:spcAft>
                <a:spcPts val="0"/>
              </a:spcAft>
              <a:defRPr/>
            </a:pPr>
            <a:r>
              <a:rPr lang="id-ID" sz="4000" b="1" dirty="0">
                <a:solidFill>
                  <a:schemeClr val="bg1"/>
                </a:solidFill>
                <a:latin typeface="+mj-lt"/>
              </a:rPr>
              <a:t>Meet The Team</a:t>
            </a:r>
            <a:endParaRPr lang="en-US" sz="4000" b="1" dirty="0">
              <a:solidFill>
                <a:schemeClr val="bg1"/>
              </a:solidFill>
              <a:latin typeface="+mj-lt"/>
            </a:endParaRPr>
          </a:p>
        </p:txBody>
      </p:sp>
      <p:sp>
        <p:nvSpPr>
          <p:cNvPr id="38915" name="Rectangle 17"/>
          <p:cNvSpPr>
            <a:spLocks noChangeArrowheads="1"/>
          </p:cNvSpPr>
          <p:nvPr/>
        </p:nvSpPr>
        <p:spPr bwMode="auto">
          <a:xfrm>
            <a:off x="1956314" y="4674198"/>
            <a:ext cx="1370572"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10000"/>
              </a:lnSpc>
            </a:pPr>
            <a:r>
              <a:rPr lang="id-ID" altLang="en-US" sz="1600" b="1" dirty="0">
                <a:solidFill>
                  <a:schemeClr val="bg1"/>
                </a:solidFill>
              </a:rPr>
              <a:t>Sarah Khoil</a:t>
            </a:r>
          </a:p>
        </p:txBody>
      </p:sp>
      <p:sp>
        <p:nvSpPr>
          <p:cNvPr id="19" name="Rectangle 18">
            <a:extLst>
              <a:ext uri="{FF2B5EF4-FFF2-40B4-BE49-F238E27FC236}">
                <a16:creationId xmlns:a16="http://schemas.microsoft.com/office/drawing/2014/main" id="{6076DC6D-0894-4C40-887C-6D3AE039D5A5}"/>
              </a:ext>
            </a:extLst>
          </p:cNvPr>
          <p:cNvSpPr/>
          <p:nvPr/>
        </p:nvSpPr>
        <p:spPr>
          <a:xfrm>
            <a:off x="2001520" y="5033152"/>
            <a:ext cx="1280160" cy="252412"/>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bg1">
                    <a:lumMod val="95000"/>
                  </a:schemeClr>
                </a:solidFill>
                <a:latin typeface="+mn-lt"/>
              </a:rPr>
              <a:t>CO-Founder</a:t>
            </a:r>
          </a:p>
        </p:txBody>
      </p:sp>
      <p:sp>
        <p:nvSpPr>
          <p:cNvPr id="38917" name="Rectangle 19"/>
          <p:cNvSpPr>
            <a:spLocks noChangeArrowheads="1"/>
          </p:cNvSpPr>
          <p:nvPr/>
        </p:nvSpPr>
        <p:spPr bwMode="auto">
          <a:xfrm>
            <a:off x="5324475" y="4674198"/>
            <a:ext cx="15557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10000"/>
              </a:lnSpc>
            </a:pPr>
            <a:r>
              <a:rPr lang="id-ID" altLang="en-US" sz="1600" b="1" dirty="0">
                <a:solidFill>
                  <a:schemeClr val="bg1"/>
                </a:solidFill>
              </a:rPr>
              <a:t>Marni Hijabi</a:t>
            </a:r>
          </a:p>
        </p:txBody>
      </p:sp>
      <p:sp>
        <p:nvSpPr>
          <p:cNvPr id="21" name="Rectangle 20">
            <a:extLst>
              <a:ext uri="{FF2B5EF4-FFF2-40B4-BE49-F238E27FC236}">
                <a16:creationId xmlns:a16="http://schemas.microsoft.com/office/drawing/2014/main" id="{6D8175D8-2D76-490B-B2A0-C32AC2464950}"/>
              </a:ext>
            </a:extLst>
          </p:cNvPr>
          <p:cNvSpPr/>
          <p:nvPr/>
        </p:nvSpPr>
        <p:spPr>
          <a:xfrm>
            <a:off x="5462270" y="5033152"/>
            <a:ext cx="1280160" cy="252412"/>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bg1">
                    <a:lumMod val="95000"/>
                  </a:schemeClr>
                </a:solidFill>
                <a:latin typeface="+mn-lt"/>
              </a:rPr>
              <a:t>Fashion Designer</a:t>
            </a:r>
          </a:p>
        </p:txBody>
      </p:sp>
      <p:sp>
        <p:nvSpPr>
          <p:cNvPr id="38919" name="Rectangle 21"/>
          <p:cNvSpPr>
            <a:spLocks noChangeArrowheads="1"/>
          </p:cNvSpPr>
          <p:nvPr/>
        </p:nvSpPr>
        <p:spPr bwMode="auto">
          <a:xfrm>
            <a:off x="8785225" y="4674198"/>
            <a:ext cx="15557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10000"/>
              </a:lnSpc>
            </a:pPr>
            <a:r>
              <a:rPr lang="id-ID" altLang="en-US" sz="1600" b="1" dirty="0">
                <a:solidFill>
                  <a:schemeClr val="bg1"/>
                </a:solidFill>
              </a:rPr>
              <a:t>Pevita Kajool</a:t>
            </a:r>
          </a:p>
        </p:txBody>
      </p:sp>
      <p:sp>
        <p:nvSpPr>
          <p:cNvPr id="23" name="Rectangle 22">
            <a:extLst>
              <a:ext uri="{FF2B5EF4-FFF2-40B4-BE49-F238E27FC236}">
                <a16:creationId xmlns:a16="http://schemas.microsoft.com/office/drawing/2014/main" id="{ABCF61A8-CA7C-4631-A233-F47AA2D7EE78}"/>
              </a:ext>
            </a:extLst>
          </p:cNvPr>
          <p:cNvSpPr/>
          <p:nvPr/>
        </p:nvSpPr>
        <p:spPr>
          <a:xfrm>
            <a:off x="8923020" y="5033152"/>
            <a:ext cx="1280160" cy="252412"/>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bg1">
                    <a:lumMod val="95000"/>
                  </a:schemeClr>
                </a:solidFill>
                <a:latin typeface="+mn-lt"/>
              </a:rPr>
              <a:t>Marketing Services</a:t>
            </a:r>
          </a:p>
        </p:txBody>
      </p:sp>
      <p:sp>
        <p:nvSpPr>
          <p:cNvPr id="27" name="Isosceles Triangle 26">
            <a:extLst>
              <a:ext uri="{FF2B5EF4-FFF2-40B4-BE49-F238E27FC236}">
                <a16:creationId xmlns:a16="http://schemas.microsoft.com/office/drawing/2014/main" id="{D9E72E6D-FB46-4C74-80B0-A1FC9C922DFB}"/>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8" name="Isosceles Triangle 27">
            <a:extLst>
              <a:ext uri="{FF2B5EF4-FFF2-40B4-BE49-F238E27FC236}">
                <a16:creationId xmlns:a16="http://schemas.microsoft.com/office/drawing/2014/main" id="{AE02B56B-3798-41B1-BCBC-6F0FF0660EF0}"/>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pic>
        <p:nvPicPr>
          <p:cNvPr id="11" name="Picture Placeholder 10"/>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0548" b="10548"/>
          <a:stretch>
            <a:fillRect/>
          </a:stretch>
        </p:blipFill>
        <p:spPr/>
      </p:pic>
      <p:pic>
        <p:nvPicPr>
          <p:cNvPr id="13" name="Picture Placeholder 12"/>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14320" b="14320"/>
          <a:stretch>
            <a:fillRect/>
          </a:stretch>
        </p:blipFill>
        <p:spPr/>
      </p:pic>
      <p:pic>
        <p:nvPicPr>
          <p:cNvPr id="14" name="Picture Placeholder 13"/>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15441" b="15441"/>
          <a:stretch>
            <a:fillRect/>
          </a:stretch>
        </p:blipFill>
        <p:spPr/>
      </p:pic>
      <p:pic>
        <p:nvPicPr>
          <p:cNvPr id="30" name="Picture 2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Tree>
    <p:extLst>
      <p:ext uri="{BB962C8B-B14F-4D97-AF65-F5344CB8AC3E}">
        <p14:creationId xmlns:p14="http://schemas.microsoft.com/office/powerpoint/2010/main" val="3648284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FBF3B75-4702-442D-9861-CA06EEF585C5}"/>
              </a:ext>
            </a:extLst>
          </p:cNvPr>
          <p:cNvSpPr txBox="1"/>
          <p:nvPr/>
        </p:nvSpPr>
        <p:spPr>
          <a:xfrm>
            <a:off x="6096000" y="1037477"/>
            <a:ext cx="4524375" cy="1322388"/>
          </a:xfrm>
          <a:prstGeom prst="rect">
            <a:avLst/>
          </a:prstGeom>
          <a:noFill/>
        </p:spPr>
        <p:txBody>
          <a:bodyPr>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Meet Our Fashion Designer</a:t>
            </a:r>
            <a:endParaRPr lang="en-US" sz="4000" b="1" dirty="0">
              <a:solidFill>
                <a:schemeClr val="tx1">
                  <a:lumMod val="75000"/>
                  <a:lumOff val="25000"/>
                </a:schemeClr>
              </a:solidFill>
              <a:latin typeface="+mj-lt"/>
            </a:endParaRPr>
          </a:p>
        </p:txBody>
      </p:sp>
      <p:sp>
        <p:nvSpPr>
          <p:cNvPr id="39939" name="TextBox 8"/>
          <p:cNvSpPr txBox="1">
            <a:spLocks noChangeArrowheads="1"/>
          </p:cNvSpPr>
          <p:nvPr/>
        </p:nvSpPr>
        <p:spPr bwMode="auto">
          <a:xfrm>
            <a:off x="6077323" y="4717228"/>
            <a:ext cx="26945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US" altLang="en-US" sz="1200">
                <a:solidFill>
                  <a:schemeClr val="tx1">
                    <a:lumMod val="75000"/>
                    <a:lumOff val="25000"/>
                  </a:schemeClr>
                </a:solidFill>
                <a:latin typeface="+mn-lt"/>
                <a:cs typeface="Open Sans" panose="020B0606030504020204" pitchFamily="34" charset="0"/>
              </a:rPr>
              <a:t>Lorem ipsum dolor sit amet, conse lectus ornare, viverra ctetur adipiscing elit. Pellentesque scelerisque</a:t>
            </a:r>
            <a:endParaRPr lang="en-ID" altLang="en-US" sz="1200">
              <a:solidFill>
                <a:schemeClr val="tx1">
                  <a:lumMod val="75000"/>
                  <a:lumOff val="25000"/>
                </a:schemeClr>
              </a:solidFill>
              <a:latin typeface="+mn-lt"/>
              <a:cs typeface="Open Sans" panose="020B0606030504020204" pitchFamily="34" charset="0"/>
            </a:endParaRPr>
          </a:p>
        </p:txBody>
      </p:sp>
      <p:sp>
        <p:nvSpPr>
          <p:cNvPr id="39940" name="TextBox 9"/>
          <p:cNvSpPr txBox="1">
            <a:spLocks noChangeArrowheads="1"/>
          </p:cNvSpPr>
          <p:nvPr/>
        </p:nvSpPr>
        <p:spPr bwMode="auto">
          <a:xfrm>
            <a:off x="6065838" y="3964989"/>
            <a:ext cx="295439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b="1" dirty="0">
                <a:solidFill>
                  <a:schemeClr val="tx1">
                    <a:lumMod val="75000"/>
                    <a:lumOff val="25000"/>
                  </a:schemeClr>
                </a:solidFill>
                <a:latin typeface="+mn-lt"/>
                <a:cs typeface="Open Sans" panose="020B0606030504020204" pitchFamily="34" charset="0"/>
              </a:rPr>
              <a:t>Marni Hijabi</a:t>
            </a:r>
            <a:endParaRPr lang="en-ID" altLang="en-US" b="1" dirty="0">
              <a:solidFill>
                <a:schemeClr val="tx1">
                  <a:lumMod val="75000"/>
                  <a:lumOff val="25000"/>
                </a:schemeClr>
              </a:solidFill>
              <a:latin typeface="+mn-lt"/>
              <a:cs typeface="Open Sans" panose="020B0606030504020204" pitchFamily="34" charset="0"/>
            </a:endParaRPr>
          </a:p>
        </p:txBody>
      </p:sp>
      <p:sp>
        <p:nvSpPr>
          <p:cNvPr id="39941" name="TextBox 10"/>
          <p:cNvSpPr txBox="1">
            <a:spLocks noChangeArrowheads="1"/>
          </p:cNvSpPr>
          <p:nvPr/>
        </p:nvSpPr>
        <p:spPr bwMode="auto">
          <a:xfrm>
            <a:off x="6065838" y="4362643"/>
            <a:ext cx="25093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id-ID" altLang="en-US" sz="1000" i="1">
                <a:solidFill>
                  <a:schemeClr val="tx1">
                    <a:lumMod val="75000"/>
                    <a:lumOff val="25000"/>
                  </a:schemeClr>
                </a:solidFill>
                <a:latin typeface="+mn-lt"/>
                <a:cs typeface="Open Sans" panose="020B0606030504020204" pitchFamily="34" charset="0"/>
              </a:rPr>
              <a:t>Fashion Designer</a:t>
            </a:r>
            <a:endParaRPr lang="en-ID" altLang="en-US" sz="1000" i="1">
              <a:solidFill>
                <a:schemeClr val="tx1">
                  <a:lumMod val="75000"/>
                  <a:lumOff val="25000"/>
                </a:schemeClr>
              </a:solidFill>
              <a:latin typeface="+mn-lt"/>
              <a:cs typeface="Open Sans" panose="020B0606030504020204" pitchFamily="34" charset="0"/>
            </a:endParaRPr>
          </a:p>
        </p:txBody>
      </p:sp>
      <p:cxnSp>
        <p:nvCxnSpPr>
          <p:cNvPr id="12" name="Straight Connector 11">
            <a:extLst>
              <a:ext uri="{FF2B5EF4-FFF2-40B4-BE49-F238E27FC236}">
                <a16:creationId xmlns:a16="http://schemas.microsoft.com/office/drawing/2014/main" id="{701EDC59-775A-4E64-8D6E-7B60BAF5FFB1}"/>
              </a:ext>
            </a:extLst>
          </p:cNvPr>
          <p:cNvCxnSpPr>
            <a:cxnSpLocks/>
          </p:cNvCxnSpPr>
          <p:nvPr/>
        </p:nvCxnSpPr>
        <p:spPr>
          <a:xfrm rot="5400000">
            <a:off x="8164637" y="4890932"/>
            <a:ext cx="17370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3F47276-F663-48D0-A3E9-5D117E2EE92C}"/>
              </a:ext>
            </a:extLst>
          </p:cNvPr>
          <p:cNvSpPr/>
          <p:nvPr/>
        </p:nvSpPr>
        <p:spPr>
          <a:xfrm>
            <a:off x="9380564" y="4342545"/>
            <a:ext cx="1488684" cy="818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tx1">
                  <a:lumMod val="75000"/>
                  <a:lumOff val="25000"/>
                </a:schemeClr>
              </a:solidFill>
            </a:endParaRPr>
          </a:p>
        </p:txBody>
      </p:sp>
      <p:sp>
        <p:nvSpPr>
          <p:cNvPr id="14" name="Rectangle 13">
            <a:extLst>
              <a:ext uri="{FF2B5EF4-FFF2-40B4-BE49-F238E27FC236}">
                <a16:creationId xmlns:a16="http://schemas.microsoft.com/office/drawing/2014/main" id="{B19A84AA-FD1D-4775-A7AC-49D88EC770CA}"/>
              </a:ext>
            </a:extLst>
          </p:cNvPr>
          <p:cNvSpPr/>
          <p:nvPr/>
        </p:nvSpPr>
        <p:spPr>
          <a:xfrm>
            <a:off x="9361902" y="4342545"/>
            <a:ext cx="1157068" cy="81827"/>
          </a:xfrm>
          <a:prstGeom prst="rect">
            <a:avLst/>
          </a:prstGeom>
          <a:solidFill>
            <a:srgbClr val="6F2E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tx1">
                  <a:lumMod val="75000"/>
                  <a:lumOff val="25000"/>
                </a:schemeClr>
              </a:solidFill>
            </a:endParaRPr>
          </a:p>
        </p:txBody>
      </p:sp>
      <p:sp>
        <p:nvSpPr>
          <p:cNvPr id="39945" name="TextBox 14"/>
          <p:cNvSpPr txBox="1">
            <a:spLocks noChangeArrowheads="1"/>
          </p:cNvSpPr>
          <p:nvPr/>
        </p:nvSpPr>
        <p:spPr bwMode="auto">
          <a:xfrm flipH="1">
            <a:off x="11067356" y="4262153"/>
            <a:ext cx="4134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a:solidFill>
                  <a:schemeClr val="tx1">
                    <a:lumMod val="75000"/>
                    <a:lumOff val="25000"/>
                  </a:schemeClr>
                </a:solidFill>
                <a:latin typeface="+mn-lt"/>
                <a:ea typeface="Lato Medium"/>
                <a:cs typeface="Lato Medium"/>
              </a:rPr>
              <a:t>90%</a:t>
            </a:r>
            <a:endParaRPr lang="en-US" altLang="en-US" sz="1200" b="1">
              <a:solidFill>
                <a:schemeClr val="tx1">
                  <a:lumMod val="75000"/>
                  <a:lumOff val="25000"/>
                </a:schemeClr>
              </a:solidFill>
              <a:latin typeface="+mn-lt"/>
              <a:ea typeface="Lato Medium"/>
              <a:cs typeface="Lato Medium"/>
            </a:endParaRPr>
          </a:p>
        </p:txBody>
      </p:sp>
      <p:sp>
        <p:nvSpPr>
          <p:cNvPr id="39946" name="TextBox 15"/>
          <p:cNvSpPr txBox="1">
            <a:spLocks noChangeArrowheads="1"/>
          </p:cNvSpPr>
          <p:nvPr/>
        </p:nvSpPr>
        <p:spPr bwMode="auto">
          <a:xfrm flipH="1">
            <a:off x="9360466" y="4049689"/>
            <a:ext cx="119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a:solidFill>
                  <a:schemeClr val="tx1">
                    <a:lumMod val="75000"/>
                    <a:lumOff val="25000"/>
                  </a:schemeClr>
                </a:solidFill>
                <a:latin typeface="+mn-lt"/>
                <a:ea typeface="Lato Medium"/>
                <a:cs typeface="Lato Medium"/>
              </a:rPr>
              <a:t>Skill Here</a:t>
            </a:r>
            <a:endParaRPr lang="en-US" altLang="en-US" sz="1200" b="1">
              <a:solidFill>
                <a:schemeClr val="tx1">
                  <a:lumMod val="75000"/>
                  <a:lumOff val="25000"/>
                </a:schemeClr>
              </a:solidFill>
              <a:latin typeface="+mn-lt"/>
              <a:ea typeface="Lato Medium"/>
              <a:cs typeface="Lato Medium"/>
            </a:endParaRPr>
          </a:p>
        </p:txBody>
      </p:sp>
      <p:sp>
        <p:nvSpPr>
          <p:cNvPr id="17" name="Rectangle 16">
            <a:extLst>
              <a:ext uri="{FF2B5EF4-FFF2-40B4-BE49-F238E27FC236}">
                <a16:creationId xmlns:a16="http://schemas.microsoft.com/office/drawing/2014/main" id="{4E503F93-5847-4D63-9AC7-25A8ED9BD83E}"/>
              </a:ext>
            </a:extLst>
          </p:cNvPr>
          <p:cNvSpPr/>
          <p:nvPr/>
        </p:nvSpPr>
        <p:spPr>
          <a:xfrm>
            <a:off x="9380564" y="4923950"/>
            <a:ext cx="1488684" cy="81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tx1">
                  <a:lumMod val="75000"/>
                  <a:lumOff val="25000"/>
                </a:schemeClr>
              </a:solidFill>
            </a:endParaRPr>
          </a:p>
        </p:txBody>
      </p:sp>
      <p:sp>
        <p:nvSpPr>
          <p:cNvPr id="18" name="Rectangle 17">
            <a:extLst>
              <a:ext uri="{FF2B5EF4-FFF2-40B4-BE49-F238E27FC236}">
                <a16:creationId xmlns:a16="http://schemas.microsoft.com/office/drawing/2014/main" id="{B644EB48-4F60-40DF-8C88-F453E353C514}"/>
              </a:ext>
            </a:extLst>
          </p:cNvPr>
          <p:cNvSpPr/>
          <p:nvPr/>
        </p:nvSpPr>
        <p:spPr>
          <a:xfrm>
            <a:off x="9361902" y="4923950"/>
            <a:ext cx="1157068" cy="81828"/>
          </a:xfrm>
          <a:prstGeom prst="rect">
            <a:avLst/>
          </a:prstGeom>
          <a:solidFill>
            <a:srgbClr val="6F2E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tx1">
                  <a:lumMod val="75000"/>
                  <a:lumOff val="25000"/>
                </a:schemeClr>
              </a:solidFill>
            </a:endParaRPr>
          </a:p>
        </p:txBody>
      </p:sp>
      <p:sp>
        <p:nvSpPr>
          <p:cNvPr id="39949" name="TextBox 18"/>
          <p:cNvSpPr txBox="1">
            <a:spLocks noChangeArrowheads="1"/>
          </p:cNvSpPr>
          <p:nvPr/>
        </p:nvSpPr>
        <p:spPr bwMode="auto">
          <a:xfrm flipH="1">
            <a:off x="11067356" y="4844994"/>
            <a:ext cx="4134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a:solidFill>
                  <a:schemeClr val="tx1">
                    <a:lumMod val="75000"/>
                    <a:lumOff val="25000"/>
                  </a:schemeClr>
                </a:solidFill>
                <a:latin typeface="+mn-lt"/>
                <a:ea typeface="Lato Medium"/>
                <a:cs typeface="Lato Medium"/>
              </a:rPr>
              <a:t>90%</a:t>
            </a:r>
            <a:endParaRPr lang="en-US" altLang="en-US" sz="1200" b="1">
              <a:solidFill>
                <a:schemeClr val="tx1">
                  <a:lumMod val="75000"/>
                  <a:lumOff val="25000"/>
                </a:schemeClr>
              </a:solidFill>
              <a:latin typeface="+mn-lt"/>
              <a:ea typeface="Lato Medium"/>
              <a:cs typeface="Lato Medium"/>
            </a:endParaRPr>
          </a:p>
        </p:txBody>
      </p:sp>
      <p:sp>
        <p:nvSpPr>
          <p:cNvPr id="39950" name="TextBox 19"/>
          <p:cNvSpPr txBox="1">
            <a:spLocks noChangeArrowheads="1"/>
          </p:cNvSpPr>
          <p:nvPr/>
        </p:nvSpPr>
        <p:spPr bwMode="auto">
          <a:xfrm flipH="1">
            <a:off x="9360466" y="4631094"/>
            <a:ext cx="119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a:solidFill>
                  <a:schemeClr val="tx1">
                    <a:lumMod val="75000"/>
                    <a:lumOff val="25000"/>
                  </a:schemeClr>
                </a:solidFill>
                <a:latin typeface="+mn-lt"/>
                <a:ea typeface="Lato Medium"/>
                <a:cs typeface="Lato Medium"/>
              </a:rPr>
              <a:t>Skill Here</a:t>
            </a:r>
            <a:endParaRPr lang="en-US" altLang="en-US" sz="1200" b="1">
              <a:solidFill>
                <a:schemeClr val="tx1">
                  <a:lumMod val="75000"/>
                  <a:lumOff val="25000"/>
                </a:schemeClr>
              </a:solidFill>
              <a:latin typeface="+mn-lt"/>
              <a:ea typeface="Lato Medium"/>
              <a:cs typeface="Lato Medium"/>
            </a:endParaRPr>
          </a:p>
        </p:txBody>
      </p:sp>
      <p:sp>
        <p:nvSpPr>
          <p:cNvPr id="21" name="Rectangle 20">
            <a:extLst>
              <a:ext uri="{FF2B5EF4-FFF2-40B4-BE49-F238E27FC236}">
                <a16:creationId xmlns:a16="http://schemas.microsoft.com/office/drawing/2014/main" id="{E2C06B20-06CE-4FF6-A064-5904133DD4F0}"/>
              </a:ext>
            </a:extLst>
          </p:cNvPr>
          <p:cNvSpPr/>
          <p:nvPr/>
        </p:nvSpPr>
        <p:spPr>
          <a:xfrm>
            <a:off x="9380564" y="5505355"/>
            <a:ext cx="1488684" cy="818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tx1">
                  <a:lumMod val="75000"/>
                  <a:lumOff val="25000"/>
                </a:schemeClr>
              </a:solidFill>
            </a:endParaRPr>
          </a:p>
        </p:txBody>
      </p:sp>
      <p:sp>
        <p:nvSpPr>
          <p:cNvPr id="22" name="Rectangle 21">
            <a:extLst>
              <a:ext uri="{FF2B5EF4-FFF2-40B4-BE49-F238E27FC236}">
                <a16:creationId xmlns:a16="http://schemas.microsoft.com/office/drawing/2014/main" id="{AD99AB94-7D22-4A5E-B70D-9E5A5944C08C}"/>
              </a:ext>
            </a:extLst>
          </p:cNvPr>
          <p:cNvSpPr/>
          <p:nvPr/>
        </p:nvSpPr>
        <p:spPr>
          <a:xfrm>
            <a:off x="9361902" y="5505355"/>
            <a:ext cx="1157068" cy="81827"/>
          </a:xfrm>
          <a:prstGeom prst="rect">
            <a:avLst/>
          </a:prstGeom>
          <a:solidFill>
            <a:srgbClr val="6F2E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tx1">
                  <a:lumMod val="75000"/>
                  <a:lumOff val="25000"/>
                </a:schemeClr>
              </a:solidFill>
            </a:endParaRPr>
          </a:p>
        </p:txBody>
      </p:sp>
      <p:sp>
        <p:nvSpPr>
          <p:cNvPr id="39953" name="TextBox 22"/>
          <p:cNvSpPr txBox="1">
            <a:spLocks noChangeArrowheads="1"/>
          </p:cNvSpPr>
          <p:nvPr/>
        </p:nvSpPr>
        <p:spPr bwMode="auto">
          <a:xfrm flipH="1">
            <a:off x="11067356" y="5426398"/>
            <a:ext cx="4134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a:solidFill>
                  <a:schemeClr val="tx1">
                    <a:lumMod val="75000"/>
                    <a:lumOff val="25000"/>
                  </a:schemeClr>
                </a:solidFill>
                <a:latin typeface="+mn-lt"/>
                <a:ea typeface="Lato Medium"/>
                <a:cs typeface="Lato Medium"/>
              </a:rPr>
              <a:t>90%</a:t>
            </a:r>
            <a:endParaRPr lang="en-US" altLang="en-US" sz="1200" b="1">
              <a:solidFill>
                <a:schemeClr val="tx1">
                  <a:lumMod val="75000"/>
                  <a:lumOff val="25000"/>
                </a:schemeClr>
              </a:solidFill>
              <a:latin typeface="+mn-lt"/>
              <a:ea typeface="Lato Medium"/>
              <a:cs typeface="Lato Medium"/>
            </a:endParaRPr>
          </a:p>
        </p:txBody>
      </p:sp>
      <p:sp>
        <p:nvSpPr>
          <p:cNvPr id="39954" name="TextBox 23"/>
          <p:cNvSpPr txBox="1">
            <a:spLocks noChangeArrowheads="1"/>
          </p:cNvSpPr>
          <p:nvPr/>
        </p:nvSpPr>
        <p:spPr bwMode="auto">
          <a:xfrm flipH="1">
            <a:off x="9360466" y="5212499"/>
            <a:ext cx="119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a:solidFill>
                  <a:schemeClr val="tx1">
                    <a:lumMod val="75000"/>
                    <a:lumOff val="25000"/>
                  </a:schemeClr>
                </a:solidFill>
                <a:latin typeface="+mn-lt"/>
                <a:ea typeface="Lato Medium"/>
                <a:cs typeface="Lato Medium"/>
              </a:rPr>
              <a:t>Skill Here</a:t>
            </a:r>
            <a:endParaRPr lang="en-US" altLang="en-US" sz="1200" b="1">
              <a:solidFill>
                <a:schemeClr val="tx1">
                  <a:lumMod val="75000"/>
                  <a:lumOff val="25000"/>
                </a:schemeClr>
              </a:solidFill>
              <a:latin typeface="+mn-lt"/>
              <a:ea typeface="Lato Medium"/>
              <a:cs typeface="Lato Medium"/>
            </a:endParaRPr>
          </a:p>
        </p:txBody>
      </p:sp>
      <p:sp>
        <p:nvSpPr>
          <p:cNvPr id="27" name="Isosceles Triangle 26">
            <a:extLst>
              <a:ext uri="{FF2B5EF4-FFF2-40B4-BE49-F238E27FC236}">
                <a16:creationId xmlns:a16="http://schemas.microsoft.com/office/drawing/2014/main" id="{234136F3-418C-4602-BDD3-53C6AE9B63FF}"/>
              </a:ext>
            </a:extLst>
          </p:cNvPr>
          <p:cNvSpPr/>
          <p:nvPr/>
        </p:nvSpPr>
        <p:spPr>
          <a:xfrm>
            <a:off x="11480800"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sp>
        <p:nvSpPr>
          <p:cNvPr id="28" name="Isosceles Triangle 27">
            <a:extLst>
              <a:ext uri="{FF2B5EF4-FFF2-40B4-BE49-F238E27FC236}">
                <a16:creationId xmlns:a16="http://schemas.microsoft.com/office/drawing/2014/main" id="{9D27172D-2F7E-48F5-B16A-E5DDAE73B4DD}"/>
              </a:ext>
            </a:extLst>
          </p:cNvPr>
          <p:cNvSpPr/>
          <p:nvPr/>
        </p:nvSpPr>
        <p:spPr>
          <a:xfrm>
            <a:off x="11480800"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lumMod val="75000"/>
                  <a:lumOff val="25000"/>
                </a:schemeClr>
              </a:solidFill>
            </a:endParaRPr>
          </a:p>
        </p:txBody>
      </p:sp>
      <p:pic>
        <p:nvPicPr>
          <p:cNvPr id="6" name="Picture Placeholder 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667" r="16667"/>
          <a:stretch>
            <a:fillRect/>
          </a:stretch>
        </p:blipFill>
        <p:spPr/>
      </p:pic>
      <p:pic>
        <p:nvPicPr>
          <p:cNvPr id="30" name="Picture 2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31" name="Isosceles Triangle 30">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32" name="Isosceles Triangle 31">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3212800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F09506-6B75-4D05-805E-A357CA2FCFC9}"/>
              </a:ext>
            </a:extLst>
          </p:cNvPr>
          <p:cNvSpPr txBox="1"/>
          <p:nvPr/>
        </p:nvSpPr>
        <p:spPr>
          <a:xfrm>
            <a:off x="622479" y="1003479"/>
            <a:ext cx="4702175" cy="1323975"/>
          </a:xfrm>
          <a:prstGeom prst="rect">
            <a:avLst/>
          </a:prstGeom>
          <a:noFill/>
        </p:spPr>
        <p:txBody>
          <a:bodyPr>
            <a:spAutoFit/>
          </a:bodyPr>
          <a:lstStyle/>
          <a:p>
            <a:pPr eaLnBrk="1" fontAlgn="auto" hangingPunct="1">
              <a:spcBef>
                <a:spcPts val="0"/>
              </a:spcBef>
              <a:spcAft>
                <a:spcPts val="0"/>
              </a:spcAft>
              <a:defRPr/>
            </a:pPr>
            <a:r>
              <a:rPr lang="en-US" sz="4000" b="1" dirty="0">
                <a:solidFill>
                  <a:schemeClr val="tx1">
                    <a:lumMod val="75000"/>
                    <a:lumOff val="25000"/>
                  </a:schemeClr>
                </a:solidFill>
                <a:latin typeface="+mj-lt"/>
              </a:rPr>
              <a:t>Meet The </a:t>
            </a:r>
            <a:r>
              <a:rPr lang="en-US" sz="4000" b="1" dirty="0" err="1">
                <a:solidFill>
                  <a:schemeClr val="tx1">
                    <a:lumMod val="75000"/>
                    <a:lumOff val="25000"/>
                  </a:schemeClr>
                </a:solidFill>
                <a:latin typeface="+mj-lt"/>
              </a:rPr>
              <a:t>Lentera</a:t>
            </a:r>
            <a:r>
              <a:rPr lang="en-US" sz="4000" b="1" dirty="0">
                <a:solidFill>
                  <a:schemeClr val="tx1">
                    <a:lumMod val="75000"/>
                    <a:lumOff val="25000"/>
                  </a:schemeClr>
                </a:solidFill>
                <a:latin typeface="+mj-lt"/>
              </a:rPr>
              <a:t> </a:t>
            </a:r>
            <a:r>
              <a:rPr lang="id-ID" sz="4000" b="1" dirty="0">
                <a:solidFill>
                  <a:schemeClr val="tx1">
                    <a:lumMod val="75000"/>
                    <a:lumOff val="25000"/>
                  </a:schemeClr>
                </a:solidFill>
                <a:latin typeface="+mj-lt"/>
              </a:rPr>
              <a:t>Fashion </a:t>
            </a:r>
            <a:r>
              <a:rPr lang="en-US" sz="4000" b="1" dirty="0">
                <a:solidFill>
                  <a:schemeClr val="tx1">
                    <a:lumMod val="75000"/>
                    <a:lumOff val="25000"/>
                  </a:schemeClr>
                </a:solidFill>
                <a:latin typeface="+mj-lt"/>
              </a:rPr>
              <a:t>Designer</a:t>
            </a:r>
          </a:p>
        </p:txBody>
      </p:sp>
      <p:sp>
        <p:nvSpPr>
          <p:cNvPr id="20" name="Rectangle 19">
            <a:extLst>
              <a:ext uri="{FF2B5EF4-FFF2-40B4-BE49-F238E27FC236}">
                <a16:creationId xmlns:a16="http://schemas.microsoft.com/office/drawing/2014/main" id="{8A4574D5-6F9B-4A07-9A41-064684887792}"/>
              </a:ext>
            </a:extLst>
          </p:cNvPr>
          <p:cNvSpPr/>
          <p:nvPr/>
        </p:nvSpPr>
        <p:spPr>
          <a:xfrm>
            <a:off x="654229" y="3160891"/>
            <a:ext cx="1746250" cy="347663"/>
          </a:xfrm>
          <a:prstGeom prst="rect">
            <a:avLst/>
          </a:prstGeom>
          <a:noFill/>
        </p:spPr>
        <p:txBody>
          <a:bodyPr>
            <a:spAutoFit/>
          </a:bodyPr>
          <a:lstStyle/>
          <a:p>
            <a:pPr eaLnBrk="1" fontAlgn="auto" hangingPunct="1">
              <a:lnSpc>
                <a:spcPct val="110000"/>
              </a:lnSpc>
              <a:spcBef>
                <a:spcPts val="0"/>
              </a:spcBef>
              <a:spcAft>
                <a:spcPts val="0"/>
              </a:spcAft>
              <a:defRPr/>
            </a:pPr>
            <a:r>
              <a:rPr lang="en-US" sz="1600" b="1" dirty="0">
                <a:solidFill>
                  <a:schemeClr val="tx1">
                    <a:lumMod val="65000"/>
                    <a:lumOff val="35000"/>
                  </a:schemeClr>
                </a:solidFill>
                <a:latin typeface="+mn-lt"/>
              </a:rPr>
              <a:t>Calvin Phoenix</a:t>
            </a:r>
            <a:endParaRPr lang="id-ID" sz="1600" b="1" dirty="0">
              <a:solidFill>
                <a:schemeClr val="tx1">
                  <a:lumMod val="65000"/>
                  <a:lumOff val="35000"/>
                </a:schemeClr>
              </a:solidFill>
              <a:latin typeface="+mn-lt"/>
            </a:endParaRPr>
          </a:p>
        </p:txBody>
      </p:sp>
      <p:sp>
        <p:nvSpPr>
          <p:cNvPr id="21" name="Rectangle 20">
            <a:extLst>
              <a:ext uri="{FF2B5EF4-FFF2-40B4-BE49-F238E27FC236}">
                <a16:creationId xmlns:a16="http://schemas.microsoft.com/office/drawing/2014/main" id="{F48D5CDF-8B33-4BC8-A4F1-C3701A6B7210}"/>
              </a:ext>
            </a:extLst>
          </p:cNvPr>
          <p:cNvSpPr/>
          <p:nvPr/>
        </p:nvSpPr>
        <p:spPr>
          <a:xfrm>
            <a:off x="654229" y="3506966"/>
            <a:ext cx="1498600" cy="252413"/>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tx1">
                    <a:lumMod val="50000"/>
                    <a:lumOff val="50000"/>
                  </a:schemeClr>
                </a:solidFill>
                <a:latin typeface="+mn-lt"/>
              </a:rPr>
              <a:t>Fashion Designer</a:t>
            </a:r>
          </a:p>
        </p:txBody>
      </p:sp>
      <p:sp>
        <p:nvSpPr>
          <p:cNvPr id="22" name="Rectangle 21">
            <a:extLst>
              <a:ext uri="{FF2B5EF4-FFF2-40B4-BE49-F238E27FC236}">
                <a16:creationId xmlns:a16="http://schemas.microsoft.com/office/drawing/2014/main" id="{07C89F0A-0432-4520-AF14-E850A4E2B80D}"/>
              </a:ext>
            </a:extLst>
          </p:cNvPr>
          <p:cNvSpPr/>
          <p:nvPr/>
        </p:nvSpPr>
        <p:spPr>
          <a:xfrm>
            <a:off x="2533829" y="3160891"/>
            <a:ext cx="1746250" cy="347663"/>
          </a:xfrm>
          <a:prstGeom prst="rect">
            <a:avLst/>
          </a:prstGeom>
          <a:noFill/>
        </p:spPr>
        <p:txBody>
          <a:bodyPr>
            <a:spAutoFit/>
          </a:bodyPr>
          <a:lstStyle/>
          <a:p>
            <a:pPr eaLnBrk="1" fontAlgn="auto" hangingPunct="1">
              <a:lnSpc>
                <a:spcPct val="110000"/>
              </a:lnSpc>
              <a:spcBef>
                <a:spcPts val="0"/>
              </a:spcBef>
              <a:spcAft>
                <a:spcPts val="0"/>
              </a:spcAft>
              <a:defRPr/>
            </a:pPr>
            <a:r>
              <a:rPr lang="en-US" sz="1600" b="1" dirty="0">
                <a:solidFill>
                  <a:schemeClr val="tx1">
                    <a:lumMod val="65000"/>
                    <a:lumOff val="35000"/>
                  </a:schemeClr>
                </a:solidFill>
                <a:latin typeface="+mn-lt"/>
              </a:rPr>
              <a:t>Ezekiel Miller</a:t>
            </a:r>
            <a:endParaRPr lang="id-ID" sz="1600" b="1" dirty="0">
              <a:solidFill>
                <a:schemeClr val="tx1">
                  <a:lumMod val="65000"/>
                  <a:lumOff val="35000"/>
                </a:schemeClr>
              </a:solidFill>
              <a:latin typeface="+mn-lt"/>
            </a:endParaRPr>
          </a:p>
        </p:txBody>
      </p:sp>
      <p:sp>
        <p:nvSpPr>
          <p:cNvPr id="23" name="Rectangle 22">
            <a:extLst>
              <a:ext uri="{FF2B5EF4-FFF2-40B4-BE49-F238E27FC236}">
                <a16:creationId xmlns:a16="http://schemas.microsoft.com/office/drawing/2014/main" id="{5452B122-908C-4EEF-802C-9A555E74D77B}"/>
              </a:ext>
            </a:extLst>
          </p:cNvPr>
          <p:cNvSpPr/>
          <p:nvPr/>
        </p:nvSpPr>
        <p:spPr>
          <a:xfrm>
            <a:off x="2533829" y="3506966"/>
            <a:ext cx="1498600" cy="252413"/>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tx1">
                    <a:lumMod val="50000"/>
                    <a:lumOff val="50000"/>
                  </a:schemeClr>
                </a:solidFill>
                <a:latin typeface="+mn-lt"/>
              </a:rPr>
              <a:t>Fashion Designer</a:t>
            </a:r>
          </a:p>
        </p:txBody>
      </p:sp>
      <p:sp>
        <p:nvSpPr>
          <p:cNvPr id="24" name="Rectangle 23">
            <a:extLst>
              <a:ext uri="{FF2B5EF4-FFF2-40B4-BE49-F238E27FC236}">
                <a16:creationId xmlns:a16="http://schemas.microsoft.com/office/drawing/2014/main" id="{A0AAE87B-D7EF-41F8-BE30-9826E65F59FA}"/>
              </a:ext>
            </a:extLst>
          </p:cNvPr>
          <p:cNvSpPr/>
          <p:nvPr/>
        </p:nvSpPr>
        <p:spPr>
          <a:xfrm>
            <a:off x="4359454" y="3160891"/>
            <a:ext cx="1746250" cy="347663"/>
          </a:xfrm>
          <a:prstGeom prst="rect">
            <a:avLst/>
          </a:prstGeom>
          <a:noFill/>
        </p:spPr>
        <p:txBody>
          <a:bodyPr>
            <a:spAutoFit/>
          </a:bodyPr>
          <a:lstStyle/>
          <a:p>
            <a:pPr eaLnBrk="1" fontAlgn="auto" hangingPunct="1">
              <a:lnSpc>
                <a:spcPct val="110000"/>
              </a:lnSpc>
              <a:spcBef>
                <a:spcPts val="0"/>
              </a:spcBef>
              <a:spcAft>
                <a:spcPts val="0"/>
              </a:spcAft>
              <a:defRPr/>
            </a:pPr>
            <a:r>
              <a:rPr lang="en-US" sz="1600" b="1" dirty="0">
                <a:solidFill>
                  <a:schemeClr val="tx1">
                    <a:lumMod val="65000"/>
                    <a:lumOff val="35000"/>
                  </a:schemeClr>
                </a:solidFill>
                <a:latin typeface="+mn-lt"/>
              </a:rPr>
              <a:t>Jack Wilder</a:t>
            </a:r>
            <a:endParaRPr lang="id-ID" sz="1600" b="1" dirty="0">
              <a:solidFill>
                <a:schemeClr val="tx1">
                  <a:lumMod val="65000"/>
                  <a:lumOff val="35000"/>
                </a:schemeClr>
              </a:solidFill>
              <a:latin typeface="+mn-lt"/>
            </a:endParaRPr>
          </a:p>
        </p:txBody>
      </p:sp>
      <p:sp>
        <p:nvSpPr>
          <p:cNvPr id="25" name="Rectangle 24">
            <a:extLst>
              <a:ext uri="{FF2B5EF4-FFF2-40B4-BE49-F238E27FC236}">
                <a16:creationId xmlns:a16="http://schemas.microsoft.com/office/drawing/2014/main" id="{D61C1DB1-C39C-463E-84DC-8855F539299A}"/>
              </a:ext>
            </a:extLst>
          </p:cNvPr>
          <p:cNvSpPr/>
          <p:nvPr/>
        </p:nvSpPr>
        <p:spPr>
          <a:xfrm>
            <a:off x="4359454" y="3506966"/>
            <a:ext cx="1498600" cy="252413"/>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tx1">
                    <a:lumMod val="50000"/>
                    <a:lumOff val="50000"/>
                  </a:schemeClr>
                </a:solidFill>
                <a:latin typeface="+mn-lt"/>
              </a:rPr>
              <a:t>Fashion Designer</a:t>
            </a:r>
          </a:p>
        </p:txBody>
      </p:sp>
      <p:sp>
        <p:nvSpPr>
          <p:cNvPr id="18" name="Rectangle 17">
            <a:extLst>
              <a:ext uri="{FF2B5EF4-FFF2-40B4-BE49-F238E27FC236}">
                <a16:creationId xmlns:a16="http://schemas.microsoft.com/office/drawing/2014/main" id="{FDB2ABA2-FB77-4BD8-9D17-3606DE3BA6E1}"/>
              </a:ext>
            </a:extLst>
          </p:cNvPr>
          <p:cNvSpPr/>
          <p:nvPr/>
        </p:nvSpPr>
        <p:spPr>
          <a:xfrm>
            <a:off x="666929" y="4105454"/>
            <a:ext cx="5191125" cy="893762"/>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 libero in magna ultrices gravida sit ametat diam.</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Suspendisse placerat gravida magna</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vel fermentum.</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Aenean nunc purus</a:t>
            </a:r>
            <a:r>
              <a:rPr lang="en-US" sz="1200" dirty="0">
                <a:solidFill>
                  <a:schemeClr val="tx1">
                    <a:lumMod val="50000"/>
                    <a:lumOff val="50000"/>
                  </a:schemeClr>
                </a:solidFill>
                <a:latin typeface="+mn-lt"/>
              </a:rPr>
              <a:t>.</a:t>
            </a:r>
            <a:r>
              <a:rPr lang="id-ID" sz="1200" dirty="0">
                <a:solidFill>
                  <a:schemeClr val="tx1">
                    <a:lumMod val="50000"/>
                    <a:lumOff val="50000"/>
                  </a:schemeClr>
                </a:solidFill>
                <a:latin typeface="+mn-lt"/>
              </a:rPr>
              <a:t> ipsum dolor</a:t>
            </a:r>
          </a:p>
        </p:txBody>
      </p:sp>
      <p:pic>
        <p:nvPicPr>
          <p:cNvPr id="6" name="Picture Placeholder 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9416" r="9416"/>
          <a:stretch>
            <a:fillRect/>
          </a:stretch>
        </p:blipFill>
        <p:spPr/>
      </p:pic>
      <p:pic>
        <p:nvPicPr>
          <p:cNvPr id="8" name="Picture Placeholder 7"/>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6765" b="6765"/>
          <a:stretch>
            <a:fillRect/>
          </a:stretch>
        </p:blipFill>
        <p:spPr/>
      </p:pic>
      <p:pic>
        <p:nvPicPr>
          <p:cNvPr id="28" name="Picture 2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29" name="Isosceles Triangle 28">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30" name="Isosceles Triangle 29">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419904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E9187E-BD6F-4473-9C27-4FE216503C81}"/>
              </a:ext>
            </a:extLst>
          </p:cNvPr>
          <p:cNvSpPr txBox="1"/>
          <p:nvPr/>
        </p:nvSpPr>
        <p:spPr>
          <a:xfrm>
            <a:off x="627084" y="1035229"/>
            <a:ext cx="4730729" cy="1323975"/>
          </a:xfrm>
          <a:prstGeom prst="rect">
            <a:avLst/>
          </a:prstGeom>
          <a:noFill/>
        </p:spPr>
        <p:txBody>
          <a:bodyPr wrap="square">
            <a:spAutoFit/>
          </a:bodyPr>
          <a:lstStyle/>
          <a:p>
            <a:pPr eaLnBrk="1" fontAlgn="auto" hangingPunct="1">
              <a:spcBef>
                <a:spcPts val="0"/>
              </a:spcBef>
              <a:spcAft>
                <a:spcPts val="0"/>
              </a:spcAft>
              <a:defRPr/>
            </a:pPr>
            <a:r>
              <a:rPr lang="id-ID" sz="4000" b="1" dirty="0">
                <a:solidFill>
                  <a:schemeClr val="bg1"/>
                </a:solidFill>
                <a:latin typeface="+mj-lt"/>
              </a:rPr>
              <a:t>Meet The </a:t>
            </a:r>
            <a:r>
              <a:rPr lang="en-US" sz="4000" b="1" dirty="0" err="1">
                <a:solidFill>
                  <a:schemeClr val="bg1"/>
                </a:solidFill>
                <a:latin typeface="+mj-lt"/>
              </a:rPr>
              <a:t>Lentera</a:t>
            </a:r>
            <a:r>
              <a:rPr lang="en-US" sz="4000" b="1" dirty="0">
                <a:solidFill>
                  <a:schemeClr val="bg1"/>
                </a:solidFill>
                <a:latin typeface="+mj-lt"/>
              </a:rPr>
              <a:t> C</a:t>
            </a:r>
            <a:r>
              <a:rPr lang="id-ID" sz="4000" b="1" dirty="0">
                <a:solidFill>
                  <a:schemeClr val="bg1"/>
                </a:solidFill>
                <a:latin typeface="+mj-lt"/>
              </a:rPr>
              <a:t>O-Faounder</a:t>
            </a:r>
            <a:endParaRPr lang="en-US" sz="4000" b="1" dirty="0">
              <a:solidFill>
                <a:schemeClr val="bg1"/>
              </a:solidFill>
              <a:latin typeface="+mj-lt"/>
            </a:endParaRPr>
          </a:p>
        </p:txBody>
      </p:sp>
      <p:sp>
        <p:nvSpPr>
          <p:cNvPr id="41990" name="Rectangle 8"/>
          <p:cNvSpPr>
            <a:spLocks noChangeArrowheads="1"/>
          </p:cNvSpPr>
          <p:nvPr/>
        </p:nvSpPr>
        <p:spPr bwMode="auto">
          <a:xfrm>
            <a:off x="752475" y="2846745"/>
            <a:ext cx="46053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1200">
                <a:solidFill>
                  <a:schemeClr val="bg1"/>
                </a:solidFill>
                <a:latin typeface="+mn-lt"/>
              </a:rPr>
              <a:t>Lorem ipsum dolor sit amet, consectetur adipiscing elit.</a:t>
            </a:r>
            <a:r>
              <a:rPr lang="en-US" altLang="en-US" sz="1200">
                <a:solidFill>
                  <a:schemeClr val="bg1"/>
                </a:solidFill>
                <a:latin typeface="+mn-lt"/>
              </a:rPr>
              <a:t> </a:t>
            </a:r>
            <a:r>
              <a:rPr lang="id-ID" altLang="en-US" sz="1200">
                <a:solidFill>
                  <a:schemeClr val="bg1"/>
                </a:solidFill>
                <a:latin typeface="+mn-lt"/>
              </a:rPr>
              <a:t>Proin sed libero in magna ultrices gravida sit ametat diam.</a:t>
            </a:r>
          </a:p>
        </p:txBody>
      </p:sp>
      <p:sp>
        <p:nvSpPr>
          <p:cNvPr id="10" name="Rectangle 9">
            <a:extLst>
              <a:ext uri="{FF2B5EF4-FFF2-40B4-BE49-F238E27FC236}">
                <a16:creationId xmlns:a16="http://schemas.microsoft.com/office/drawing/2014/main" id="{9CD05554-4F42-4121-9002-070A04F58CF1}"/>
              </a:ext>
            </a:extLst>
          </p:cNvPr>
          <p:cNvSpPr/>
          <p:nvPr/>
        </p:nvSpPr>
        <p:spPr>
          <a:xfrm>
            <a:off x="865188" y="4262795"/>
            <a:ext cx="1554162" cy="904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bg1"/>
              </a:solidFill>
            </a:endParaRPr>
          </a:p>
        </p:txBody>
      </p:sp>
      <p:sp>
        <p:nvSpPr>
          <p:cNvPr id="11" name="Rectangle 10">
            <a:extLst>
              <a:ext uri="{FF2B5EF4-FFF2-40B4-BE49-F238E27FC236}">
                <a16:creationId xmlns:a16="http://schemas.microsoft.com/office/drawing/2014/main" id="{16CD7009-18FD-40AB-A121-5401E6298894}"/>
              </a:ext>
            </a:extLst>
          </p:cNvPr>
          <p:cNvSpPr/>
          <p:nvPr/>
        </p:nvSpPr>
        <p:spPr>
          <a:xfrm>
            <a:off x="842963" y="4262795"/>
            <a:ext cx="1096962" cy="90488"/>
          </a:xfrm>
          <a:prstGeom prst="rect">
            <a:avLst/>
          </a:prstGeom>
          <a:solidFill>
            <a:srgbClr val="6F2E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bg1"/>
              </a:solidFill>
            </a:endParaRPr>
          </a:p>
        </p:txBody>
      </p:sp>
      <p:sp>
        <p:nvSpPr>
          <p:cNvPr id="41993" name="TextBox 11"/>
          <p:cNvSpPr txBox="1">
            <a:spLocks noChangeArrowheads="1"/>
          </p:cNvSpPr>
          <p:nvPr/>
        </p:nvSpPr>
        <p:spPr bwMode="auto">
          <a:xfrm flipH="1">
            <a:off x="2595563" y="4156433"/>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a:solidFill>
                  <a:schemeClr val="bg1"/>
                </a:solidFill>
                <a:latin typeface="+mn-lt"/>
                <a:ea typeface="Lato Medium"/>
                <a:cs typeface="Lato Medium"/>
              </a:rPr>
              <a:t>90%</a:t>
            </a:r>
            <a:endParaRPr lang="en-US" altLang="en-US" sz="1200" b="1">
              <a:solidFill>
                <a:schemeClr val="bg1"/>
              </a:solidFill>
              <a:latin typeface="+mn-lt"/>
              <a:ea typeface="Lato Medium"/>
              <a:cs typeface="Lato Medium"/>
            </a:endParaRPr>
          </a:p>
        </p:txBody>
      </p:sp>
      <p:sp>
        <p:nvSpPr>
          <p:cNvPr id="41994" name="TextBox 12"/>
          <p:cNvSpPr txBox="1">
            <a:spLocks noChangeArrowheads="1"/>
          </p:cNvSpPr>
          <p:nvPr/>
        </p:nvSpPr>
        <p:spPr bwMode="auto">
          <a:xfrm flipH="1">
            <a:off x="841375" y="3938945"/>
            <a:ext cx="1325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dirty="0">
                <a:solidFill>
                  <a:schemeClr val="bg1"/>
                </a:solidFill>
                <a:latin typeface="+mn-lt"/>
                <a:ea typeface="Lato Medium"/>
                <a:cs typeface="Lato Medium"/>
              </a:rPr>
              <a:t>Skill Here</a:t>
            </a:r>
            <a:endParaRPr lang="en-US" altLang="en-US" sz="1200" b="1" dirty="0">
              <a:solidFill>
                <a:schemeClr val="bg1"/>
              </a:solidFill>
              <a:latin typeface="+mn-lt"/>
              <a:ea typeface="Lato Medium"/>
              <a:cs typeface="Lato Medium"/>
            </a:endParaRPr>
          </a:p>
        </p:txBody>
      </p:sp>
      <p:sp>
        <p:nvSpPr>
          <p:cNvPr id="14" name="Rectangle 13">
            <a:extLst>
              <a:ext uri="{FF2B5EF4-FFF2-40B4-BE49-F238E27FC236}">
                <a16:creationId xmlns:a16="http://schemas.microsoft.com/office/drawing/2014/main" id="{0C13FFF1-70B5-4F9C-B963-8FB0A3CA4256}"/>
              </a:ext>
            </a:extLst>
          </p:cNvPr>
          <p:cNvSpPr/>
          <p:nvPr/>
        </p:nvSpPr>
        <p:spPr>
          <a:xfrm>
            <a:off x="3267075" y="4262795"/>
            <a:ext cx="1554163" cy="904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bg1"/>
              </a:solidFill>
            </a:endParaRPr>
          </a:p>
        </p:txBody>
      </p:sp>
      <p:sp>
        <p:nvSpPr>
          <p:cNvPr id="15" name="Rectangle 14">
            <a:extLst>
              <a:ext uri="{FF2B5EF4-FFF2-40B4-BE49-F238E27FC236}">
                <a16:creationId xmlns:a16="http://schemas.microsoft.com/office/drawing/2014/main" id="{CAD9FA3E-92AE-4AE2-9B0C-807BE039C5F9}"/>
              </a:ext>
            </a:extLst>
          </p:cNvPr>
          <p:cNvSpPr/>
          <p:nvPr/>
        </p:nvSpPr>
        <p:spPr>
          <a:xfrm>
            <a:off x="3244850" y="4262795"/>
            <a:ext cx="1096963" cy="90488"/>
          </a:xfrm>
          <a:prstGeom prst="rect">
            <a:avLst/>
          </a:prstGeom>
          <a:solidFill>
            <a:srgbClr val="6F2E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chemeClr val="bg1"/>
              </a:solidFill>
            </a:endParaRPr>
          </a:p>
        </p:txBody>
      </p:sp>
      <p:sp>
        <p:nvSpPr>
          <p:cNvPr id="41997" name="TextBox 15"/>
          <p:cNvSpPr txBox="1">
            <a:spLocks noChangeArrowheads="1"/>
          </p:cNvSpPr>
          <p:nvPr/>
        </p:nvSpPr>
        <p:spPr bwMode="auto">
          <a:xfrm flipH="1">
            <a:off x="4997450" y="4156433"/>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a:solidFill>
                  <a:schemeClr val="bg1"/>
                </a:solidFill>
                <a:latin typeface="+mn-lt"/>
                <a:ea typeface="Lato Medium"/>
                <a:cs typeface="Lato Medium"/>
              </a:rPr>
              <a:t>90%</a:t>
            </a:r>
            <a:endParaRPr lang="en-US" altLang="en-US" sz="1200" b="1">
              <a:solidFill>
                <a:schemeClr val="bg1"/>
              </a:solidFill>
              <a:latin typeface="+mn-lt"/>
              <a:ea typeface="Lato Medium"/>
              <a:cs typeface="Lato Medium"/>
            </a:endParaRPr>
          </a:p>
        </p:txBody>
      </p:sp>
      <p:sp>
        <p:nvSpPr>
          <p:cNvPr id="41998" name="TextBox 16"/>
          <p:cNvSpPr txBox="1">
            <a:spLocks noChangeArrowheads="1"/>
          </p:cNvSpPr>
          <p:nvPr/>
        </p:nvSpPr>
        <p:spPr bwMode="auto">
          <a:xfrm flipH="1">
            <a:off x="3243263" y="3938945"/>
            <a:ext cx="1325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b="1">
                <a:solidFill>
                  <a:schemeClr val="bg1"/>
                </a:solidFill>
                <a:latin typeface="+mn-lt"/>
                <a:ea typeface="Lato Medium"/>
                <a:cs typeface="Lato Medium"/>
              </a:rPr>
              <a:t>Skill Here</a:t>
            </a:r>
            <a:endParaRPr lang="en-US" altLang="en-US" sz="1200" b="1">
              <a:solidFill>
                <a:schemeClr val="bg1"/>
              </a:solidFill>
              <a:latin typeface="+mn-lt"/>
              <a:ea typeface="Lato Medium"/>
              <a:cs typeface="Lato Medium"/>
            </a:endParaRPr>
          </a:p>
        </p:txBody>
      </p:sp>
      <p:sp>
        <p:nvSpPr>
          <p:cNvPr id="41999" name="TextBox 17"/>
          <p:cNvSpPr txBox="1">
            <a:spLocks noChangeArrowheads="1"/>
          </p:cNvSpPr>
          <p:nvPr/>
        </p:nvSpPr>
        <p:spPr bwMode="auto">
          <a:xfrm>
            <a:off x="7998370" y="5513388"/>
            <a:ext cx="1849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eaLnBrk="1" hangingPunct="1"/>
            <a:r>
              <a:rPr lang="id-ID" altLang="en-US" sz="1600" b="1" dirty="0">
                <a:solidFill>
                  <a:schemeClr val="tx1">
                    <a:lumMod val="75000"/>
                    <a:lumOff val="25000"/>
                  </a:schemeClr>
                </a:solidFill>
                <a:latin typeface="+mn-lt"/>
              </a:rPr>
              <a:t>Sarah Khoil</a:t>
            </a:r>
          </a:p>
        </p:txBody>
      </p:sp>
      <p:sp>
        <p:nvSpPr>
          <p:cNvPr id="42000" name="TextBox 18"/>
          <p:cNvSpPr txBox="1">
            <a:spLocks noChangeArrowheads="1"/>
          </p:cNvSpPr>
          <p:nvPr/>
        </p:nvSpPr>
        <p:spPr bwMode="auto">
          <a:xfrm>
            <a:off x="7998370" y="5800726"/>
            <a:ext cx="18494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eaLnBrk="1" hangingPunct="1"/>
            <a:r>
              <a:rPr lang="id-ID" altLang="en-US" sz="1100" i="1">
                <a:solidFill>
                  <a:schemeClr val="tx1">
                    <a:lumMod val="75000"/>
                    <a:lumOff val="25000"/>
                  </a:schemeClr>
                </a:solidFill>
                <a:latin typeface="+mn-lt"/>
              </a:rPr>
              <a:t>CO-FOunder</a:t>
            </a:r>
          </a:p>
        </p:txBody>
      </p:sp>
      <p:pic>
        <p:nvPicPr>
          <p:cNvPr id="4" name="Picture Placeholder 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5540" r="15540"/>
          <a:stretch>
            <a:fillRect/>
          </a:stretch>
        </p:blipFill>
        <p:spPr>
          <a:xfrm>
            <a:off x="7514725" y="1252611"/>
            <a:ext cx="2816728" cy="4085887"/>
          </a:xfrm>
        </p:spPr>
      </p:pic>
      <p:pic>
        <p:nvPicPr>
          <p:cNvPr id="22" name="Picture 2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26" name="Isosceles Triangle 25">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7" name="Isosceles Triangle 26">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3935136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FEC5A80-B5D3-41A5-88D9-E56BF88C07A7}"/>
              </a:ext>
            </a:extLst>
          </p:cNvPr>
          <p:cNvSpPr txBox="1"/>
          <p:nvPr/>
        </p:nvSpPr>
        <p:spPr>
          <a:xfrm>
            <a:off x="3562350" y="960438"/>
            <a:ext cx="5067300" cy="708025"/>
          </a:xfrm>
          <a:prstGeom prst="rect">
            <a:avLst/>
          </a:prstGeom>
          <a:noFill/>
        </p:spPr>
        <p:txBody>
          <a:bodyPr>
            <a:spAutoFit/>
          </a:bodyPr>
          <a:lstStyle/>
          <a:p>
            <a:pPr algn="ctr" eaLnBrk="1" fontAlgn="auto" hangingPunct="1">
              <a:spcBef>
                <a:spcPts val="0"/>
              </a:spcBef>
              <a:spcAft>
                <a:spcPts val="0"/>
              </a:spcAft>
              <a:defRPr/>
            </a:pPr>
            <a:r>
              <a:rPr lang="id-ID" sz="4000" b="1" dirty="0">
                <a:solidFill>
                  <a:schemeClr val="tx1">
                    <a:lumMod val="75000"/>
                    <a:lumOff val="25000"/>
                  </a:schemeClr>
                </a:solidFill>
                <a:latin typeface="+mj-lt"/>
              </a:rPr>
              <a:t>See Our Services</a:t>
            </a:r>
            <a:endParaRPr lang="en-US" sz="4000" b="1" dirty="0">
              <a:solidFill>
                <a:schemeClr val="tx1">
                  <a:lumMod val="75000"/>
                  <a:lumOff val="25000"/>
                </a:schemeClr>
              </a:solidFill>
              <a:latin typeface="+mj-lt"/>
            </a:endParaRPr>
          </a:p>
        </p:txBody>
      </p:sp>
      <p:sp>
        <p:nvSpPr>
          <p:cNvPr id="18" name="Rectangle 17">
            <a:extLst>
              <a:ext uri="{FF2B5EF4-FFF2-40B4-BE49-F238E27FC236}">
                <a16:creationId xmlns:a16="http://schemas.microsoft.com/office/drawing/2014/main" id="{1AB86B7E-F3D7-4882-99E6-0E556932334C}"/>
              </a:ext>
            </a:extLst>
          </p:cNvPr>
          <p:cNvSpPr/>
          <p:nvPr/>
        </p:nvSpPr>
        <p:spPr>
          <a:xfrm>
            <a:off x="1543050" y="5273675"/>
            <a:ext cx="2847975" cy="615950"/>
          </a:xfrm>
          <a:prstGeom prst="rect">
            <a:avLst/>
          </a:prstGeom>
          <a:noFill/>
        </p:spPr>
        <p:txBody>
          <a:bodyPr>
            <a:spAutoFit/>
          </a:bodyPr>
          <a:lstStyle/>
          <a:p>
            <a:pPr algn="ctr"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 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a:t>
            </a:r>
          </a:p>
        </p:txBody>
      </p:sp>
      <p:sp>
        <p:nvSpPr>
          <p:cNvPr id="19" name="TextBox 18">
            <a:extLst>
              <a:ext uri="{FF2B5EF4-FFF2-40B4-BE49-F238E27FC236}">
                <a16:creationId xmlns:a16="http://schemas.microsoft.com/office/drawing/2014/main" id="{BC075415-EC61-4476-B4B4-3CBFE414D33F}"/>
              </a:ext>
            </a:extLst>
          </p:cNvPr>
          <p:cNvSpPr txBox="1"/>
          <p:nvPr/>
        </p:nvSpPr>
        <p:spPr>
          <a:xfrm>
            <a:off x="1611313" y="4764088"/>
            <a:ext cx="2711450" cy="338137"/>
          </a:xfrm>
          <a:prstGeom prst="rect">
            <a:avLst/>
          </a:prstGeom>
          <a:noFill/>
        </p:spPr>
        <p:txBody>
          <a:bodyPr>
            <a:spAutoFit/>
          </a:bodyPr>
          <a:lstStyle/>
          <a:p>
            <a:pPr algn="ctr" eaLnBrk="1" fontAlgn="auto" hangingPunct="1">
              <a:spcBef>
                <a:spcPts val="0"/>
              </a:spcBef>
              <a:spcAft>
                <a:spcPts val="0"/>
              </a:spcAft>
              <a:defRPr/>
            </a:pPr>
            <a:r>
              <a:rPr lang="id-ID" sz="1600" b="1" dirty="0">
                <a:solidFill>
                  <a:schemeClr val="tx1">
                    <a:lumMod val="65000"/>
                    <a:lumOff val="35000"/>
                  </a:schemeClr>
                </a:solidFill>
                <a:latin typeface="+mn-lt"/>
              </a:rPr>
              <a:t>Service One Here</a:t>
            </a:r>
          </a:p>
        </p:txBody>
      </p:sp>
      <p:sp>
        <p:nvSpPr>
          <p:cNvPr id="20" name="TextBox 19">
            <a:extLst>
              <a:ext uri="{FF2B5EF4-FFF2-40B4-BE49-F238E27FC236}">
                <a16:creationId xmlns:a16="http://schemas.microsoft.com/office/drawing/2014/main" id="{368DFBA7-0F64-4DCE-8DFD-8BCA5D59282F}"/>
              </a:ext>
            </a:extLst>
          </p:cNvPr>
          <p:cNvSpPr txBox="1"/>
          <p:nvPr/>
        </p:nvSpPr>
        <p:spPr>
          <a:xfrm>
            <a:off x="2098675" y="4978400"/>
            <a:ext cx="1736725" cy="300038"/>
          </a:xfrm>
          <a:prstGeom prst="rect">
            <a:avLst/>
          </a:prstGeom>
          <a:noFill/>
        </p:spPr>
        <p:txBody>
          <a:bodyPr>
            <a:spAutoFit/>
          </a:bodyPr>
          <a:lstStyle/>
          <a:p>
            <a:pPr algn="ctr" eaLnBrk="1" fontAlgn="auto" hangingPunct="1">
              <a:lnSpc>
                <a:spcPct val="150000"/>
              </a:lnSpc>
              <a:spcBef>
                <a:spcPts val="0"/>
              </a:spcBef>
              <a:spcAft>
                <a:spcPts val="0"/>
              </a:spcAft>
              <a:defRPr/>
            </a:pPr>
            <a:r>
              <a:rPr lang="en-US" sz="1000" i="1" dirty="0" err="1">
                <a:solidFill>
                  <a:schemeClr val="tx1">
                    <a:lumMod val="50000"/>
                    <a:lumOff val="50000"/>
                  </a:schemeClr>
                </a:solidFill>
                <a:latin typeface="+mn-lt"/>
                <a:ea typeface="Open Sans" panose="020B0606030504020204" pitchFamily="34" charset="0"/>
                <a:cs typeface="Open Sans" panose="020B0606030504020204" pitchFamily="34" charset="0"/>
              </a:rPr>
              <a:t>Lentera</a:t>
            </a:r>
            <a:r>
              <a:rPr lang="en-US" sz="1000" i="1" dirty="0">
                <a:solidFill>
                  <a:schemeClr val="tx1">
                    <a:lumMod val="50000"/>
                    <a:lumOff val="50000"/>
                  </a:schemeClr>
                </a:solidFill>
                <a:latin typeface="+mn-lt"/>
                <a:ea typeface="Open Sans" panose="020B0606030504020204" pitchFamily="34" charset="0"/>
                <a:cs typeface="Open Sans" panose="020B0606030504020204" pitchFamily="34" charset="0"/>
              </a:rPr>
              <a:t> Best Services</a:t>
            </a:r>
            <a:endParaRPr lang="en-ID" sz="1000" i="1" dirty="0">
              <a:solidFill>
                <a:schemeClr val="tx1">
                  <a:lumMod val="50000"/>
                  <a:lumOff val="50000"/>
                </a:schemeClr>
              </a:solidFill>
              <a:latin typeface="+mn-lt"/>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315A1D7B-3ACE-4B0A-A779-370A9318487F}"/>
              </a:ext>
            </a:extLst>
          </p:cNvPr>
          <p:cNvSpPr/>
          <p:nvPr/>
        </p:nvSpPr>
        <p:spPr>
          <a:xfrm>
            <a:off x="4652963" y="5273675"/>
            <a:ext cx="2886075" cy="615950"/>
          </a:xfrm>
          <a:prstGeom prst="rect">
            <a:avLst/>
          </a:prstGeom>
          <a:noFill/>
        </p:spPr>
        <p:txBody>
          <a:bodyPr>
            <a:spAutoFit/>
          </a:bodyPr>
          <a:lstStyle/>
          <a:p>
            <a:pPr algn="ctr"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 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a:t>
            </a:r>
          </a:p>
        </p:txBody>
      </p:sp>
      <p:sp>
        <p:nvSpPr>
          <p:cNvPr id="24" name="TextBox 23">
            <a:extLst>
              <a:ext uri="{FF2B5EF4-FFF2-40B4-BE49-F238E27FC236}">
                <a16:creationId xmlns:a16="http://schemas.microsoft.com/office/drawing/2014/main" id="{6BD46D2C-2059-4699-9860-6B6714532BB8}"/>
              </a:ext>
            </a:extLst>
          </p:cNvPr>
          <p:cNvSpPr txBox="1"/>
          <p:nvPr/>
        </p:nvSpPr>
        <p:spPr>
          <a:xfrm>
            <a:off x="4740275" y="4764088"/>
            <a:ext cx="2711450" cy="338137"/>
          </a:xfrm>
          <a:prstGeom prst="rect">
            <a:avLst/>
          </a:prstGeom>
          <a:noFill/>
        </p:spPr>
        <p:txBody>
          <a:bodyPr>
            <a:spAutoFit/>
          </a:bodyPr>
          <a:lstStyle/>
          <a:p>
            <a:pPr algn="ctr" eaLnBrk="1" fontAlgn="auto" hangingPunct="1">
              <a:spcBef>
                <a:spcPts val="0"/>
              </a:spcBef>
              <a:spcAft>
                <a:spcPts val="0"/>
              </a:spcAft>
              <a:defRPr/>
            </a:pPr>
            <a:r>
              <a:rPr lang="id-ID" sz="1600" b="1" dirty="0">
                <a:solidFill>
                  <a:schemeClr val="tx1">
                    <a:lumMod val="65000"/>
                    <a:lumOff val="35000"/>
                  </a:schemeClr>
                </a:solidFill>
                <a:latin typeface="+mn-lt"/>
              </a:rPr>
              <a:t>Service Two Here</a:t>
            </a:r>
          </a:p>
        </p:txBody>
      </p:sp>
      <p:sp>
        <p:nvSpPr>
          <p:cNvPr id="25" name="TextBox 24">
            <a:extLst>
              <a:ext uri="{FF2B5EF4-FFF2-40B4-BE49-F238E27FC236}">
                <a16:creationId xmlns:a16="http://schemas.microsoft.com/office/drawing/2014/main" id="{14162A06-7A4D-4A72-830D-FBAFDF29BDCD}"/>
              </a:ext>
            </a:extLst>
          </p:cNvPr>
          <p:cNvSpPr txBox="1"/>
          <p:nvPr/>
        </p:nvSpPr>
        <p:spPr>
          <a:xfrm>
            <a:off x="5227638" y="4978400"/>
            <a:ext cx="1736725" cy="300038"/>
          </a:xfrm>
          <a:prstGeom prst="rect">
            <a:avLst/>
          </a:prstGeom>
          <a:noFill/>
        </p:spPr>
        <p:txBody>
          <a:bodyPr>
            <a:spAutoFit/>
          </a:bodyPr>
          <a:lstStyle/>
          <a:p>
            <a:pPr algn="ctr" eaLnBrk="1" fontAlgn="auto" hangingPunct="1">
              <a:lnSpc>
                <a:spcPct val="150000"/>
              </a:lnSpc>
              <a:spcBef>
                <a:spcPts val="0"/>
              </a:spcBef>
              <a:spcAft>
                <a:spcPts val="0"/>
              </a:spcAft>
              <a:defRPr/>
            </a:pPr>
            <a:r>
              <a:rPr lang="en-US" sz="1000" i="1" dirty="0" err="1">
                <a:solidFill>
                  <a:schemeClr val="tx1">
                    <a:lumMod val="50000"/>
                    <a:lumOff val="50000"/>
                  </a:schemeClr>
                </a:solidFill>
                <a:latin typeface="+mn-lt"/>
                <a:ea typeface="Open Sans" panose="020B0606030504020204" pitchFamily="34" charset="0"/>
                <a:cs typeface="Open Sans" panose="020B0606030504020204" pitchFamily="34" charset="0"/>
              </a:rPr>
              <a:t>Lentera</a:t>
            </a:r>
            <a:r>
              <a:rPr lang="en-US" sz="1000" i="1" dirty="0">
                <a:solidFill>
                  <a:schemeClr val="tx1">
                    <a:lumMod val="50000"/>
                    <a:lumOff val="50000"/>
                  </a:schemeClr>
                </a:solidFill>
                <a:latin typeface="+mn-lt"/>
                <a:ea typeface="Open Sans" panose="020B0606030504020204" pitchFamily="34" charset="0"/>
                <a:cs typeface="Open Sans" panose="020B0606030504020204" pitchFamily="34" charset="0"/>
              </a:rPr>
              <a:t> Best Services</a:t>
            </a:r>
            <a:endParaRPr lang="en-ID" sz="1000" i="1" dirty="0">
              <a:solidFill>
                <a:schemeClr val="tx1">
                  <a:lumMod val="50000"/>
                  <a:lumOff val="50000"/>
                </a:schemeClr>
              </a:solidFill>
              <a:latin typeface="+mn-lt"/>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865802D3-0B71-451C-BA89-19BDEF3B70B9}"/>
              </a:ext>
            </a:extLst>
          </p:cNvPr>
          <p:cNvSpPr/>
          <p:nvPr/>
        </p:nvSpPr>
        <p:spPr>
          <a:xfrm>
            <a:off x="7781925" y="5273675"/>
            <a:ext cx="2886075" cy="615950"/>
          </a:xfrm>
          <a:prstGeom prst="rect">
            <a:avLst/>
          </a:prstGeom>
          <a:noFill/>
        </p:spPr>
        <p:txBody>
          <a:bodyPr>
            <a:spAutoFit/>
          </a:bodyPr>
          <a:lstStyle/>
          <a:p>
            <a:pPr algn="ctr"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 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a:t>
            </a:r>
          </a:p>
        </p:txBody>
      </p:sp>
      <p:sp>
        <p:nvSpPr>
          <p:cNvPr id="29" name="TextBox 28">
            <a:extLst>
              <a:ext uri="{FF2B5EF4-FFF2-40B4-BE49-F238E27FC236}">
                <a16:creationId xmlns:a16="http://schemas.microsoft.com/office/drawing/2014/main" id="{687677C9-872E-45AE-9613-83C0BC8759BA}"/>
              </a:ext>
            </a:extLst>
          </p:cNvPr>
          <p:cNvSpPr txBox="1"/>
          <p:nvPr/>
        </p:nvSpPr>
        <p:spPr>
          <a:xfrm>
            <a:off x="7869238" y="4764088"/>
            <a:ext cx="2711450" cy="338137"/>
          </a:xfrm>
          <a:prstGeom prst="rect">
            <a:avLst/>
          </a:prstGeom>
          <a:noFill/>
        </p:spPr>
        <p:txBody>
          <a:bodyPr>
            <a:spAutoFit/>
          </a:bodyPr>
          <a:lstStyle/>
          <a:p>
            <a:pPr algn="ctr" eaLnBrk="1" fontAlgn="auto" hangingPunct="1">
              <a:spcBef>
                <a:spcPts val="0"/>
              </a:spcBef>
              <a:spcAft>
                <a:spcPts val="0"/>
              </a:spcAft>
              <a:defRPr/>
            </a:pPr>
            <a:r>
              <a:rPr lang="id-ID" sz="1600" b="1" dirty="0">
                <a:solidFill>
                  <a:schemeClr val="tx1">
                    <a:lumMod val="65000"/>
                    <a:lumOff val="35000"/>
                  </a:schemeClr>
                </a:solidFill>
                <a:latin typeface="+mn-lt"/>
              </a:rPr>
              <a:t>Service Three Here</a:t>
            </a:r>
          </a:p>
        </p:txBody>
      </p:sp>
      <p:sp>
        <p:nvSpPr>
          <p:cNvPr id="30" name="TextBox 29">
            <a:extLst>
              <a:ext uri="{FF2B5EF4-FFF2-40B4-BE49-F238E27FC236}">
                <a16:creationId xmlns:a16="http://schemas.microsoft.com/office/drawing/2014/main" id="{31E562B2-1EC7-48C3-8C63-236CF4B2DBA0}"/>
              </a:ext>
            </a:extLst>
          </p:cNvPr>
          <p:cNvSpPr txBox="1"/>
          <p:nvPr/>
        </p:nvSpPr>
        <p:spPr>
          <a:xfrm>
            <a:off x="8356600" y="4978400"/>
            <a:ext cx="1736725" cy="300038"/>
          </a:xfrm>
          <a:prstGeom prst="rect">
            <a:avLst/>
          </a:prstGeom>
          <a:noFill/>
        </p:spPr>
        <p:txBody>
          <a:bodyPr>
            <a:spAutoFit/>
          </a:bodyPr>
          <a:lstStyle/>
          <a:p>
            <a:pPr algn="ctr" eaLnBrk="1" fontAlgn="auto" hangingPunct="1">
              <a:lnSpc>
                <a:spcPct val="150000"/>
              </a:lnSpc>
              <a:spcBef>
                <a:spcPts val="0"/>
              </a:spcBef>
              <a:spcAft>
                <a:spcPts val="0"/>
              </a:spcAft>
              <a:defRPr/>
            </a:pPr>
            <a:r>
              <a:rPr lang="en-US" sz="1000" i="1" dirty="0" err="1">
                <a:solidFill>
                  <a:schemeClr val="tx1">
                    <a:lumMod val="50000"/>
                    <a:lumOff val="50000"/>
                  </a:schemeClr>
                </a:solidFill>
                <a:latin typeface="+mn-lt"/>
                <a:ea typeface="Open Sans" panose="020B0606030504020204" pitchFamily="34" charset="0"/>
                <a:cs typeface="Open Sans" panose="020B0606030504020204" pitchFamily="34" charset="0"/>
              </a:rPr>
              <a:t>Lentera</a:t>
            </a:r>
            <a:r>
              <a:rPr lang="en-US" sz="1000" i="1" dirty="0">
                <a:solidFill>
                  <a:schemeClr val="tx1">
                    <a:lumMod val="50000"/>
                    <a:lumOff val="50000"/>
                  </a:schemeClr>
                </a:solidFill>
                <a:latin typeface="+mn-lt"/>
                <a:ea typeface="Open Sans" panose="020B0606030504020204" pitchFamily="34" charset="0"/>
                <a:cs typeface="Open Sans" panose="020B0606030504020204" pitchFamily="34" charset="0"/>
              </a:rPr>
              <a:t> Best Services</a:t>
            </a:r>
            <a:endParaRPr lang="en-ID" sz="1000" i="1" dirty="0">
              <a:solidFill>
                <a:schemeClr val="tx1">
                  <a:lumMod val="50000"/>
                  <a:lumOff val="50000"/>
                </a:schemeClr>
              </a:solidFill>
              <a:latin typeface="+mn-lt"/>
              <a:ea typeface="Open Sans" panose="020B0606030504020204" pitchFamily="34" charset="0"/>
              <a:cs typeface="Open Sans" panose="020B0606030504020204" pitchFamily="34" charset="0"/>
            </a:endParaRPr>
          </a:p>
        </p:txBody>
      </p:sp>
      <p:sp>
        <p:nvSpPr>
          <p:cNvPr id="33" name="Isosceles Triangle 32">
            <a:extLst>
              <a:ext uri="{FF2B5EF4-FFF2-40B4-BE49-F238E27FC236}">
                <a16:creationId xmlns:a16="http://schemas.microsoft.com/office/drawing/2014/main" id="{865EB1E8-2365-4BF1-BF71-9572906B0626}"/>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p>
        </p:txBody>
      </p:sp>
      <p:sp>
        <p:nvSpPr>
          <p:cNvPr id="35" name="Isosceles Triangle 34">
            <a:extLst>
              <a:ext uri="{FF2B5EF4-FFF2-40B4-BE49-F238E27FC236}">
                <a16:creationId xmlns:a16="http://schemas.microsoft.com/office/drawing/2014/main" id="{109C93E1-7561-4DEF-B89C-54D9524F332C}"/>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p>
        </p:txBody>
      </p:sp>
      <p:sp>
        <p:nvSpPr>
          <p:cNvPr id="36" name="Rectangle 35">
            <a:extLst>
              <a:ext uri="{FF2B5EF4-FFF2-40B4-BE49-F238E27FC236}">
                <a16:creationId xmlns:a16="http://schemas.microsoft.com/office/drawing/2014/main" id="{DCC228FF-A52B-451E-B9FD-0DA37F5E4185}"/>
              </a:ext>
            </a:extLst>
          </p:cNvPr>
          <p:cNvSpPr/>
          <p:nvPr/>
        </p:nvSpPr>
        <p:spPr>
          <a:xfrm>
            <a:off x="10374313" y="6062663"/>
            <a:ext cx="1341437" cy="430212"/>
          </a:xfrm>
          <a:prstGeom prst="rect">
            <a:avLst/>
          </a:prstGeom>
          <a:noFill/>
        </p:spPr>
        <p:txBody>
          <a:bodyPr>
            <a:spAutoFit/>
          </a:bodyPr>
          <a:lstStyle/>
          <a:p>
            <a:pPr algn="r" eaLnBrk="1" fontAlgn="auto" hangingPunct="1">
              <a:lnSpc>
                <a:spcPct val="150000"/>
              </a:lnSpc>
              <a:spcBef>
                <a:spcPts val="0"/>
              </a:spcBef>
              <a:spcAft>
                <a:spcPts val="0"/>
              </a:spcAft>
              <a:defRPr/>
            </a:pPr>
            <a:r>
              <a:rPr lang="id-ID" sz="1600" b="1" dirty="0">
                <a:solidFill>
                  <a:schemeClr val="bg1">
                    <a:lumMod val="65000"/>
                  </a:schemeClr>
                </a:solidFill>
                <a:latin typeface="+mj-lt"/>
              </a:rPr>
              <a:t>Lentera, Inc</a:t>
            </a:r>
          </a:p>
        </p:txBody>
      </p:sp>
      <p:pic>
        <p:nvPicPr>
          <p:cNvPr id="2" name="Picture Placeholder 1"/>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2401" t="7101" r="492" b="33085"/>
          <a:stretch/>
        </p:blipFill>
        <p:spPr>
          <a:xfrm>
            <a:off x="1536700" y="2397125"/>
            <a:ext cx="2860675" cy="2138363"/>
          </a:xfrm>
        </p:spPr>
      </p:pic>
      <p:pic>
        <p:nvPicPr>
          <p:cNvPr id="3" name="Picture Placeholder 2"/>
          <p:cNvPicPr>
            <a:picLocks noGrp="1" noChangeAspect="1"/>
          </p:cNvPicPr>
          <p:nvPr>
            <p:ph type="pic" sz="quarter" idx="11"/>
          </p:nvPr>
        </p:nvPicPr>
        <p:blipFill rotWithShape="1">
          <a:blip r:embed="rId3" cstate="hqprint">
            <a:extLst>
              <a:ext uri="{28A0092B-C50C-407E-A947-70E740481C1C}">
                <a14:useLocalDpi xmlns:a14="http://schemas.microsoft.com/office/drawing/2010/main" val="0"/>
              </a:ext>
            </a:extLst>
          </a:blip>
          <a:srcRect l="1927" t="8380" r="494" b="38606"/>
          <a:stretch/>
        </p:blipFill>
        <p:spPr>
          <a:xfrm>
            <a:off x="4672013" y="2397125"/>
            <a:ext cx="2860675" cy="2138363"/>
          </a:xfrm>
        </p:spPr>
      </p:pic>
      <p:pic>
        <p:nvPicPr>
          <p:cNvPr id="4" name="Picture Placeholder 3"/>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25083" b="25083"/>
          <a:stretch>
            <a:fillRect/>
          </a:stretch>
        </p:blipFill>
        <p:spPr>
          <a:xfrm>
            <a:off x="7807325" y="2397125"/>
            <a:ext cx="2860675" cy="2138363"/>
          </a:xfrm>
        </p:spPr>
      </p:pic>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Tree>
    <p:extLst>
      <p:ext uri="{BB962C8B-B14F-4D97-AF65-F5344CB8AC3E}">
        <p14:creationId xmlns:p14="http://schemas.microsoft.com/office/powerpoint/2010/main" val="3671904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AC44730-D094-49E6-A2CA-19FC3E482CE4}"/>
              </a:ext>
            </a:extLst>
          </p:cNvPr>
          <p:cNvSpPr txBox="1"/>
          <p:nvPr/>
        </p:nvSpPr>
        <p:spPr>
          <a:xfrm>
            <a:off x="6101700" y="1003479"/>
            <a:ext cx="4424362" cy="1938992"/>
          </a:xfrm>
          <a:prstGeom prst="rect">
            <a:avLst/>
          </a:prstGeom>
          <a:noFill/>
        </p:spPr>
        <p:txBody>
          <a:bodyPr>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The Fashion Is More Than Daily Style</a:t>
            </a:r>
            <a:endParaRPr lang="en-US" sz="4000" b="1" dirty="0">
              <a:solidFill>
                <a:schemeClr val="tx1">
                  <a:lumMod val="75000"/>
                  <a:lumOff val="25000"/>
                </a:schemeClr>
              </a:solidFill>
              <a:latin typeface="+mj-lt"/>
            </a:endParaRPr>
          </a:p>
        </p:txBody>
      </p:sp>
      <p:sp>
        <p:nvSpPr>
          <p:cNvPr id="9" name="Rectangle 8">
            <a:extLst>
              <a:ext uri="{FF2B5EF4-FFF2-40B4-BE49-F238E27FC236}">
                <a16:creationId xmlns:a16="http://schemas.microsoft.com/office/drawing/2014/main" id="{03A8C4E8-5428-476D-821B-CE9723CFA9A9}"/>
              </a:ext>
            </a:extLst>
          </p:cNvPr>
          <p:cNvSpPr/>
          <p:nvPr/>
        </p:nvSpPr>
        <p:spPr>
          <a:xfrm>
            <a:off x="7135162" y="3149779"/>
            <a:ext cx="3943350" cy="612732"/>
          </a:xfrm>
          <a:prstGeom prst="rect">
            <a:avLst/>
          </a:prstGeom>
          <a:noFill/>
        </p:spPr>
        <p:txBody>
          <a:bodyPr>
            <a:spAutoFit/>
          </a:bodyPr>
          <a:lstStyle/>
          <a:p>
            <a:pPr eaLnBrk="1" fontAlgn="auto" hangingPunct="1">
              <a:lnSpc>
                <a:spcPct val="150000"/>
              </a:lnSpc>
              <a:spcBef>
                <a:spcPts val="0"/>
              </a:spcBef>
              <a:spcAft>
                <a:spcPts val="0"/>
              </a:spcAft>
              <a:defRPr/>
            </a:pPr>
            <a:r>
              <a:rPr lang="id-ID" sz="1200" dirty="0">
                <a:solidFill>
                  <a:schemeClr val="tx1">
                    <a:lumMod val="75000"/>
                    <a:lumOff val="25000"/>
                  </a:schemeClr>
                </a:solidFill>
                <a:latin typeface="+mn-lt"/>
              </a:rPr>
              <a:t>Lorem ipsum dolor sit amet, consectetur adipiscing elit.</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Proin sed libero in magna ultrices gravida sit</a:t>
            </a:r>
          </a:p>
        </p:txBody>
      </p:sp>
      <p:sp>
        <p:nvSpPr>
          <p:cNvPr id="10" name="TextBox 9">
            <a:extLst>
              <a:ext uri="{FF2B5EF4-FFF2-40B4-BE49-F238E27FC236}">
                <a16:creationId xmlns:a16="http://schemas.microsoft.com/office/drawing/2014/main" id="{39EC0A5F-D94C-4761-928A-CA21A3C9DDE7}"/>
              </a:ext>
            </a:extLst>
          </p:cNvPr>
          <p:cNvSpPr txBox="1"/>
          <p:nvPr/>
        </p:nvSpPr>
        <p:spPr>
          <a:xfrm>
            <a:off x="6169962" y="3184704"/>
            <a:ext cx="1003300" cy="646112"/>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mj-lt"/>
              </a:rPr>
              <a:t>01.</a:t>
            </a:r>
          </a:p>
        </p:txBody>
      </p:sp>
      <p:cxnSp>
        <p:nvCxnSpPr>
          <p:cNvPr id="11" name="Straight Connector 10">
            <a:extLst>
              <a:ext uri="{FF2B5EF4-FFF2-40B4-BE49-F238E27FC236}">
                <a16:creationId xmlns:a16="http://schemas.microsoft.com/office/drawing/2014/main" id="{275F2114-3928-43DC-B746-DD39C60CCD40}"/>
              </a:ext>
            </a:extLst>
          </p:cNvPr>
          <p:cNvCxnSpPr/>
          <p:nvPr/>
        </p:nvCxnSpPr>
        <p:spPr>
          <a:xfrm>
            <a:off x="6258862" y="4003854"/>
            <a:ext cx="4664075" cy="1270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DB3C4F3-4DF0-4C3B-82AC-FABC545DBB51}"/>
              </a:ext>
            </a:extLst>
          </p:cNvPr>
          <p:cNvSpPr/>
          <p:nvPr/>
        </p:nvSpPr>
        <p:spPr>
          <a:xfrm>
            <a:off x="8114650" y="4408666"/>
            <a:ext cx="2347912" cy="363176"/>
          </a:xfrm>
          <a:prstGeom prst="rect">
            <a:avLst/>
          </a:prstGeom>
          <a:noFill/>
        </p:spPr>
        <p:txBody>
          <a:bodyPr>
            <a:spAutoFit/>
          </a:bodyPr>
          <a:lstStyle/>
          <a:p>
            <a:pPr eaLnBrk="1" fontAlgn="auto" hangingPunct="1">
              <a:lnSpc>
                <a:spcPct val="110000"/>
              </a:lnSpc>
              <a:spcBef>
                <a:spcPts val="0"/>
              </a:spcBef>
              <a:spcAft>
                <a:spcPts val="0"/>
              </a:spcAft>
              <a:defRPr/>
            </a:pPr>
            <a:r>
              <a:rPr lang="id-ID" sz="1600" b="1" dirty="0">
                <a:solidFill>
                  <a:schemeClr val="tx1">
                    <a:lumMod val="75000"/>
                    <a:lumOff val="25000"/>
                  </a:schemeClr>
                </a:solidFill>
                <a:latin typeface="+mn-lt"/>
              </a:rPr>
              <a:t>202</a:t>
            </a:r>
            <a:r>
              <a:rPr lang="en-US" sz="1600" b="1" dirty="0">
                <a:solidFill>
                  <a:schemeClr val="tx1">
                    <a:lumMod val="75000"/>
                    <a:lumOff val="25000"/>
                  </a:schemeClr>
                </a:solidFill>
                <a:latin typeface="+mn-lt"/>
              </a:rPr>
              <a:t>1</a:t>
            </a:r>
            <a:r>
              <a:rPr lang="id-ID" sz="1600" b="1" dirty="0">
                <a:solidFill>
                  <a:schemeClr val="tx1">
                    <a:lumMod val="75000"/>
                    <a:lumOff val="25000"/>
                  </a:schemeClr>
                </a:solidFill>
                <a:latin typeface="+mn-lt"/>
              </a:rPr>
              <a:t> Best Seller</a:t>
            </a:r>
          </a:p>
        </p:txBody>
      </p:sp>
      <p:sp>
        <p:nvSpPr>
          <p:cNvPr id="14" name="Rectangle 13">
            <a:extLst>
              <a:ext uri="{FF2B5EF4-FFF2-40B4-BE49-F238E27FC236}">
                <a16:creationId xmlns:a16="http://schemas.microsoft.com/office/drawing/2014/main" id="{71C32BE1-CA36-42E9-9919-C862C3084EF9}"/>
              </a:ext>
            </a:extLst>
          </p:cNvPr>
          <p:cNvSpPr/>
          <p:nvPr/>
        </p:nvSpPr>
        <p:spPr>
          <a:xfrm>
            <a:off x="8114650" y="4710291"/>
            <a:ext cx="2347912" cy="252413"/>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tx1">
                    <a:lumMod val="75000"/>
                    <a:lumOff val="25000"/>
                  </a:schemeClr>
                </a:solidFill>
                <a:latin typeface="+mn-lt"/>
              </a:rPr>
              <a:t>Fashion Best Seller</a:t>
            </a:r>
          </a:p>
        </p:txBody>
      </p:sp>
      <p:sp>
        <p:nvSpPr>
          <p:cNvPr id="16" name="Freeform 430">
            <a:extLst>
              <a:ext uri="{FF2B5EF4-FFF2-40B4-BE49-F238E27FC236}">
                <a16:creationId xmlns:a16="http://schemas.microsoft.com/office/drawing/2014/main" id="{EEAB5FB7-4CEA-4D57-B13B-A63598597ACE}"/>
              </a:ext>
            </a:extLst>
          </p:cNvPr>
          <p:cNvSpPr>
            <a:spLocks noEditPoints="1"/>
          </p:cNvSpPr>
          <p:nvPr/>
        </p:nvSpPr>
        <p:spPr bwMode="auto">
          <a:xfrm>
            <a:off x="7263750" y="4437241"/>
            <a:ext cx="534987" cy="433388"/>
          </a:xfrm>
          <a:custGeom>
            <a:avLst/>
            <a:gdLst>
              <a:gd name="T0" fmla="*/ 2641 w 3331"/>
              <a:gd name="T1" fmla="*/ 529 h 2704"/>
              <a:gd name="T2" fmla="*/ 2597 w 3331"/>
              <a:gd name="T3" fmla="*/ 760 h 2704"/>
              <a:gd name="T4" fmla="*/ 2523 w 3331"/>
              <a:gd name="T5" fmla="*/ 995 h 2704"/>
              <a:gd name="T6" fmla="*/ 2433 w 3331"/>
              <a:gd name="T7" fmla="*/ 1191 h 2704"/>
              <a:gd name="T8" fmla="*/ 2596 w 3331"/>
              <a:gd name="T9" fmla="*/ 1166 h 2704"/>
              <a:gd name="T10" fmla="*/ 2738 w 3331"/>
              <a:gd name="T11" fmla="*/ 1105 h 2704"/>
              <a:gd name="T12" fmla="*/ 2859 w 3331"/>
              <a:gd name="T13" fmla="*/ 1008 h 2704"/>
              <a:gd name="T14" fmla="*/ 2956 w 3331"/>
              <a:gd name="T15" fmla="*/ 877 h 2704"/>
              <a:gd name="T16" fmla="*/ 3024 w 3331"/>
              <a:gd name="T17" fmla="*/ 733 h 2704"/>
              <a:gd name="T18" fmla="*/ 3069 w 3331"/>
              <a:gd name="T19" fmla="*/ 589 h 2704"/>
              <a:gd name="T20" fmla="*/ 3096 w 3331"/>
              <a:gd name="T21" fmla="*/ 459 h 2704"/>
              <a:gd name="T22" fmla="*/ 2657 w 3331"/>
              <a:gd name="T23" fmla="*/ 385 h 2704"/>
              <a:gd name="T24" fmla="*/ 236 w 3331"/>
              <a:gd name="T25" fmla="*/ 459 h 2704"/>
              <a:gd name="T26" fmla="*/ 262 w 3331"/>
              <a:gd name="T27" fmla="*/ 589 h 2704"/>
              <a:gd name="T28" fmla="*/ 307 w 3331"/>
              <a:gd name="T29" fmla="*/ 733 h 2704"/>
              <a:gd name="T30" fmla="*/ 375 w 3331"/>
              <a:gd name="T31" fmla="*/ 877 h 2704"/>
              <a:gd name="T32" fmla="*/ 472 w 3331"/>
              <a:gd name="T33" fmla="*/ 1008 h 2704"/>
              <a:gd name="T34" fmla="*/ 594 w 3331"/>
              <a:gd name="T35" fmla="*/ 1105 h 2704"/>
              <a:gd name="T36" fmla="*/ 735 w 3331"/>
              <a:gd name="T37" fmla="*/ 1166 h 2704"/>
              <a:gd name="T38" fmla="*/ 899 w 3331"/>
              <a:gd name="T39" fmla="*/ 1191 h 2704"/>
              <a:gd name="T40" fmla="*/ 808 w 3331"/>
              <a:gd name="T41" fmla="*/ 995 h 2704"/>
              <a:gd name="T42" fmla="*/ 734 w 3331"/>
              <a:gd name="T43" fmla="*/ 760 h 2704"/>
              <a:gd name="T44" fmla="*/ 691 w 3331"/>
              <a:gd name="T45" fmla="*/ 529 h 2704"/>
              <a:gd name="T46" fmla="*/ 225 w 3331"/>
              <a:gd name="T47" fmla="*/ 385 h 2704"/>
              <a:gd name="T48" fmla="*/ 2668 w 3331"/>
              <a:gd name="T49" fmla="*/ 0 h 2704"/>
              <a:gd name="T50" fmla="*/ 2669 w 3331"/>
              <a:gd name="T51" fmla="*/ 27 h 2704"/>
              <a:gd name="T52" fmla="*/ 2670 w 3331"/>
              <a:gd name="T53" fmla="*/ 98 h 2704"/>
              <a:gd name="T54" fmla="*/ 3331 w 3331"/>
              <a:gd name="T55" fmla="*/ 167 h 2704"/>
              <a:gd name="T56" fmla="*/ 3331 w 3331"/>
              <a:gd name="T57" fmla="*/ 297 h 2704"/>
              <a:gd name="T58" fmla="*/ 3326 w 3331"/>
              <a:gd name="T59" fmla="*/ 370 h 2704"/>
              <a:gd name="T60" fmla="*/ 3313 w 3331"/>
              <a:gd name="T61" fmla="*/ 486 h 2704"/>
              <a:gd name="T62" fmla="*/ 3283 w 3331"/>
              <a:gd name="T63" fmla="*/ 631 h 2704"/>
              <a:gd name="T64" fmla="*/ 3235 w 3331"/>
              <a:gd name="T65" fmla="*/ 793 h 2704"/>
              <a:gd name="T66" fmla="*/ 3160 w 3331"/>
              <a:gd name="T67" fmla="*/ 958 h 2704"/>
              <a:gd name="T68" fmla="*/ 3055 w 3331"/>
              <a:gd name="T69" fmla="*/ 1115 h 2704"/>
              <a:gd name="T70" fmla="*/ 2913 w 3331"/>
              <a:gd name="T71" fmla="*/ 1250 h 2704"/>
              <a:gd name="T72" fmla="*/ 2742 w 3331"/>
              <a:gd name="T73" fmla="*/ 1347 h 2704"/>
              <a:gd name="T74" fmla="*/ 2546 w 3331"/>
              <a:gd name="T75" fmla="*/ 1399 h 2704"/>
              <a:gd name="T76" fmla="*/ 2352 w 3331"/>
              <a:gd name="T77" fmla="*/ 1408 h 2704"/>
              <a:gd name="T78" fmla="*/ 2201 w 3331"/>
              <a:gd name="T79" fmla="*/ 1524 h 2704"/>
              <a:gd name="T80" fmla="*/ 2041 w 3331"/>
              <a:gd name="T81" fmla="*/ 1666 h 2704"/>
              <a:gd name="T82" fmla="*/ 1864 w 3331"/>
              <a:gd name="T83" fmla="*/ 1758 h 2704"/>
              <a:gd name="T84" fmla="*/ 2345 w 3331"/>
              <a:gd name="T85" fmla="*/ 2535 h 2704"/>
              <a:gd name="T86" fmla="*/ 827 w 3331"/>
              <a:gd name="T87" fmla="*/ 2704 h 2704"/>
              <a:gd name="T88" fmla="*/ 986 w 3331"/>
              <a:gd name="T89" fmla="*/ 2236 h 2704"/>
              <a:gd name="T90" fmla="*/ 1407 w 3331"/>
              <a:gd name="T91" fmla="*/ 1733 h 2704"/>
              <a:gd name="T92" fmla="*/ 1235 w 3331"/>
              <a:gd name="T93" fmla="*/ 1624 h 2704"/>
              <a:gd name="T94" fmla="*/ 1079 w 3331"/>
              <a:gd name="T95" fmla="*/ 1467 h 2704"/>
              <a:gd name="T96" fmla="*/ 928 w 3331"/>
              <a:gd name="T97" fmla="*/ 1409 h 2704"/>
              <a:gd name="T98" fmla="*/ 717 w 3331"/>
              <a:gd name="T99" fmla="*/ 1387 h 2704"/>
              <a:gd name="T100" fmla="*/ 529 w 3331"/>
              <a:gd name="T101" fmla="*/ 1319 h 2704"/>
              <a:gd name="T102" fmla="*/ 366 w 3331"/>
              <a:gd name="T103" fmla="*/ 1208 h 2704"/>
              <a:gd name="T104" fmla="*/ 238 w 3331"/>
              <a:gd name="T105" fmla="*/ 1064 h 2704"/>
              <a:gd name="T106" fmla="*/ 143 w 3331"/>
              <a:gd name="T107" fmla="*/ 903 h 2704"/>
              <a:gd name="T108" fmla="*/ 78 w 3331"/>
              <a:gd name="T109" fmla="*/ 738 h 2704"/>
              <a:gd name="T110" fmla="*/ 36 w 3331"/>
              <a:gd name="T111" fmla="*/ 581 h 2704"/>
              <a:gd name="T112" fmla="*/ 12 w 3331"/>
              <a:gd name="T113" fmla="*/ 443 h 2704"/>
              <a:gd name="T114" fmla="*/ 2 w 3331"/>
              <a:gd name="T115" fmla="*/ 340 h 2704"/>
              <a:gd name="T116" fmla="*/ 0 w 3331"/>
              <a:gd name="T117" fmla="*/ 283 h 2704"/>
              <a:gd name="T118" fmla="*/ 661 w 3331"/>
              <a:gd name="T119" fmla="*/ 167 h 2704"/>
              <a:gd name="T120" fmla="*/ 661 w 3331"/>
              <a:gd name="T121" fmla="*/ 69 h 2704"/>
              <a:gd name="T122" fmla="*/ 662 w 3331"/>
              <a:gd name="T123" fmla="*/ 12 h 2704"/>
              <a:gd name="T124" fmla="*/ 1661 w 3331"/>
              <a:gd name="T125" fmla="*/ 0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31" h="2704">
                <a:moveTo>
                  <a:pt x="2657" y="385"/>
                </a:moveTo>
                <a:lnTo>
                  <a:pt x="2650" y="456"/>
                </a:lnTo>
                <a:lnTo>
                  <a:pt x="2641" y="529"/>
                </a:lnTo>
                <a:lnTo>
                  <a:pt x="2630" y="604"/>
                </a:lnTo>
                <a:lnTo>
                  <a:pt x="2614" y="682"/>
                </a:lnTo>
                <a:lnTo>
                  <a:pt x="2597" y="760"/>
                </a:lnTo>
                <a:lnTo>
                  <a:pt x="2577" y="840"/>
                </a:lnTo>
                <a:lnTo>
                  <a:pt x="2552" y="918"/>
                </a:lnTo>
                <a:lnTo>
                  <a:pt x="2523" y="995"/>
                </a:lnTo>
                <a:lnTo>
                  <a:pt x="2492" y="1072"/>
                </a:lnTo>
                <a:lnTo>
                  <a:pt x="2462" y="1132"/>
                </a:lnTo>
                <a:lnTo>
                  <a:pt x="2433" y="1191"/>
                </a:lnTo>
                <a:lnTo>
                  <a:pt x="2489" y="1187"/>
                </a:lnTo>
                <a:lnTo>
                  <a:pt x="2544" y="1178"/>
                </a:lnTo>
                <a:lnTo>
                  <a:pt x="2596" y="1166"/>
                </a:lnTo>
                <a:lnTo>
                  <a:pt x="2645" y="1150"/>
                </a:lnTo>
                <a:lnTo>
                  <a:pt x="2693" y="1130"/>
                </a:lnTo>
                <a:lnTo>
                  <a:pt x="2738" y="1105"/>
                </a:lnTo>
                <a:lnTo>
                  <a:pt x="2780" y="1078"/>
                </a:lnTo>
                <a:lnTo>
                  <a:pt x="2819" y="1045"/>
                </a:lnTo>
                <a:lnTo>
                  <a:pt x="2859" y="1008"/>
                </a:lnTo>
                <a:lnTo>
                  <a:pt x="2895" y="967"/>
                </a:lnTo>
                <a:lnTo>
                  <a:pt x="2927" y="923"/>
                </a:lnTo>
                <a:lnTo>
                  <a:pt x="2956" y="877"/>
                </a:lnTo>
                <a:lnTo>
                  <a:pt x="2981" y="830"/>
                </a:lnTo>
                <a:lnTo>
                  <a:pt x="3005" y="781"/>
                </a:lnTo>
                <a:lnTo>
                  <a:pt x="3024" y="733"/>
                </a:lnTo>
                <a:lnTo>
                  <a:pt x="3042" y="685"/>
                </a:lnTo>
                <a:lnTo>
                  <a:pt x="3057" y="636"/>
                </a:lnTo>
                <a:lnTo>
                  <a:pt x="3069" y="589"/>
                </a:lnTo>
                <a:lnTo>
                  <a:pt x="3080" y="543"/>
                </a:lnTo>
                <a:lnTo>
                  <a:pt x="3089" y="499"/>
                </a:lnTo>
                <a:lnTo>
                  <a:pt x="3096" y="459"/>
                </a:lnTo>
                <a:lnTo>
                  <a:pt x="3102" y="420"/>
                </a:lnTo>
                <a:lnTo>
                  <a:pt x="3106" y="385"/>
                </a:lnTo>
                <a:lnTo>
                  <a:pt x="2657" y="385"/>
                </a:lnTo>
                <a:close/>
                <a:moveTo>
                  <a:pt x="225" y="385"/>
                </a:moveTo>
                <a:lnTo>
                  <a:pt x="230" y="420"/>
                </a:lnTo>
                <a:lnTo>
                  <a:pt x="236" y="459"/>
                </a:lnTo>
                <a:lnTo>
                  <a:pt x="243" y="499"/>
                </a:lnTo>
                <a:lnTo>
                  <a:pt x="251" y="543"/>
                </a:lnTo>
                <a:lnTo>
                  <a:pt x="262" y="589"/>
                </a:lnTo>
                <a:lnTo>
                  <a:pt x="274" y="636"/>
                </a:lnTo>
                <a:lnTo>
                  <a:pt x="290" y="685"/>
                </a:lnTo>
                <a:lnTo>
                  <a:pt x="307" y="733"/>
                </a:lnTo>
                <a:lnTo>
                  <a:pt x="327" y="781"/>
                </a:lnTo>
                <a:lnTo>
                  <a:pt x="350" y="830"/>
                </a:lnTo>
                <a:lnTo>
                  <a:pt x="375" y="877"/>
                </a:lnTo>
                <a:lnTo>
                  <a:pt x="404" y="923"/>
                </a:lnTo>
                <a:lnTo>
                  <a:pt x="437" y="967"/>
                </a:lnTo>
                <a:lnTo>
                  <a:pt x="472" y="1008"/>
                </a:lnTo>
                <a:lnTo>
                  <a:pt x="512" y="1045"/>
                </a:lnTo>
                <a:lnTo>
                  <a:pt x="552" y="1078"/>
                </a:lnTo>
                <a:lnTo>
                  <a:pt x="594" y="1105"/>
                </a:lnTo>
                <a:lnTo>
                  <a:pt x="639" y="1130"/>
                </a:lnTo>
                <a:lnTo>
                  <a:pt x="686" y="1150"/>
                </a:lnTo>
                <a:lnTo>
                  <a:pt x="735" y="1166"/>
                </a:lnTo>
                <a:lnTo>
                  <a:pt x="787" y="1178"/>
                </a:lnTo>
                <a:lnTo>
                  <a:pt x="843" y="1187"/>
                </a:lnTo>
                <a:lnTo>
                  <a:pt x="899" y="1191"/>
                </a:lnTo>
                <a:lnTo>
                  <a:pt x="869" y="1132"/>
                </a:lnTo>
                <a:lnTo>
                  <a:pt x="839" y="1072"/>
                </a:lnTo>
                <a:lnTo>
                  <a:pt x="808" y="995"/>
                </a:lnTo>
                <a:lnTo>
                  <a:pt x="779" y="918"/>
                </a:lnTo>
                <a:lnTo>
                  <a:pt x="755" y="840"/>
                </a:lnTo>
                <a:lnTo>
                  <a:pt x="734" y="760"/>
                </a:lnTo>
                <a:lnTo>
                  <a:pt x="717" y="682"/>
                </a:lnTo>
                <a:lnTo>
                  <a:pt x="703" y="604"/>
                </a:lnTo>
                <a:lnTo>
                  <a:pt x="691" y="529"/>
                </a:lnTo>
                <a:lnTo>
                  <a:pt x="681" y="456"/>
                </a:lnTo>
                <a:lnTo>
                  <a:pt x="674" y="385"/>
                </a:lnTo>
                <a:lnTo>
                  <a:pt x="225" y="385"/>
                </a:lnTo>
                <a:close/>
                <a:moveTo>
                  <a:pt x="1661" y="0"/>
                </a:moveTo>
                <a:lnTo>
                  <a:pt x="1671" y="0"/>
                </a:lnTo>
                <a:lnTo>
                  <a:pt x="2668" y="0"/>
                </a:lnTo>
                <a:lnTo>
                  <a:pt x="2668" y="3"/>
                </a:lnTo>
                <a:lnTo>
                  <a:pt x="2669" y="12"/>
                </a:lnTo>
                <a:lnTo>
                  <a:pt x="2669" y="27"/>
                </a:lnTo>
                <a:lnTo>
                  <a:pt x="2670" y="46"/>
                </a:lnTo>
                <a:lnTo>
                  <a:pt x="2670" y="69"/>
                </a:lnTo>
                <a:lnTo>
                  <a:pt x="2670" y="98"/>
                </a:lnTo>
                <a:lnTo>
                  <a:pt x="2670" y="131"/>
                </a:lnTo>
                <a:lnTo>
                  <a:pt x="2670" y="167"/>
                </a:lnTo>
                <a:lnTo>
                  <a:pt x="3331" y="167"/>
                </a:lnTo>
                <a:lnTo>
                  <a:pt x="3331" y="276"/>
                </a:lnTo>
                <a:lnTo>
                  <a:pt x="3331" y="283"/>
                </a:lnTo>
                <a:lnTo>
                  <a:pt x="3331" y="297"/>
                </a:lnTo>
                <a:lnTo>
                  <a:pt x="3330" y="316"/>
                </a:lnTo>
                <a:lnTo>
                  <a:pt x="3328" y="340"/>
                </a:lnTo>
                <a:lnTo>
                  <a:pt x="3326" y="370"/>
                </a:lnTo>
                <a:lnTo>
                  <a:pt x="3323" y="405"/>
                </a:lnTo>
                <a:lnTo>
                  <a:pt x="3319" y="443"/>
                </a:lnTo>
                <a:lnTo>
                  <a:pt x="3313" y="486"/>
                </a:lnTo>
                <a:lnTo>
                  <a:pt x="3305" y="532"/>
                </a:lnTo>
                <a:lnTo>
                  <a:pt x="3296" y="581"/>
                </a:lnTo>
                <a:lnTo>
                  <a:pt x="3283" y="631"/>
                </a:lnTo>
                <a:lnTo>
                  <a:pt x="3270" y="684"/>
                </a:lnTo>
                <a:lnTo>
                  <a:pt x="3254" y="738"/>
                </a:lnTo>
                <a:lnTo>
                  <a:pt x="3235" y="793"/>
                </a:lnTo>
                <a:lnTo>
                  <a:pt x="3213" y="848"/>
                </a:lnTo>
                <a:lnTo>
                  <a:pt x="3189" y="903"/>
                </a:lnTo>
                <a:lnTo>
                  <a:pt x="3160" y="958"/>
                </a:lnTo>
                <a:lnTo>
                  <a:pt x="3129" y="1012"/>
                </a:lnTo>
                <a:lnTo>
                  <a:pt x="3094" y="1064"/>
                </a:lnTo>
                <a:lnTo>
                  <a:pt x="3055" y="1115"/>
                </a:lnTo>
                <a:lnTo>
                  <a:pt x="3012" y="1162"/>
                </a:lnTo>
                <a:lnTo>
                  <a:pt x="2965" y="1208"/>
                </a:lnTo>
                <a:lnTo>
                  <a:pt x="2913" y="1250"/>
                </a:lnTo>
                <a:lnTo>
                  <a:pt x="2859" y="1288"/>
                </a:lnTo>
                <a:lnTo>
                  <a:pt x="2801" y="1319"/>
                </a:lnTo>
                <a:lnTo>
                  <a:pt x="2742" y="1347"/>
                </a:lnTo>
                <a:lnTo>
                  <a:pt x="2680" y="1369"/>
                </a:lnTo>
                <a:lnTo>
                  <a:pt x="2614" y="1387"/>
                </a:lnTo>
                <a:lnTo>
                  <a:pt x="2546" y="1399"/>
                </a:lnTo>
                <a:lnTo>
                  <a:pt x="2476" y="1407"/>
                </a:lnTo>
                <a:lnTo>
                  <a:pt x="2403" y="1409"/>
                </a:lnTo>
                <a:lnTo>
                  <a:pt x="2352" y="1408"/>
                </a:lnTo>
                <a:lnTo>
                  <a:pt x="2300" y="1405"/>
                </a:lnTo>
                <a:lnTo>
                  <a:pt x="2252" y="1467"/>
                </a:lnTo>
                <a:lnTo>
                  <a:pt x="2201" y="1524"/>
                </a:lnTo>
                <a:lnTo>
                  <a:pt x="2150" y="1576"/>
                </a:lnTo>
                <a:lnTo>
                  <a:pt x="2096" y="1624"/>
                </a:lnTo>
                <a:lnTo>
                  <a:pt x="2041" y="1666"/>
                </a:lnTo>
                <a:lnTo>
                  <a:pt x="1983" y="1701"/>
                </a:lnTo>
                <a:lnTo>
                  <a:pt x="1925" y="1733"/>
                </a:lnTo>
                <a:lnTo>
                  <a:pt x="1864" y="1758"/>
                </a:lnTo>
                <a:lnTo>
                  <a:pt x="1864" y="2236"/>
                </a:lnTo>
                <a:lnTo>
                  <a:pt x="2345" y="2236"/>
                </a:lnTo>
                <a:lnTo>
                  <a:pt x="2345" y="2535"/>
                </a:lnTo>
                <a:lnTo>
                  <a:pt x="2504" y="2535"/>
                </a:lnTo>
                <a:lnTo>
                  <a:pt x="2504" y="2704"/>
                </a:lnTo>
                <a:lnTo>
                  <a:pt x="827" y="2704"/>
                </a:lnTo>
                <a:lnTo>
                  <a:pt x="827" y="2535"/>
                </a:lnTo>
                <a:lnTo>
                  <a:pt x="986" y="2535"/>
                </a:lnTo>
                <a:lnTo>
                  <a:pt x="986" y="2236"/>
                </a:lnTo>
                <a:lnTo>
                  <a:pt x="1468" y="2236"/>
                </a:lnTo>
                <a:lnTo>
                  <a:pt x="1468" y="1758"/>
                </a:lnTo>
                <a:lnTo>
                  <a:pt x="1407" y="1733"/>
                </a:lnTo>
                <a:lnTo>
                  <a:pt x="1347" y="1701"/>
                </a:lnTo>
                <a:lnTo>
                  <a:pt x="1290" y="1666"/>
                </a:lnTo>
                <a:lnTo>
                  <a:pt x="1235" y="1624"/>
                </a:lnTo>
                <a:lnTo>
                  <a:pt x="1181" y="1576"/>
                </a:lnTo>
                <a:lnTo>
                  <a:pt x="1130" y="1524"/>
                </a:lnTo>
                <a:lnTo>
                  <a:pt x="1079" y="1467"/>
                </a:lnTo>
                <a:lnTo>
                  <a:pt x="1031" y="1405"/>
                </a:lnTo>
                <a:lnTo>
                  <a:pt x="979" y="1408"/>
                </a:lnTo>
                <a:lnTo>
                  <a:pt x="928" y="1409"/>
                </a:lnTo>
                <a:lnTo>
                  <a:pt x="856" y="1407"/>
                </a:lnTo>
                <a:lnTo>
                  <a:pt x="785" y="1399"/>
                </a:lnTo>
                <a:lnTo>
                  <a:pt x="717" y="1387"/>
                </a:lnTo>
                <a:lnTo>
                  <a:pt x="652" y="1369"/>
                </a:lnTo>
                <a:lnTo>
                  <a:pt x="590" y="1347"/>
                </a:lnTo>
                <a:lnTo>
                  <a:pt x="529" y="1319"/>
                </a:lnTo>
                <a:lnTo>
                  <a:pt x="472" y="1288"/>
                </a:lnTo>
                <a:lnTo>
                  <a:pt x="418" y="1250"/>
                </a:lnTo>
                <a:lnTo>
                  <a:pt x="366" y="1208"/>
                </a:lnTo>
                <a:lnTo>
                  <a:pt x="319" y="1162"/>
                </a:lnTo>
                <a:lnTo>
                  <a:pt x="276" y="1115"/>
                </a:lnTo>
                <a:lnTo>
                  <a:pt x="238" y="1064"/>
                </a:lnTo>
                <a:lnTo>
                  <a:pt x="202" y="1012"/>
                </a:lnTo>
                <a:lnTo>
                  <a:pt x="171" y="958"/>
                </a:lnTo>
                <a:lnTo>
                  <a:pt x="143" y="903"/>
                </a:lnTo>
                <a:lnTo>
                  <a:pt x="118" y="848"/>
                </a:lnTo>
                <a:lnTo>
                  <a:pt x="96" y="793"/>
                </a:lnTo>
                <a:lnTo>
                  <a:pt x="78" y="738"/>
                </a:lnTo>
                <a:lnTo>
                  <a:pt x="61" y="684"/>
                </a:lnTo>
                <a:lnTo>
                  <a:pt x="47" y="631"/>
                </a:lnTo>
                <a:lnTo>
                  <a:pt x="36" y="581"/>
                </a:lnTo>
                <a:lnTo>
                  <a:pt x="27" y="532"/>
                </a:lnTo>
                <a:lnTo>
                  <a:pt x="18" y="486"/>
                </a:lnTo>
                <a:lnTo>
                  <a:pt x="12" y="443"/>
                </a:lnTo>
                <a:lnTo>
                  <a:pt x="8" y="405"/>
                </a:lnTo>
                <a:lnTo>
                  <a:pt x="5" y="370"/>
                </a:lnTo>
                <a:lnTo>
                  <a:pt x="2" y="340"/>
                </a:lnTo>
                <a:lnTo>
                  <a:pt x="1" y="316"/>
                </a:lnTo>
                <a:lnTo>
                  <a:pt x="0" y="297"/>
                </a:lnTo>
                <a:lnTo>
                  <a:pt x="0" y="283"/>
                </a:lnTo>
                <a:lnTo>
                  <a:pt x="0" y="276"/>
                </a:lnTo>
                <a:lnTo>
                  <a:pt x="0" y="167"/>
                </a:lnTo>
                <a:lnTo>
                  <a:pt x="661" y="167"/>
                </a:lnTo>
                <a:lnTo>
                  <a:pt x="661" y="131"/>
                </a:lnTo>
                <a:lnTo>
                  <a:pt x="661" y="98"/>
                </a:lnTo>
                <a:lnTo>
                  <a:pt x="661" y="69"/>
                </a:lnTo>
                <a:lnTo>
                  <a:pt x="661" y="46"/>
                </a:lnTo>
                <a:lnTo>
                  <a:pt x="662" y="27"/>
                </a:lnTo>
                <a:lnTo>
                  <a:pt x="662" y="12"/>
                </a:lnTo>
                <a:lnTo>
                  <a:pt x="663" y="3"/>
                </a:lnTo>
                <a:lnTo>
                  <a:pt x="663" y="0"/>
                </a:lnTo>
                <a:lnTo>
                  <a:pt x="1661" y="0"/>
                </a:lnTo>
                <a:close/>
              </a:path>
            </a:pathLst>
          </a:custGeom>
          <a:solidFill>
            <a:schemeClr val="tx1">
              <a:lumMod val="85000"/>
              <a:lumOff val="15000"/>
            </a:schemeClr>
          </a:solidFill>
          <a:ln w="0">
            <a:noFill/>
            <a:prstDash val="solid"/>
            <a:round/>
            <a:headEnd/>
            <a:tailEnd/>
          </a:ln>
        </p:spPr>
        <p:txBody>
          <a:bodyPr/>
          <a:lstStyle/>
          <a:p>
            <a:pPr eaLnBrk="1" fontAlgn="auto" hangingPunct="1">
              <a:spcBef>
                <a:spcPts val="0"/>
              </a:spcBef>
              <a:spcAft>
                <a:spcPts val="0"/>
              </a:spcAft>
              <a:defRPr/>
            </a:pPr>
            <a:endParaRPr lang="en-US">
              <a:solidFill>
                <a:schemeClr val="tx1">
                  <a:lumMod val="75000"/>
                  <a:lumOff val="25000"/>
                </a:schemeClr>
              </a:solidFill>
              <a:latin typeface="+mn-lt"/>
            </a:endParaRPr>
          </a:p>
        </p:txBody>
      </p:sp>
      <p:pic>
        <p:nvPicPr>
          <p:cNvPr id="2" name="Picture Placeholder 1"/>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t="4086" b="28936"/>
          <a:stretch/>
        </p:blipFill>
        <p:spPr>
          <a:xfrm>
            <a:off x="2455863" y="522288"/>
            <a:ext cx="2725737" cy="2738437"/>
          </a:xfrm>
        </p:spPr>
      </p:pic>
      <p:pic>
        <p:nvPicPr>
          <p:cNvPr id="3" name="Picture Placeholder 2"/>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9814" b="9814"/>
          <a:stretch>
            <a:fillRect/>
          </a:stretch>
        </p:blipFill>
        <p:spPr>
          <a:xfrm>
            <a:off x="2455863" y="3597275"/>
            <a:ext cx="2725737" cy="2738438"/>
          </a:xfrm>
        </p:spPr>
      </p:pic>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17" name="Isosceles Triangle 16">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1" name="Isosceles Triangle 20">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3838020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9046" b="19046"/>
          <a:stretch>
            <a:fillRect/>
          </a:stretch>
        </p:blipFill>
        <p:spPr/>
      </p:pic>
      <p:pic>
        <p:nvPicPr>
          <p:cNvPr id="17" name="Picture Placeholder 16"/>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14647" b="14647"/>
          <a:stretch>
            <a:fillRect/>
          </a:stretch>
        </p:blipFill>
        <p:spPr/>
      </p:pic>
      <p:pic>
        <p:nvPicPr>
          <p:cNvPr id="18" name="Picture Placeholder 17"/>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l="14108" r="14108"/>
          <a:stretch>
            <a:fillRect/>
          </a:stretch>
        </p:blipFill>
        <p:spPr/>
      </p:pic>
      <p:pic>
        <p:nvPicPr>
          <p:cNvPr id="10" name="Picture Placeholder 9"/>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l="-325" t="3592" r="325" b="18338"/>
          <a:stretch/>
        </p:blipFill>
        <p:spPr/>
      </p:pic>
      <p:grpSp>
        <p:nvGrpSpPr>
          <p:cNvPr id="11" name="Group 10"/>
          <p:cNvGrpSpPr/>
          <p:nvPr/>
        </p:nvGrpSpPr>
        <p:grpSpPr>
          <a:xfrm>
            <a:off x="6096000" y="1875840"/>
            <a:ext cx="5856288" cy="656540"/>
            <a:chOff x="6096000" y="1682657"/>
            <a:chExt cx="5856288" cy="656540"/>
          </a:xfrm>
        </p:grpSpPr>
        <p:sp>
          <p:nvSpPr>
            <p:cNvPr id="45061" name="Rectangle 10"/>
            <p:cNvSpPr>
              <a:spLocks noChangeArrowheads="1"/>
            </p:cNvSpPr>
            <p:nvPr/>
          </p:nvSpPr>
          <p:spPr bwMode="auto">
            <a:xfrm>
              <a:off x="6096000" y="1682657"/>
              <a:ext cx="1982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1600" b="1" dirty="0">
                  <a:solidFill>
                    <a:schemeClr val="tx1">
                      <a:lumMod val="75000"/>
                      <a:lumOff val="25000"/>
                    </a:schemeClr>
                  </a:solidFill>
                  <a:latin typeface="+mn-lt"/>
                </a:rPr>
                <a:t>Minimalist</a:t>
              </a:r>
            </a:p>
          </p:txBody>
        </p:sp>
        <p:sp>
          <p:nvSpPr>
            <p:cNvPr id="45062" name="Rectangle 11"/>
            <p:cNvSpPr>
              <a:spLocks noChangeArrowheads="1"/>
            </p:cNvSpPr>
            <p:nvPr/>
          </p:nvSpPr>
          <p:spPr bwMode="auto">
            <a:xfrm>
              <a:off x="6096000" y="2016032"/>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000" i="1">
                  <a:solidFill>
                    <a:schemeClr val="tx1">
                      <a:lumMod val="75000"/>
                      <a:lumOff val="25000"/>
                    </a:schemeClr>
                  </a:solidFill>
                  <a:latin typeface="+mn-lt"/>
                </a:rPr>
                <a:t>Décor Your Dream</a:t>
              </a:r>
              <a:endParaRPr lang="id-ID" altLang="en-US" sz="1000" i="1">
                <a:solidFill>
                  <a:schemeClr val="tx1">
                    <a:lumMod val="75000"/>
                    <a:lumOff val="25000"/>
                  </a:schemeClr>
                </a:solidFill>
                <a:latin typeface="+mn-lt"/>
              </a:endParaRPr>
            </a:p>
          </p:txBody>
        </p:sp>
        <p:sp>
          <p:nvSpPr>
            <p:cNvPr id="45063" name="Rectangle 14"/>
            <p:cNvSpPr>
              <a:spLocks noChangeArrowheads="1"/>
            </p:cNvSpPr>
            <p:nvPr/>
          </p:nvSpPr>
          <p:spPr bwMode="auto">
            <a:xfrm>
              <a:off x="8032750" y="1682657"/>
              <a:ext cx="1982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1600" b="1">
                  <a:solidFill>
                    <a:schemeClr val="tx1">
                      <a:lumMod val="75000"/>
                      <a:lumOff val="25000"/>
                    </a:schemeClr>
                  </a:solidFill>
                  <a:latin typeface="+mn-lt"/>
                </a:rPr>
                <a:t>Stylist</a:t>
              </a:r>
            </a:p>
          </p:txBody>
        </p:sp>
        <p:sp>
          <p:nvSpPr>
            <p:cNvPr id="45064" name="Rectangle 15"/>
            <p:cNvSpPr>
              <a:spLocks noChangeArrowheads="1"/>
            </p:cNvSpPr>
            <p:nvPr/>
          </p:nvSpPr>
          <p:spPr bwMode="auto">
            <a:xfrm>
              <a:off x="8032750" y="2016032"/>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000" i="1">
                  <a:solidFill>
                    <a:schemeClr val="tx1">
                      <a:lumMod val="75000"/>
                      <a:lumOff val="25000"/>
                    </a:schemeClr>
                  </a:solidFill>
                  <a:latin typeface="+mn-lt"/>
                </a:rPr>
                <a:t>Décor Your Dream</a:t>
              </a:r>
              <a:endParaRPr lang="id-ID" altLang="en-US" sz="1000" i="1">
                <a:solidFill>
                  <a:schemeClr val="tx1">
                    <a:lumMod val="75000"/>
                    <a:lumOff val="25000"/>
                  </a:schemeClr>
                </a:solidFill>
                <a:latin typeface="+mn-lt"/>
              </a:endParaRPr>
            </a:p>
          </p:txBody>
        </p:sp>
        <p:sp>
          <p:nvSpPr>
            <p:cNvPr id="45065" name="Rectangle 18"/>
            <p:cNvSpPr>
              <a:spLocks noChangeArrowheads="1"/>
            </p:cNvSpPr>
            <p:nvPr/>
          </p:nvSpPr>
          <p:spPr bwMode="auto">
            <a:xfrm>
              <a:off x="9969500" y="1682657"/>
              <a:ext cx="1982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1600" b="1">
                  <a:solidFill>
                    <a:schemeClr val="tx1">
                      <a:lumMod val="75000"/>
                      <a:lumOff val="25000"/>
                    </a:schemeClr>
                  </a:solidFill>
                  <a:latin typeface="+mn-lt"/>
                </a:rPr>
                <a:t>Professional</a:t>
              </a:r>
            </a:p>
          </p:txBody>
        </p:sp>
        <p:sp>
          <p:nvSpPr>
            <p:cNvPr id="45066" name="Rectangle 19"/>
            <p:cNvSpPr>
              <a:spLocks noChangeArrowheads="1"/>
            </p:cNvSpPr>
            <p:nvPr/>
          </p:nvSpPr>
          <p:spPr bwMode="auto">
            <a:xfrm>
              <a:off x="9969500" y="2016032"/>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000" i="1" dirty="0">
                  <a:solidFill>
                    <a:schemeClr val="tx1">
                      <a:lumMod val="75000"/>
                      <a:lumOff val="25000"/>
                    </a:schemeClr>
                  </a:solidFill>
                  <a:latin typeface="+mn-lt"/>
                </a:rPr>
                <a:t>Décor Your Dream</a:t>
              </a:r>
              <a:endParaRPr lang="id-ID" altLang="en-US" sz="1000" i="1" dirty="0">
                <a:solidFill>
                  <a:schemeClr val="tx1">
                    <a:lumMod val="75000"/>
                    <a:lumOff val="25000"/>
                  </a:schemeClr>
                </a:solidFill>
                <a:latin typeface="+mn-lt"/>
              </a:endParaRPr>
            </a:p>
          </p:txBody>
        </p:sp>
      </p:grpSp>
      <p:sp>
        <p:nvSpPr>
          <p:cNvPr id="25" name="TextBox 24">
            <a:extLst>
              <a:ext uri="{FF2B5EF4-FFF2-40B4-BE49-F238E27FC236}">
                <a16:creationId xmlns:a16="http://schemas.microsoft.com/office/drawing/2014/main" id="{CEEB60B8-EE31-4B4A-8212-2FC8B919BCF6}"/>
              </a:ext>
            </a:extLst>
          </p:cNvPr>
          <p:cNvSpPr txBox="1"/>
          <p:nvPr/>
        </p:nvSpPr>
        <p:spPr>
          <a:xfrm>
            <a:off x="609600" y="990600"/>
            <a:ext cx="4424363" cy="1323975"/>
          </a:xfrm>
          <a:prstGeom prst="rect">
            <a:avLst/>
          </a:prstGeom>
          <a:noFill/>
        </p:spPr>
        <p:txBody>
          <a:bodyPr>
            <a:spAutoFit/>
          </a:bodyPr>
          <a:lstStyle/>
          <a:p>
            <a:pPr eaLnBrk="1" fontAlgn="auto" hangingPunct="1">
              <a:spcBef>
                <a:spcPts val="0"/>
              </a:spcBef>
              <a:spcAft>
                <a:spcPts val="0"/>
              </a:spcAft>
              <a:defRPr/>
            </a:pPr>
            <a:r>
              <a:rPr lang="en-US" sz="4000" b="1" dirty="0">
                <a:solidFill>
                  <a:schemeClr val="bg1"/>
                </a:solidFill>
                <a:latin typeface="+mj-lt"/>
              </a:rPr>
              <a:t>C</a:t>
            </a:r>
            <a:r>
              <a:rPr lang="id-ID" sz="4000" b="1" dirty="0">
                <a:solidFill>
                  <a:schemeClr val="bg1"/>
                </a:solidFill>
                <a:latin typeface="+mj-lt"/>
              </a:rPr>
              <a:t>hoose You Fashion Dream With Us</a:t>
            </a:r>
            <a:endParaRPr lang="en-US" sz="4000" b="1" dirty="0">
              <a:solidFill>
                <a:schemeClr val="bg1"/>
              </a:solidFill>
              <a:latin typeface="+mj-lt"/>
            </a:endParaRPr>
          </a:p>
        </p:txBody>
      </p:sp>
      <p:sp>
        <p:nvSpPr>
          <p:cNvPr id="45068" name="Rectangle 27"/>
          <p:cNvSpPr>
            <a:spLocks noChangeArrowheads="1"/>
          </p:cNvSpPr>
          <p:nvPr/>
        </p:nvSpPr>
        <p:spPr bwMode="auto">
          <a:xfrm>
            <a:off x="1476375" y="4676775"/>
            <a:ext cx="2052638"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10000"/>
              </a:lnSpc>
            </a:pPr>
            <a:r>
              <a:rPr lang="en-US" altLang="en-US" sz="1600" b="1" dirty="0">
                <a:solidFill>
                  <a:schemeClr val="bg1"/>
                </a:solidFill>
                <a:latin typeface="+mn-lt"/>
                <a:ea typeface="Open Sans" panose="020B0606030504020204" pitchFamily="34" charset="0"/>
                <a:cs typeface="Open Sans" panose="020B0606030504020204" pitchFamily="34" charset="0"/>
              </a:rPr>
              <a:t>Trending Offer</a:t>
            </a:r>
            <a:endParaRPr lang="id-ID" altLang="en-US" sz="1600" b="1" dirty="0">
              <a:solidFill>
                <a:schemeClr val="bg1"/>
              </a:solidFill>
              <a:latin typeface="+mn-lt"/>
              <a:ea typeface="Open Sans" panose="020B0606030504020204" pitchFamily="34" charset="0"/>
              <a:cs typeface="Open Sans" panose="020B0606030504020204" pitchFamily="34" charset="0"/>
            </a:endParaRPr>
          </a:p>
        </p:txBody>
      </p:sp>
      <p:sp>
        <p:nvSpPr>
          <p:cNvPr id="45069" name="Rectangle 28"/>
          <p:cNvSpPr>
            <a:spLocks noChangeArrowheads="1"/>
          </p:cNvSpPr>
          <p:nvPr/>
        </p:nvSpPr>
        <p:spPr bwMode="auto">
          <a:xfrm>
            <a:off x="1476375" y="4978400"/>
            <a:ext cx="20526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10000"/>
              </a:lnSpc>
            </a:pPr>
            <a:r>
              <a:rPr lang="en-ID" altLang="en-US" sz="1000" i="1">
                <a:solidFill>
                  <a:schemeClr val="bg1"/>
                </a:solidFill>
                <a:latin typeface="+mn-lt"/>
                <a:ea typeface="Open Sans" panose="020B0606030504020204" pitchFamily="34" charset="0"/>
                <a:cs typeface="Open Sans" panose="020B0606030504020204" pitchFamily="34" charset="0"/>
              </a:rPr>
              <a:t>This Is The Best Services Part</a:t>
            </a:r>
            <a:endParaRPr lang="id-ID" altLang="en-US" sz="1000" i="1">
              <a:solidFill>
                <a:schemeClr val="bg1"/>
              </a:solidFill>
              <a:latin typeface="+mn-lt"/>
              <a:ea typeface="Open Sans" panose="020B0606030504020204" pitchFamily="34" charset="0"/>
              <a:cs typeface="Open Sans" panose="020B0606030504020204" pitchFamily="34" charset="0"/>
            </a:endParaRPr>
          </a:p>
        </p:txBody>
      </p:sp>
      <p:sp>
        <p:nvSpPr>
          <p:cNvPr id="37" name="Freeform 9">
            <a:extLst>
              <a:ext uri="{FF2B5EF4-FFF2-40B4-BE49-F238E27FC236}">
                <a16:creationId xmlns:a16="http://schemas.microsoft.com/office/drawing/2014/main" id="{30E2ED5C-3348-45F2-916E-3641630D8396}"/>
              </a:ext>
            </a:extLst>
          </p:cNvPr>
          <p:cNvSpPr>
            <a:spLocks/>
          </p:cNvSpPr>
          <p:nvPr/>
        </p:nvSpPr>
        <p:spPr bwMode="auto">
          <a:xfrm>
            <a:off x="781050" y="4702175"/>
            <a:ext cx="441325" cy="419100"/>
          </a:xfrm>
          <a:custGeom>
            <a:avLst/>
            <a:gdLst>
              <a:gd name="T0" fmla="*/ 401575 w 256"/>
              <a:gd name="T1" fmla="*/ 168965 h 244"/>
              <a:gd name="T2" fmla="*/ 401575 w 256"/>
              <a:gd name="T3" fmla="*/ 168965 h 244"/>
              <a:gd name="T4" fmla="*/ 299182 w 256"/>
              <a:gd name="T5" fmla="*/ 242289 h 244"/>
              <a:gd name="T6" fmla="*/ 337579 w 256"/>
              <a:gd name="T7" fmla="*/ 363434 h 244"/>
              <a:gd name="T8" fmla="*/ 339179 w 256"/>
              <a:gd name="T9" fmla="*/ 369810 h 244"/>
              <a:gd name="T10" fmla="*/ 319980 w 256"/>
              <a:gd name="T11" fmla="*/ 388938 h 244"/>
              <a:gd name="T12" fmla="*/ 308781 w 256"/>
              <a:gd name="T13" fmla="*/ 385750 h 244"/>
              <a:gd name="T14" fmla="*/ 308781 w 256"/>
              <a:gd name="T15" fmla="*/ 385750 h 244"/>
              <a:gd name="T16" fmla="*/ 204788 w 256"/>
              <a:gd name="T17" fmla="*/ 310832 h 244"/>
              <a:gd name="T18" fmla="*/ 100794 w 256"/>
              <a:gd name="T19" fmla="*/ 385750 h 244"/>
              <a:gd name="T20" fmla="*/ 100794 w 256"/>
              <a:gd name="T21" fmla="*/ 385750 h 244"/>
              <a:gd name="T22" fmla="*/ 89595 w 256"/>
              <a:gd name="T23" fmla="*/ 388938 h 244"/>
              <a:gd name="T24" fmla="*/ 70396 w 256"/>
              <a:gd name="T25" fmla="*/ 369810 h 244"/>
              <a:gd name="T26" fmla="*/ 71996 w 256"/>
              <a:gd name="T27" fmla="*/ 363434 h 244"/>
              <a:gd name="T28" fmla="*/ 110393 w 256"/>
              <a:gd name="T29" fmla="*/ 242289 h 244"/>
              <a:gd name="T30" fmla="*/ 8000 w 256"/>
              <a:gd name="T31" fmla="*/ 168965 h 244"/>
              <a:gd name="T32" fmla="*/ 8000 w 256"/>
              <a:gd name="T33" fmla="*/ 168965 h 244"/>
              <a:gd name="T34" fmla="*/ 0 w 256"/>
              <a:gd name="T35" fmla="*/ 153025 h 244"/>
              <a:gd name="T36" fmla="*/ 19199 w 256"/>
              <a:gd name="T37" fmla="*/ 133897 h 244"/>
              <a:gd name="T38" fmla="*/ 147191 w 256"/>
              <a:gd name="T39" fmla="*/ 133897 h 244"/>
              <a:gd name="T40" fmla="*/ 187189 w 256"/>
              <a:gd name="T41" fmla="*/ 12752 h 244"/>
              <a:gd name="T42" fmla="*/ 204788 w 256"/>
              <a:gd name="T43" fmla="*/ 0 h 244"/>
              <a:gd name="T44" fmla="*/ 222386 w 256"/>
              <a:gd name="T45" fmla="*/ 12752 h 244"/>
              <a:gd name="T46" fmla="*/ 262384 w 256"/>
              <a:gd name="T47" fmla="*/ 133897 h 244"/>
              <a:gd name="T48" fmla="*/ 390376 w 256"/>
              <a:gd name="T49" fmla="*/ 133897 h 244"/>
              <a:gd name="T50" fmla="*/ 409575 w 256"/>
              <a:gd name="T51" fmla="*/ 153025 h 244"/>
              <a:gd name="T52" fmla="*/ 401575 w 256"/>
              <a:gd name="T53" fmla="*/ 168965 h 2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6" h="244">
                <a:moveTo>
                  <a:pt x="251" y="106"/>
                </a:moveTo>
                <a:cubicBezTo>
                  <a:pt x="251" y="106"/>
                  <a:pt x="251" y="106"/>
                  <a:pt x="251" y="106"/>
                </a:cubicBezTo>
                <a:cubicBezTo>
                  <a:pt x="187" y="152"/>
                  <a:pt x="187" y="152"/>
                  <a:pt x="187" y="152"/>
                </a:cubicBezTo>
                <a:cubicBezTo>
                  <a:pt x="211" y="228"/>
                  <a:pt x="211" y="228"/>
                  <a:pt x="211" y="228"/>
                </a:cubicBezTo>
                <a:cubicBezTo>
                  <a:pt x="212" y="229"/>
                  <a:pt x="212" y="231"/>
                  <a:pt x="212" y="232"/>
                </a:cubicBezTo>
                <a:cubicBezTo>
                  <a:pt x="212" y="239"/>
                  <a:pt x="207" y="244"/>
                  <a:pt x="200" y="244"/>
                </a:cubicBezTo>
                <a:cubicBezTo>
                  <a:pt x="197" y="244"/>
                  <a:pt x="195" y="243"/>
                  <a:pt x="193" y="242"/>
                </a:cubicBezTo>
                <a:cubicBezTo>
                  <a:pt x="193" y="242"/>
                  <a:pt x="193" y="242"/>
                  <a:pt x="193" y="242"/>
                </a:cubicBezTo>
                <a:cubicBezTo>
                  <a:pt x="128" y="195"/>
                  <a:pt x="128" y="195"/>
                  <a:pt x="128" y="195"/>
                </a:cubicBezTo>
                <a:cubicBezTo>
                  <a:pt x="63" y="242"/>
                  <a:pt x="63" y="242"/>
                  <a:pt x="63" y="242"/>
                </a:cubicBezTo>
                <a:cubicBezTo>
                  <a:pt x="63" y="242"/>
                  <a:pt x="63" y="242"/>
                  <a:pt x="63" y="242"/>
                </a:cubicBezTo>
                <a:cubicBezTo>
                  <a:pt x="61" y="243"/>
                  <a:pt x="59" y="244"/>
                  <a:pt x="56" y="244"/>
                </a:cubicBezTo>
                <a:cubicBezTo>
                  <a:pt x="49" y="244"/>
                  <a:pt x="44" y="239"/>
                  <a:pt x="44" y="232"/>
                </a:cubicBezTo>
                <a:cubicBezTo>
                  <a:pt x="44" y="231"/>
                  <a:pt x="44" y="229"/>
                  <a:pt x="45" y="228"/>
                </a:cubicBezTo>
                <a:cubicBezTo>
                  <a:pt x="69" y="152"/>
                  <a:pt x="69" y="152"/>
                  <a:pt x="69" y="152"/>
                </a:cubicBezTo>
                <a:cubicBezTo>
                  <a:pt x="5" y="106"/>
                  <a:pt x="5" y="106"/>
                  <a:pt x="5" y="106"/>
                </a:cubicBezTo>
                <a:cubicBezTo>
                  <a:pt x="5" y="106"/>
                  <a:pt x="5" y="106"/>
                  <a:pt x="5" y="106"/>
                </a:cubicBezTo>
                <a:cubicBezTo>
                  <a:pt x="2" y="104"/>
                  <a:pt x="0" y="100"/>
                  <a:pt x="0" y="96"/>
                </a:cubicBezTo>
                <a:cubicBezTo>
                  <a:pt x="0" y="89"/>
                  <a:pt x="5" y="84"/>
                  <a:pt x="12" y="84"/>
                </a:cubicBezTo>
                <a:cubicBezTo>
                  <a:pt x="92" y="84"/>
                  <a:pt x="92" y="84"/>
                  <a:pt x="92" y="84"/>
                </a:cubicBezTo>
                <a:cubicBezTo>
                  <a:pt x="117" y="8"/>
                  <a:pt x="117" y="8"/>
                  <a:pt x="117" y="8"/>
                </a:cubicBezTo>
                <a:cubicBezTo>
                  <a:pt x="118" y="4"/>
                  <a:pt x="123" y="0"/>
                  <a:pt x="128" y="0"/>
                </a:cubicBezTo>
                <a:cubicBezTo>
                  <a:pt x="133" y="0"/>
                  <a:pt x="138" y="4"/>
                  <a:pt x="139" y="8"/>
                </a:cubicBezTo>
                <a:cubicBezTo>
                  <a:pt x="164" y="84"/>
                  <a:pt x="164" y="84"/>
                  <a:pt x="164" y="84"/>
                </a:cubicBezTo>
                <a:cubicBezTo>
                  <a:pt x="244" y="84"/>
                  <a:pt x="244" y="84"/>
                  <a:pt x="244" y="84"/>
                </a:cubicBezTo>
                <a:cubicBezTo>
                  <a:pt x="251" y="84"/>
                  <a:pt x="256" y="89"/>
                  <a:pt x="256" y="96"/>
                </a:cubicBezTo>
                <a:cubicBezTo>
                  <a:pt x="256" y="100"/>
                  <a:pt x="254" y="104"/>
                  <a:pt x="251" y="106"/>
                </a:cubicBezTo>
              </a:path>
            </a:pathLst>
          </a:custGeom>
          <a:solidFill>
            <a:schemeClr val="bg1">
              <a:lumMod val="85000"/>
            </a:schemeClr>
          </a:solidFill>
          <a:ln>
            <a:noFill/>
          </a:ln>
        </p:spPr>
        <p:txBody>
          <a:bodyPr/>
          <a:lstStyle/>
          <a:p>
            <a:pPr eaLnBrk="1" fontAlgn="auto" hangingPunct="1">
              <a:spcBef>
                <a:spcPts val="0"/>
              </a:spcBef>
              <a:spcAft>
                <a:spcPts val="0"/>
              </a:spcAft>
              <a:defRPr/>
            </a:pPr>
            <a:endParaRPr lang="en-US" dirty="0">
              <a:solidFill>
                <a:schemeClr val="bg1"/>
              </a:solidFill>
              <a:latin typeface="+mn-lt"/>
            </a:endParaRPr>
          </a:p>
        </p:txBody>
      </p:sp>
      <p:sp>
        <p:nvSpPr>
          <p:cNvPr id="34" name="Isosceles Triangle 33">
            <a:extLst>
              <a:ext uri="{FF2B5EF4-FFF2-40B4-BE49-F238E27FC236}">
                <a16:creationId xmlns:a16="http://schemas.microsoft.com/office/drawing/2014/main" id="{54FEAC90-7CF9-428A-B306-DCC91408CC5D}"/>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35" name="Isosceles Triangle 34">
            <a:extLst>
              <a:ext uri="{FF2B5EF4-FFF2-40B4-BE49-F238E27FC236}">
                <a16:creationId xmlns:a16="http://schemas.microsoft.com/office/drawing/2014/main" id="{51C9C285-36A9-4F35-8E03-8F98BCC76382}"/>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pic>
        <p:nvPicPr>
          <p:cNvPr id="32" name="Picture 3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Tree>
    <p:extLst>
      <p:ext uri="{BB962C8B-B14F-4D97-AF65-F5344CB8AC3E}">
        <p14:creationId xmlns:p14="http://schemas.microsoft.com/office/powerpoint/2010/main" val="1436198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9325DB9-B985-4A65-A0BD-C7E12A4F1C36}"/>
              </a:ext>
            </a:extLst>
          </p:cNvPr>
          <p:cNvSpPr txBox="1"/>
          <p:nvPr/>
        </p:nvSpPr>
        <p:spPr>
          <a:xfrm>
            <a:off x="6108700" y="998537"/>
            <a:ext cx="5152728" cy="1323975"/>
          </a:xfrm>
          <a:prstGeom prst="rect">
            <a:avLst/>
          </a:prstGeom>
          <a:noFill/>
        </p:spPr>
        <p:txBody>
          <a:bodyPr wrap="square">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Up To Date Fashion Important For Us</a:t>
            </a:r>
            <a:endParaRPr lang="en-US" sz="4000" b="1" dirty="0">
              <a:solidFill>
                <a:schemeClr val="tx1">
                  <a:lumMod val="75000"/>
                  <a:lumOff val="25000"/>
                </a:schemeClr>
              </a:solidFill>
              <a:latin typeface="+mj-lt"/>
            </a:endParaRPr>
          </a:p>
        </p:txBody>
      </p:sp>
      <p:sp>
        <p:nvSpPr>
          <p:cNvPr id="20" name="Rectangle 19">
            <a:extLst>
              <a:ext uri="{FF2B5EF4-FFF2-40B4-BE49-F238E27FC236}">
                <a16:creationId xmlns:a16="http://schemas.microsoft.com/office/drawing/2014/main" id="{98B08127-DB3F-422A-835F-B2FEB7EB9E2B}"/>
              </a:ext>
            </a:extLst>
          </p:cNvPr>
          <p:cNvSpPr/>
          <p:nvPr/>
        </p:nvSpPr>
        <p:spPr>
          <a:xfrm>
            <a:off x="6146800" y="2692400"/>
            <a:ext cx="5435600" cy="923330"/>
          </a:xfrm>
          <a:prstGeom prst="rect">
            <a:avLst/>
          </a:prstGeom>
          <a:noFill/>
        </p:spPr>
        <p:txBody>
          <a:bodyPr wrap="square">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 libero in magna ultrices gravida sit ametat diam.</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Suspendisse placerat gravida magna</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vel fermentum.</a:t>
            </a:r>
            <a:r>
              <a:rPr lang="en-US" sz="1200" dirty="0">
                <a:solidFill>
                  <a:schemeClr val="tx1">
                    <a:lumMod val="50000"/>
                    <a:lumOff val="50000"/>
                  </a:schemeClr>
                </a:solidFill>
                <a:latin typeface="+mn-lt"/>
              </a:rPr>
              <a:t> </a:t>
            </a:r>
            <a:endParaRPr lang="id-ID" sz="1200" dirty="0">
              <a:solidFill>
                <a:schemeClr val="tx1">
                  <a:lumMod val="50000"/>
                  <a:lumOff val="50000"/>
                </a:schemeClr>
              </a:solidFill>
              <a:latin typeface="+mn-lt"/>
            </a:endParaRPr>
          </a:p>
        </p:txBody>
      </p:sp>
      <p:sp>
        <p:nvSpPr>
          <p:cNvPr id="26" name="Rectangle 25">
            <a:extLst>
              <a:ext uri="{FF2B5EF4-FFF2-40B4-BE49-F238E27FC236}">
                <a16:creationId xmlns:a16="http://schemas.microsoft.com/office/drawing/2014/main" id="{A944EFC5-E063-4DAD-8EE0-ECC0490E06DC}"/>
              </a:ext>
            </a:extLst>
          </p:cNvPr>
          <p:cNvSpPr/>
          <p:nvPr/>
        </p:nvSpPr>
        <p:spPr>
          <a:xfrm>
            <a:off x="6146800" y="3810297"/>
            <a:ext cx="5435600" cy="923330"/>
          </a:xfrm>
          <a:prstGeom prst="rect">
            <a:avLst/>
          </a:prstGeom>
          <a:noFill/>
        </p:spPr>
        <p:txBody>
          <a:bodyPr wrap="square">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 libero in magna ultrices gravida sit ametat diam.</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Suspendisse placerat gravida magna</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vel fermentum.</a:t>
            </a:r>
            <a:r>
              <a:rPr lang="en-US" sz="1200" dirty="0">
                <a:solidFill>
                  <a:schemeClr val="tx1">
                    <a:lumMod val="50000"/>
                    <a:lumOff val="50000"/>
                  </a:schemeClr>
                </a:solidFill>
                <a:latin typeface="+mn-lt"/>
              </a:rPr>
              <a:t> </a:t>
            </a:r>
            <a:endParaRPr lang="id-ID" sz="1200" dirty="0">
              <a:solidFill>
                <a:schemeClr val="tx1">
                  <a:lumMod val="50000"/>
                  <a:lumOff val="50000"/>
                </a:schemeClr>
              </a:solidFill>
              <a:latin typeface="+mn-lt"/>
            </a:endParaRPr>
          </a:p>
        </p:txBody>
      </p:sp>
      <p:sp>
        <p:nvSpPr>
          <p:cNvPr id="24" name="Rectangle 23">
            <a:extLst>
              <a:ext uri="{FF2B5EF4-FFF2-40B4-BE49-F238E27FC236}">
                <a16:creationId xmlns:a16="http://schemas.microsoft.com/office/drawing/2014/main" id="{F7AD0094-42BA-46DD-B77A-F05FD9BB4008}"/>
              </a:ext>
            </a:extLst>
          </p:cNvPr>
          <p:cNvSpPr/>
          <p:nvPr/>
        </p:nvSpPr>
        <p:spPr>
          <a:xfrm>
            <a:off x="2109788" y="4565019"/>
            <a:ext cx="2346325" cy="363176"/>
          </a:xfrm>
          <a:prstGeom prst="rect">
            <a:avLst/>
          </a:prstGeom>
          <a:noFill/>
        </p:spPr>
        <p:txBody>
          <a:bodyPr>
            <a:spAutoFit/>
          </a:bodyPr>
          <a:lstStyle/>
          <a:p>
            <a:pPr eaLnBrk="1" fontAlgn="auto" hangingPunct="1">
              <a:lnSpc>
                <a:spcPct val="110000"/>
              </a:lnSpc>
              <a:spcBef>
                <a:spcPts val="0"/>
              </a:spcBef>
              <a:spcAft>
                <a:spcPts val="0"/>
              </a:spcAft>
              <a:defRPr/>
            </a:pPr>
            <a:r>
              <a:rPr lang="id-ID" sz="1600" b="1" dirty="0">
                <a:solidFill>
                  <a:schemeClr val="tx1">
                    <a:lumMod val="65000"/>
                    <a:lumOff val="35000"/>
                  </a:schemeClr>
                </a:solidFill>
                <a:latin typeface="+mn-lt"/>
              </a:rPr>
              <a:t>202</a:t>
            </a:r>
            <a:r>
              <a:rPr lang="en-US" sz="1600" b="1" dirty="0">
                <a:solidFill>
                  <a:schemeClr val="tx1">
                    <a:lumMod val="65000"/>
                    <a:lumOff val="35000"/>
                  </a:schemeClr>
                </a:solidFill>
                <a:latin typeface="+mn-lt"/>
              </a:rPr>
              <a:t>1</a:t>
            </a:r>
            <a:r>
              <a:rPr lang="id-ID" sz="1600" b="1" dirty="0">
                <a:solidFill>
                  <a:schemeClr val="tx1">
                    <a:lumMod val="65000"/>
                    <a:lumOff val="35000"/>
                  </a:schemeClr>
                </a:solidFill>
                <a:latin typeface="+mn-lt"/>
              </a:rPr>
              <a:t> Best Seller</a:t>
            </a:r>
          </a:p>
        </p:txBody>
      </p:sp>
      <p:sp>
        <p:nvSpPr>
          <p:cNvPr id="25" name="Rectangle 24">
            <a:extLst>
              <a:ext uri="{FF2B5EF4-FFF2-40B4-BE49-F238E27FC236}">
                <a16:creationId xmlns:a16="http://schemas.microsoft.com/office/drawing/2014/main" id="{3B2C3EE3-5CCF-4821-A854-3942EB2300E4}"/>
              </a:ext>
            </a:extLst>
          </p:cNvPr>
          <p:cNvSpPr/>
          <p:nvPr/>
        </p:nvSpPr>
        <p:spPr>
          <a:xfrm>
            <a:off x="2109788" y="4866644"/>
            <a:ext cx="2346325" cy="252412"/>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tx1">
                    <a:lumMod val="50000"/>
                    <a:lumOff val="50000"/>
                  </a:schemeClr>
                </a:solidFill>
                <a:latin typeface="+mn-lt"/>
              </a:rPr>
              <a:t>Fashion Best Seller</a:t>
            </a:r>
          </a:p>
        </p:txBody>
      </p:sp>
      <p:sp>
        <p:nvSpPr>
          <p:cNvPr id="28" name="Freeform 430">
            <a:extLst>
              <a:ext uri="{FF2B5EF4-FFF2-40B4-BE49-F238E27FC236}">
                <a16:creationId xmlns:a16="http://schemas.microsoft.com/office/drawing/2014/main" id="{85F90BAC-72F7-47C6-A86B-C842BCBA05A5}"/>
              </a:ext>
            </a:extLst>
          </p:cNvPr>
          <p:cNvSpPr>
            <a:spLocks noEditPoints="1"/>
          </p:cNvSpPr>
          <p:nvPr/>
        </p:nvSpPr>
        <p:spPr bwMode="auto">
          <a:xfrm>
            <a:off x="1258888" y="4595181"/>
            <a:ext cx="533400" cy="433388"/>
          </a:xfrm>
          <a:custGeom>
            <a:avLst/>
            <a:gdLst>
              <a:gd name="T0" fmla="*/ 2641 w 3331"/>
              <a:gd name="T1" fmla="*/ 529 h 2704"/>
              <a:gd name="T2" fmla="*/ 2597 w 3331"/>
              <a:gd name="T3" fmla="*/ 760 h 2704"/>
              <a:gd name="T4" fmla="*/ 2523 w 3331"/>
              <a:gd name="T5" fmla="*/ 995 h 2704"/>
              <a:gd name="T6" fmla="*/ 2433 w 3331"/>
              <a:gd name="T7" fmla="*/ 1191 h 2704"/>
              <a:gd name="T8" fmla="*/ 2596 w 3331"/>
              <a:gd name="T9" fmla="*/ 1166 h 2704"/>
              <a:gd name="T10" fmla="*/ 2738 w 3331"/>
              <a:gd name="T11" fmla="*/ 1105 h 2704"/>
              <a:gd name="T12" fmla="*/ 2859 w 3331"/>
              <a:gd name="T13" fmla="*/ 1008 h 2704"/>
              <a:gd name="T14" fmla="*/ 2956 w 3331"/>
              <a:gd name="T15" fmla="*/ 877 h 2704"/>
              <a:gd name="T16" fmla="*/ 3024 w 3331"/>
              <a:gd name="T17" fmla="*/ 733 h 2704"/>
              <a:gd name="T18" fmla="*/ 3069 w 3331"/>
              <a:gd name="T19" fmla="*/ 589 h 2704"/>
              <a:gd name="T20" fmla="*/ 3096 w 3331"/>
              <a:gd name="T21" fmla="*/ 459 h 2704"/>
              <a:gd name="T22" fmla="*/ 2657 w 3331"/>
              <a:gd name="T23" fmla="*/ 385 h 2704"/>
              <a:gd name="T24" fmla="*/ 236 w 3331"/>
              <a:gd name="T25" fmla="*/ 459 h 2704"/>
              <a:gd name="T26" fmla="*/ 262 w 3331"/>
              <a:gd name="T27" fmla="*/ 589 h 2704"/>
              <a:gd name="T28" fmla="*/ 307 w 3331"/>
              <a:gd name="T29" fmla="*/ 733 h 2704"/>
              <a:gd name="T30" fmla="*/ 375 w 3331"/>
              <a:gd name="T31" fmla="*/ 877 h 2704"/>
              <a:gd name="T32" fmla="*/ 472 w 3331"/>
              <a:gd name="T33" fmla="*/ 1008 h 2704"/>
              <a:gd name="T34" fmla="*/ 594 w 3331"/>
              <a:gd name="T35" fmla="*/ 1105 h 2704"/>
              <a:gd name="T36" fmla="*/ 735 w 3331"/>
              <a:gd name="T37" fmla="*/ 1166 h 2704"/>
              <a:gd name="T38" fmla="*/ 899 w 3331"/>
              <a:gd name="T39" fmla="*/ 1191 h 2704"/>
              <a:gd name="T40" fmla="*/ 808 w 3331"/>
              <a:gd name="T41" fmla="*/ 995 h 2704"/>
              <a:gd name="T42" fmla="*/ 734 w 3331"/>
              <a:gd name="T43" fmla="*/ 760 h 2704"/>
              <a:gd name="T44" fmla="*/ 691 w 3331"/>
              <a:gd name="T45" fmla="*/ 529 h 2704"/>
              <a:gd name="T46" fmla="*/ 225 w 3331"/>
              <a:gd name="T47" fmla="*/ 385 h 2704"/>
              <a:gd name="T48" fmla="*/ 2668 w 3331"/>
              <a:gd name="T49" fmla="*/ 0 h 2704"/>
              <a:gd name="T50" fmla="*/ 2669 w 3331"/>
              <a:gd name="T51" fmla="*/ 27 h 2704"/>
              <a:gd name="T52" fmla="*/ 2670 w 3331"/>
              <a:gd name="T53" fmla="*/ 98 h 2704"/>
              <a:gd name="T54" fmla="*/ 3331 w 3331"/>
              <a:gd name="T55" fmla="*/ 167 h 2704"/>
              <a:gd name="T56" fmla="*/ 3331 w 3331"/>
              <a:gd name="T57" fmla="*/ 297 h 2704"/>
              <a:gd name="T58" fmla="*/ 3326 w 3331"/>
              <a:gd name="T59" fmla="*/ 370 h 2704"/>
              <a:gd name="T60" fmla="*/ 3313 w 3331"/>
              <a:gd name="T61" fmla="*/ 486 h 2704"/>
              <a:gd name="T62" fmla="*/ 3283 w 3331"/>
              <a:gd name="T63" fmla="*/ 631 h 2704"/>
              <a:gd name="T64" fmla="*/ 3235 w 3331"/>
              <a:gd name="T65" fmla="*/ 793 h 2704"/>
              <a:gd name="T66" fmla="*/ 3160 w 3331"/>
              <a:gd name="T67" fmla="*/ 958 h 2704"/>
              <a:gd name="T68" fmla="*/ 3055 w 3331"/>
              <a:gd name="T69" fmla="*/ 1115 h 2704"/>
              <a:gd name="T70" fmla="*/ 2913 w 3331"/>
              <a:gd name="T71" fmla="*/ 1250 h 2704"/>
              <a:gd name="T72" fmla="*/ 2742 w 3331"/>
              <a:gd name="T73" fmla="*/ 1347 h 2704"/>
              <a:gd name="T74" fmla="*/ 2546 w 3331"/>
              <a:gd name="T75" fmla="*/ 1399 h 2704"/>
              <a:gd name="T76" fmla="*/ 2352 w 3331"/>
              <a:gd name="T77" fmla="*/ 1408 h 2704"/>
              <a:gd name="T78" fmla="*/ 2201 w 3331"/>
              <a:gd name="T79" fmla="*/ 1524 h 2704"/>
              <a:gd name="T80" fmla="*/ 2041 w 3331"/>
              <a:gd name="T81" fmla="*/ 1666 h 2704"/>
              <a:gd name="T82" fmla="*/ 1864 w 3331"/>
              <a:gd name="T83" fmla="*/ 1758 h 2704"/>
              <a:gd name="T84" fmla="*/ 2345 w 3331"/>
              <a:gd name="T85" fmla="*/ 2535 h 2704"/>
              <a:gd name="T86" fmla="*/ 827 w 3331"/>
              <a:gd name="T87" fmla="*/ 2704 h 2704"/>
              <a:gd name="T88" fmla="*/ 986 w 3331"/>
              <a:gd name="T89" fmla="*/ 2236 h 2704"/>
              <a:gd name="T90" fmla="*/ 1407 w 3331"/>
              <a:gd name="T91" fmla="*/ 1733 h 2704"/>
              <a:gd name="T92" fmla="*/ 1235 w 3331"/>
              <a:gd name="T93" fmla="*/ 1624 h 2704"/>
              <a:gd name="T94" fmla="*/ 1079 w 3331"/>
              <a:gd name="T95" fmla="*/ 1467 h 2704"/>
              <a:gd name="T96" fmla="*/ 928 w 3331"/>
              <a:gd name="T97" fmla="*/ 1409 h 2704"/>
              <a:gd name="T98" fmla="*/ 717 w 3331"/>
              <a:gd name="T99" fmla="*/ 1387 h 2704"/>
              <a:gd name="T100" fmla="*/ 529 w 3331"/>
              <a:gd name="T101" fmla="*/ 1319 h 2704"/>
              <a:gd name="T102" fmla="*/ 366 w 3331"/>
              <a:gd name="T103" fmla="*/ 1208 h 2704"/>
              <a:gd name="T104" fmla="*/ 238 w 3331"/>
              <a:gd name="T105" fmla="*/ 1064 h 2704"/>
              <a:gd name="T106" fmla="*/ 143 w 3331"/>
              <a:gd name="T107" fmla="*/ 903 h 2704"/>
              <a:gd name="T108" fmla="*/ 78 w 3331"/>
              <a:gd name="T109" fmla="*/ 738 h 2704"/>
              <a:gd name="T110" fmla="*/ 36 w 3331"/>
              <a:gd name="T111" fmla="*/ 581 h 2704"/>
              <a:gd name="T112" fmla="*/ 12 w 3331"/>
              <a:gd name="T113" fmla="*/ 443 h 2704"/>
              <a:gd name="T114" fmla="*/ 2 w 3331"/>
              <a:gd name="T115" fmla="*/ 340 h 2704"/>
              <a:gd name="T116" fmla="*/ 0 w 3331"/>
              <a:gd name="T117" fmla="*/ 283 h 2704"/>
              <a:gd name="T118" fmla="*/ 661 w 3331"/>
              <a:gd name="T119" fmla="*/ 167 h 2704"/>
              <a:gd name="T120" fmla="*/ 661 w 3331"/>
              <a:gd name="T121" fmla="*/ 69 h 2704"/>
              <a:gd name="T122" fmla="*/ 662 w 3331"/>
              <a:gd name="T123" fmla="*/ 12 h 2704"/>
              <a:gd name="T124" fmla="*/ 1661 w 3331"/>
              <a:gd name="T125" fmla="*/ 0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31" h="2704">
                <a:moveTo>
                  <a:pt x="2657" y="385"/>
                </a:moveTo>
                <a:lnTo>
                  <a:pt x="2650" y="456"/>
                </a:lnTo>
                <a:lnTo>
                  <a:pt x="2641" y="529"/>
                </a:lnTo>
                <a:lnTo>
                  <a:pt x="2630" y="604"/>
                </a:lnTo>
                <a:lnTo>
                  <a:pt x="2614" y="682"/>
                </a:lnTo>
                <a:lnTo>
                  <a:pt x="2597" y="760"/>
                </a:lnTo>
                <a:lnTo>
                  <a:pt x="2577" y="840"/>
                </a:lnTo>
                <a:lnTo>
                  <a:pt x="2552" y="918"/>
                </a:lnTo>
                <a:lnTo>
                  <a:pt x="2523" y="995"/>
                </a:lnTo>
                <a:lnTo>
                  <a:pt x="2492" y="1072"/>
                </a:lnTo>
                <a:lnTo>
                  <a:pt x="2462" y="1132"/>
                </a:lnTo>
                <a:lnTo>
                  <a:pt x="2433" y="1191"/>
                </a:lnTo>
                <a:lnTo>
                  <a:pt x="2489" y="1187"/>
                </a:lnTo>
                <a:lnTo>
                  <a:pt x="2544" y="1178"/>
                </a:lnTo>
                <a:lnTo>
                  <a:pt x="2596" y="1166"/>
                </a:lnTo>
                <a:lnTo>
                  <a:pt x="2645" y="1150"/>
                </a:lnTo>
                <a:lnTo>
                  <a:pt x="2693" y="1130"/>
                </a:lnTo>
                <a:lnTo>
                  <a:pt x="2738" y="1105"/>
                </a:lnTo>
                <a:lnTo>
                  <a:pt x="2780" y="1078"/>
                </a:lnTo>
                <a:lnTo>
                  <a:pt x="2819" y="1045"/>
                </a:lnTo>
                <a:lnTo>
                  <a:pt x="2859" y="1008"/>
                </a:lnTo>
                <a:lnTo>
                  <a:pt x="2895" y="967"/>
                </a:lnTo>
                <a:lnTo>
                  <a:pt x="2927" y="923"/>
                </a:lnTo>
                <a:lnTo>
                  <a:pt x="2956" y="877"/>
                </a:lnTo>
                <a:lnTo>
                  <a:pt x="2981" y="830"/>
                </a:lnTo>
                <a:lnTo>
                  <a:pt x="3005" y="781"/>
                </a:lnTo>
                <a:lnTo>
                  <a:pt x="3024" y="733"/>
                </a:lnTo>
                <a:lnTo>
                  <a:pt x="3042" y="685"/>
                </a:lnTo>
                <a:lnTo>
                  <a:pt x="3057" y="636"/>
                </a:lnTo>
                <a:lnTo>
                  <a:pt x="3069" y="589"/>
                </a:lnTo>
                <a:lnTo>
                  <a:pt x="3080" y="543"/>
                </a:lnTo>
                <a:lnTo>
                  <a:pt x="3089" y="499"/>
                </a:lnTo>
                <a:lnTo>
                  <a:pt x="3096" y="459"/>
                </a:lnTo>
                <a:lnTo>
                  <a:pt x="3102" y="420"/>
                </a:lnTo>
                <a:lnTo>
                  <a:pt x="3106" y="385"/>
                </a:lnTo>
                <a:lnTo>
                  <a:pt x="2657" y="385"/>
                </a:lnTo>
                <a:close/>
                <a:moveTo>
                  <a:pt x="225" y="385"/>
                </a:moveTo>
                <a:lnTo>
                  <a:pt x="230" y="420"/>
                </a:lnTo>
                <a:lnTo>
                  <a:pt x="236" y="459"/>
                </a:lnTo>
                <a:lnTo>
                  <a:pt x="243" y="499"/>
                </a:lnTo>
                <a:lnTo>
                  <a:pt x="251" y="543"/>
                </a:lnTo>
                <a:lnTo>
                  <a:pt x="262" y="589"/>
                </a:lnTo>
                <a:lnTo>
                  <a:pt x="274" y="636"/>
                </a:lnTo>
                <a:lnTo>
                  <a:pt x="290" y="685"/>
                </a:lnTo>
                <a:lnTo>
                  <a:pt x="307" y="733"/>
                </a:lnTo>
                <a:lnTo>
                  <a:pt x="327" y="781"/>
                </a:lnTo>
                <a:lnTo>
                  <a:pt x="350" y="830"/>
                </a:lnTo>
                <a:lnTo>
                  <a:pt x="375" y="877"/>
                </a:lnTo>
                <a:lnTo>
                  <a:pt x="404" y="923"/>
                </a:lnTo>
                <a:lnTo>
                  <a:pt x="437" y="967"/>
                </a:lnTo>
                <a:lnTo>
                  <a:pt x="472" y="1008"/>
                </a:lnTo>
                <a:lnTo>
                  <a:pt x="512" y="1045"/>
                </a:lnTo>
                <a:lnTo>
                  <a:pt x="552" y="1078"/>
                </a:lnTo>
                <a:lnTo>
                  <a:pt x="594" y="1105"/>
                </a:lnTo>
                <a:lnTo>
                  <a:pt x="639" y="1130"/>
                </a:lnTo>
                <a:lnTo>
                  <a:pt x="686" y="1150"/>
                </a:lnTo>
                <a:lnTo>
                  <a:pt x="735" y="1166"/>
                </a:lnTo>
                <a:lnTo>
                  <a:pt x="787" y="1178"/>
                </a:lnTo>
                <a:lnTo>
                  <a:pt x="843" y="1187"/>
                </a:lnTo>
                <a:lnTo>
                  <a:pt x="899" y="1191"/>
                </a:lnTo>
                <a:lnTo>
                  <a:pt x="869" y="1132"/>
                </a:lnTo>
                <a:lnTo>
                  <a:pt x="839" y="1072"/>
                </a:lnTo>
                <a:lnTo>
                  <a:pt x="808" y="995"/>
                </a:lnTo>
                <a:lnTo>
                  <a:pt x="779" y="918"/>
                </a:lnTo>
                <a:lnTo>
                  <a:pt x="755" y="840"/>
                </a:lnTo>
                <a:lnTo>
                  <a:pt x="734" y="760"/>
                </a:lnTo>
                <a:lnTo>
                  <a:pt x="717" y="682"/>
                </a:lnTo>
                <a:lnTo>
                  <a:pt x="703" y="604"/>
                </a:lnTo>
                <a:lnTo>
                  <a:pt x="691" y="529"/>
                </a:lnTo>
                <a:lnTo>
                  <a:pt x="681" y="456"/>
                </a:lnTo>
                <a:lnTo>
                  <a:pt x="674" y="385"/>
                </a:lnTo>
                <a:lnTo>
                  <a:pt x="225" y="385"/>
                </a:lnTo>
                <a:close/>
                <a:moveTo>
                  <a:pt x="1661" y="0"/>
                </a:moveTo>
                <a:lnTo>
                  <a:pt x="1671" y="0"/>
                </a:lnTo>
                <a:lnTo>
                  <a:pt x="2668" y="0"/>
                </a:lnTo>
                <a:lnTo>
                  <a:pt x="2668" y="3"/>
                </a:lnTo>
                <a:lnTo>
                  <a:pt x="2669" y="12"/>
                </a:lnTo>
                <a:lnTo>
                  <a:pt x="2669" y="27"/>
                </a:lnTo>
                <a:lnTo>
                  <a:pt x="2670" y="46"/>
                </a:lnTo>
                <a:lnTo>
                  <a:pt x="2670" y="69"/>
                </a:lnTo>
                <a:lnTo>
                  <a:pt x="2670" y="98"/>
                </a:lnTo>
                <a:lnTo>
                  <a:pt x="2670" y="131"/>
                </a:lnTo>
                <a:lnTo>
                  <a:pt x="2670" y="167"/>
                </a:lnTo>
                <a:lnTo>
                  <a:pt x="3331" y="167"/>
                </a:lnTo>
                <a:lnTo>
                  <a:pt x="3331" y="276"/>
                </a:lnTo>
                <a:lnTo>
                  <a:pt x="3331" y="283"/>
                </a:lnTo>
                <a:lnTo>
                  <a:pt x="3331" y="297"/>
                </a:lnTo>
                <a:lnTo>
                  <a:pt x="3330" y="316"/>
                </a:lnTo>
                <a:lnTo>
                  <a:pt x="3328" y="340"/>
                </a:lnTo>
                <a:lnTo>
                  <a:pt x="3326" y="370"/>
                </a:lnTo>
                <a:lnTo>
                  <a:pt x="3323" y="405"/>
                </a:lnTo>
                <a:lnTo>
                  <a:pt x="3319" y="443"/>
                </a:lnTo>
                <a:lnTo>
                  <a:pt x="3313" y="486"/>
                </a:lnTo>
                <a:lnTo>
                  <a:pt x="3305" y="532"/>
                </a:lnTo>
                <a:lnTo>
                  <a:pt x="3296" y="581"/>
                </a:lnTo>
                <a:lnTo>
                  <a:pt x="3283" y="631"/>
                </a:lnTo>
                <a:lnTo>
                  <a:pt x="3270" y="684"/>
                </a:lnTo>
                <a:lnTo>
                  <a:pt x="3254" y="738"/>
                </a:lnTo>
                <a:lnTo>
                  <a:pt x="3235" y="793"/>
                </a:lnTo>
                <a:lnTo>
                  <a:pt x="3213" y="848"/>
                </a:lnTo>
                <a:lnTo>
                  <a:pt x="3189" y="903"/>
                </a:lnTo>
                <a:lnTo>
                  <a:pt x="3160" y="958"/>
                </a:lnTo>
                <a:lnTo>
                  <a:pt x="3129" y="1012"/>
                </a:lnTo>
                <a:lnTo>
                  <a:pt x="3094" y="1064"/>
                </a:lnTo>
                <a:lnTo>
                  <a:pt x="3055" y="1115"/>
                </a:lnTo>
                <a:lnTo>
                  <a:pt x="3012" y="1162"/>
                </a:lnTo>
                <a:lnTo>
                  <a:pt x="2965" y="1208"/>
                </a:lnTo>
                <a:lnTo>
                  <a:pt x="2913" y="1250"/>
                </a:lnTo>
                <a:lnTo>
                  <a:pt x="2859" y="1288"/>
                </a:lnTo>
                <a:lnTo>
                  <a:pt x="2801" y="1319"/>
                </a:lnTo>
                <a:lnTo>
                  <a:pt x="2742" y="1347"/>
                </a:lnTo>
                <a:lnTo>
                  <a:pt x="2680" y="1369"/>
                </a:lnTo>
                <a:lnTo>
                  <a:pt x="2614" y="1387"/>
                </a:lnTo>
                <a:lnTo>
                  <a:pt x="2546" y="1399"/>
                </a:lnTo>
                <a:lnTo>
                  <a:pt x="2476" y="1407"/>
                </a:lnTo>
                <a:lnTo>
                  <a:pt x="2403" y="1409"/>
                </a:lnTo>
                <a:lnTo>
                  <a:pt x="2352" y="1408"/>
                </a:lnTo>
                <a:lnTo>
                  <a:pt x="2300" y="1405"/>
                </a:lnTo>
                <a:lnTo>
                  <a:pt x="2252" y="1467"/>
                </a:lnTo>
                <a:lnTo>
                  <a:pt x="2201" y="1524"/>
                </a:lnTo>
                <a:lnTo>
                  <a:pt x="2150" y="1576"/>
                </a:lnTo>
                <a:lnTo>
                  <a:pt x="2096" y="1624"/>
                </a:lnTo>
                <a:lnTo>
                  <a:pt x="2041" y="1666"/>
                </a:lnTo>
                <a:lnTo>
                  <a:pt x="1983" y="1701"/>
                </a:lnTo>
                <a:lnTo>
                  <a:pt x="1925" y="1733"/>
                </a:lnTo>
                <a:lnTo>
                  <a:pt x="1864" y="1758"/>
                </a:lnTo>
                <a:lnTo>
                  <a:pt x="1864" y="2236"/>
                </a:lnTo>
                <a:lnTo>
                  <a:pt x="2345" y="2236"/>
                </a:lnTo>
                <a:lnTo>
                  <a:pt x="2345" y="2535"/>
                </a:lnTo>
                <a:lnTo>
                  <a:pt x="2504" y="2535"/>
                </a:lnTo>
                <a:lnTo>
                  <a:pt x="2504" y="2704"/>
                </a:lnTo>
                <a:lnTo>
                  <a:pt x="827" y="2704"/>
                </a:lnTo>
                <a:lnTo>
                  <a:pt x="827" y="2535"/>
                </a:lnTo>
                <a:lnTo>
                  <a:pt x="986" y="2535"/>
                </a:lnTo>
                <a:lnTo>
                  <a:pt x="986" y="2236"/>
                </a:lnTo>
                <a:lnTo>
                  <a:pt x="1468" y="2236"/>
                </a:lnTo>
                <a:lnTo>
                  <a:pt x="1468" y="1758"/>
                </a:lnTo>
                <a:lnTo>
                  <a:pt x="1407" y="1733"/>
                </a:lnTo>
                <a:lnTo>
                  <a:pt x="1347" y="1701"/>
                </a:lnTo>
                <a:lnTo>
                  <a:pt x="1290" y="1666"/>
                </a:lnTo>
                <a:lnTo>
                  <a:pt x="1235" y="1624"/>
                </a:lnTo>
                <a:lnTo>
                  <a:pt x="1181" y="1576"/>
                </a:lnTo>
                <a:lnTo>
                  <a:pt x="1130" y="1524"/>
                </a:lnTo>
                <a:lnTo>
                  <a:pt x="1079" y="1467"/>
                </a:lnTo>
                <a:lnTo>
                  <a:pt x="1031" y="1405"/>
                </a:lnTo>
                <a:lnTo>
                  <a:pt x="979" y="1408"/>
                </a:lnTo>
                <a:lnTo>
                  <a:pt x="928" y="1409"/>
                </a:lnTo>
                <a:lnTo>
                  <a:pt x="856" y="1407"/>
                </a:lnTo>
                <a:lnTo>
                  <a:pt x="785" y="1399"/>
                </a:lnTo>
                <a:lnTo>
                  <a:pt x="717" y="1387"/>
                </a:lnTo>
                <a:lnTo>
                  <a:pt x="652" y="1369"/>
                </a:lnTo>
                <a:lnTo>
                  <a:pt x="590" y="1347"/>
                </a:lnTo>
                <a:lnTo>
                  <a:pt x="529" y="1319"/>
                </a:lnTo>
                <a:lnTo>
                  <a:pt x="472" y="1288"/>
                </a:lnTo>
                <a:lnTo>
                  <a:pt x="418" y="1250"/>
                </a:lnTo>
                <a:lnTo>
                  <a:pt x="366" y="1208"/>
                </a:lnTo>
                <a:lnTo>
                  <a:pt x="319" y="1162"/>
                </a:lnTo>
                <a:lnTo>
                  <a:pt x="276" y="1115"/>
                </a:lnTo>
                <a:lnTo>
                  <a:pt x="238" y="1064"/>
                </a:lnTo>
                <a:lnTo>
                  <a:pt x="202" y="1012"/>
                </a:lnTo>
                <a:lnTo>
                  <a:pt x="171" y="958"/>
                </a:lnTo>
                <a:lnTo>
                  <a:pt x="143" y="903"/>
                </a:lnTo>
                <a:lnTo>
                  <a:pt x="118" y="848"/>
                </a:lnTo>
                <a:lnTo>
                  <a:pt x="96" y="793"/>
                </a:lnTo>
                <a:lnTo>
                  <a:pt x="78" y="738"/>
                </a:lnTo>
                <a:lnTo>
                  <a:pt x="61" y="684"/>
                </a:lnTo>
                <a:lnTo>
                  <a:pt x="47" y="631"/>
                </a:lnTo>
                <a:lnTo>
                  <a:pt x="36" y="581"/>
                </a:lnTo>
                <a:lnTo>
                  <a:pt x="27" y="532"/>
                </a:lnTo>
                <a:lnTo>
                  <a:pt x="18" y="486"/>
                </a:lnTo>
                <a:lnTo>
                  <a:pt x="12" y="443"/>
                </a:lnTo>
                <a:lnTo>
                  <a:pt x="8" y="405"/>
                </a:lnTo>
                <a:lnTo>
                  <a:pt x="5" y="370"/>
                </a:lnTo>
                <a:lnTo>
                  <a:pt x="2" y="340"/>
                </a:lnTo>
                <a:lnTo>
                  <a:pt x="1" y="316"/>
                </a:lnTo>
                <a:lnTo>
                  <a:pt x="0" y="297"/>
                </a:lnTo>
                <a:lnTo>
                  <a:pt x="0" y="283"/>
                </a:lnTo>
                <a:lnTo>
                  <a:pt x="0" y="276"/>
                </a:lnTo>
                <a:lnTo>
                  <a:pt x="0" y="167"/>
                </a:lnTo>
                <a:lnTo>
                  <a:pt x="661" y="167"/>
                </a:lnTo>
                <a:lnTo>
                  <a:pt x="661" y="131"/>
                </a:lnTo>
                <a:lnTo>
                  <a:pt x="661" y="98"/>
                </a:lnTo>
                <a:lnTo>
                  <a:pt x="661" y="69"/>
                </a:lnTo>
                <a:lnTo>
                  <a:pt x="661" y="46"/>
                </a:lnTo>
                <a:lnTo>
                  <a:pt x="662" y="27"/>
                </a:lnTo>
                <a:lnTo>
                  <a:pt x="662" y="12"/>
                </a:lnTo>
                <a:lnTo>
                  <a:pt x="663" y="3"/>
                </a:lnTo>
                <a:lnTo>
                  <a:pt x="663" y="0"/>
                </a:lnTo>
                <a:lnTo>
                  <a:pt x="1661" y="0"/>
                </a:lnTo>
                <a:close/>
              </a:path>
            </a:pathLst>
          </a:custGeom>
          <a:solidFill>
            <a:schemeClr val="tx1">
              <a:lumMod val="50000"/>
              <a:lumOff val="50000"/>
            </a:schemeClr>
          </a:solidFill>
          <a:ln w="0">
            <a:noFill/>
            <a:prstDash val="solid"/>
            <a:round/>
            <a:headEnd/>
            <a:tailEnd/>
          </a:ln>
        </p:spPr>
        <p:txBody>
          <a:bodyPr/>
          <a:lstStyle/>
          <a:p>
            <a:pPr eaLnBrk="1" fontAlgn="auto" hangingPunct="1">
              <a:spcBef>
                <a:spcPts val="0"/>
              </a:spcBef>
              <a:spcAft>
                <a:spcPts val="0"/>
              </a:spcAft>
              <a:defRPr/>
            </a:pPr>
            <a:endParaRPr lang="en-US">
              <a:latin typeface="+mn-lt"/>
            </a:endParaRP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32271" b="32271"/>
          <a:stretch>
            <a:fillRect/>
          </a:stretch>
        </p:blipFill>
        <p:spPr>
          <a:xfrm>
            <a:off x="0" y="1597025"/>
            <a:ext cx="5181600" cy="2755900"/>
          </a:xfrm>
        </p:spPr>
      </p:pic>
      <p:sp>
        <p:nvSpPr>
          <p:cNvPr id="12" name="Rectangle 11">
            <a:extLst>
              <a:ext uri="{FF2B5EF4-FFF2-40B4-BE49-F238E27FC236}">
                <a16:creationId xmlns:a16="http://schemas.microsoft.com/office/drawing/2014/main" id="{A944EFC5-E063-4DAD-8EE0-ECC0490E06DC}"/>
              </a:ext>
            </a:extLst>
          </p:cNvPr>
          <p:cNvSpPr/>
          <p:nvPr/>
        </p:nvSpPr>
        <p:spPr>
          <a:xfrm>
            <a:off x="6146800" y="4928195"/>
            <a:ext cx="5435600" cy="923330"/>
          </a:xfrm>
          <a:prstGeom prst="rect">
            <a:avLst/>
          </a:prstGeom>
          <a:noFill/>
        </p:spPr>
        <p:txBody>
          <a:bodyPr wrap="square">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 libero in magna ultrices gravida sit ametat diam.</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Suspendisse placerat gravida magna</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vel fermentum.</a:t>
            </a:r>
            <a:r>
              <a:rPr lang="en-US" sz="1200" dirty="0">
                <a:solidFill>
                  <a:schemeClr val="tx1">
                    <a:lumMod val="50000"/>
                    <a:lumOff val="50000"/>
                  </a:schemeClr>
                </a:solidFill>
                <a:latin typeface="+mn-lt"/>
              </a:rPr>
              <a:t> </a:t>
            </a:r>
            <a:endParaRPr lang="id-ID" sz="1200" dirty="0">
              <a:solidFill>
                <a:schemeClr val="tx1">
                  <a:lumMod val="50000"/>
                  <a:lumOff val="50000"/>
                </a:schemeClr>
              </a:solidFill>
              <a:latin typeface="+mn-lt"/>
            </a:endParaRP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15" name="Isosceles Triangle 14">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16" name="Isosceles Triangle 15">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4247897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13226D-B72B-4580-AE23-1C890A095A47}"/>
              </a:ext>
            </a:extLst>
          </p:cNvPr>
          <p:cNvSpPr txBox="1"/>
          <p:nvPr/>
        </p:nvSpPr>
        <p:spPr>
          <a:xfrm>
            <a:off x="635000" y="1001713"/>
            <a:ext cx="4657725" cy="1938992"/>
          </a:xfrm>
          <a:prstGeom prst="rect">
            <a:avLst/>
          </a:prstGeom>
          <a:noFill/>
        </p:spPr>
        <p:txBody>
          <a:bodyPr>
            <a:spAutoFit/>
          </a:bodyPr>
          <a:lstStyle/>
          <a:p>
            <a:pPr eaLnBrk="1" fontAlgn="auto" hangingPunct="1">
              <a:spcBef>
                <a:spcPts val="0"/>
              </a:spcBef>
              <a:spcAft>
                <a:spcPts val="0"/>
              </a:spcAft>
              <a:defRPr/>
            </a:pPr>
            <a:r>
              <a:rPr lang="id-ID" sz="4000" b="1" dirty="0">
                <a:solidFill>
                  <a:schemeClr val="bg1">
                    <a:lumMod val="85000"/>
                  </a:schemeClr>
                </a:solidFill>
                <a:latin typeface="+mj-lt"/>
              </a:rPr>
              <a:t>Somebody Look Good After Grow With Us</a:t>
            </a:r>
            <a:endParaRPr lang="en-US" sz="4000" b="1" dirty="0">
              <a:solidFill>
                <a:schemeClr val="bg1">
                  <a:lumMod val="85000"/>
                </a:schemeClr>
              </a:solidFill>
              <a:latin typeface="+mj-lt"/>
            </a:endParaRPr>
          </a:p>
        </p:txBody>
      </p:sp>
      <p:sp>
        <p:nvSpPr>
          <p:cNvPr id="22" name="Rectangle 21">
            <a:extLst>
              <a:ext uri="{FF2B5EF4-FFF2-40B4-BE49-F238E27FC236}">
                <a16:creationId xmlns:a16="http://schemas.microsoft.com/office/drawing/2014/main" id="{9BA4F54F-2E55-4CC6-8F76-1C1CDF7C583C}"/>
              </a:ext>
            </a:extLst>
          </p:cNvPr>
          <p:cNvSpPr/>
          <p:nvPr/>
        </p:nvSpPr>
        <p:spPr>
          <a:xfrm>
            <a:off x="635000" y="3513138"/>
            <a:ext cx="4886325" cy="923330"/>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bg1">
                    <a:lumMod val="85000"/>
                  </a:schemeClr>
                </a:solidFill>
                <a:latin typeface="+mn-lt"/>
              </a:rPr>
              <a:t>Lorem ipsum dolor sit amet, consectetur adipiscing elit.</a:t>
            </a:r>
            <a:r>
              <a:rPr lang="en-US" sz="1200" dirty="0">
                <a:solidFill>
                  <a:schemeClr val="bg1">
                    <a:lumMod val="85000"/>
                  </a:schemeClr>
                </a:solidFill>
                <a:latin typeface="+mn-lt"/>
              </a:rPr>
              <a:t> </a:t>
            </a:r>
            <a:r>
              <a:rPr lang="id-ID" sz="1200" dirty="0">
                <a:solidFill>
                  <a:schemeClr val="bg1">
                    <a:lumMod val="85000"/>
                  </a:schemeClr>
                </a:solidFill>
                <a:latin typeface="+mn-lt"/>
              </a:rPr>
              <a:t>Proin sed libero in magna ultrices gravida sit ametat diam.</a:t>
            </a:r>
            <a:r>
              <a:rPr lang="en-US" sz="1200" dirty="0">
                <a:solidFill>
                  <a:schemeClr val="bg1">
                    <a:lumMod val="85000"/>
                  </a:schemeClr>
                </a:solidFill>
                <a:latin typeface="+mn-lt"/>
              </a:rPr>
              <a:t> </a:t>
            </a:r>
            <a:r>
              <a:rPr lang="id-ID" sz="1200" dirty="0">
                <a:solidFill>
                  <a:schemeClr val="bg1">
                    <a:lumMod val="85000"/>
                  </a:schemeClr>
                </a:solidFill>
                <a:latin typeface="+mn-lt"/>
              </a:rPr>
              <a:t>Suspendisse placerat gravida magna</a:t>
            </a:r>
            <a:r>
              <a:rPr lang="en-US" sz="1200" dirty="0">
                <a:solidFill>
                  <a:schemeClr val="bg1">
                    <a:lumMod val="85000"/>
                  </a:schemeClr>
                </a:solidFill>
                <a:latin typeface="+mn-lt"/>
              </a:rPr>
              <a:t> </a:t>
            </a:r>
            <a:r>
              <a:rPr lang="id-ID" sz="1200" dirty="0">
                <a:solidFill>
                  <a:schemeClr val="bg1">
                    <a:lumMod val="85000"/>
                  </a:schemeClr>
                </a:solidFill>
                <a:latin typeface="+mn-lt"/>
              </a:rPr>
              <a:t>vel fermentum.</a:t>
            </a:r>
            <a:r>
              <a:rPr lang="en-US" sz="1200" dirty="0">
                <a:solidFill>
                  <a:schemeClr val="bg1">
                    <a:lumMod val="85000"/>
                  </a:schemeClr>
                </a:solidFill>
                <a:latin typeface="+mn-lt"/>
              </a:rPr>
              <a:t> </a:t>
            </a:r>
            <a:r>
              <a:rPr lang="id-ID" sz="1200" dirty="0">
                <a:solidFill>
                  <a:schemeClr val="bg1">
                    <a:lumMod val="85000"/>
                  </a:schemeClr>
                </a:solidFill>
                <a:latin typeface="+mn-lt"/>
              </a:rPr>
              <a:t>Proin sed libero</a:t>
            </a:r>
          </a:p>
        </p:txBody>
      </p:sp>
      <p:sp>
        <p:nvSpPr>
          <p:cNvPr id="23" name="TextBox 22">
            <a:extLst>
              <a:ext uri="{FF2B5EF4-FFF2-40B4-BE49-F238E27FC236}">
                <a16:creationId xmlns:a16="http://schemas.microsoft.com/office/drawing/2014/main" id="{335DFF51-C360-45FD-94D5-A39859EEDFE7}"/>
              </a:ext>
            </a:extLst>
          </p:cNvPr>
          <p:cNvSpPr txBox="1"/>
          <p:nvPr/>
        </p:nvSpPr>
        <p:spPr>
          <a:xfrm>
            <a:off x="639763" y="3095625"/>
            <a:ext cx="3663950" cy="369888"/>
          </a:xfrm>
          <a:prstGeom prst="rect">
            <a:avLst/>
          </a:prstGeom>
          <a:noFill/>
        </p:spPr>
        <p:txBody>
          <a:bodyPr>
            <a:spAutoFit/>
          </a:bodyPr>
          <a:lstStyle/>
          <a:p>
            <a:pPr eaLnBrk="1" fontAlgn="auto" hangingPunct="1">
              <a:spcBef>
                <a:spcPts val="0"/>
              </a:spcBef>
              <a:spcAft>
                <a:spcPts val="0"/>
              </a:spcAft>
              <a:defRPr/>
            </a:pPr>
            <a:r>
              <a:rPr lang="id-ID" b="1" dirty="0">
                <a:solidFill>
                  <a:schemeClr val="bg1">
                    <a:lumMod val="85000"/>
                  </a:schemeClr>
                </a:solidFill>
                <a:latin typeface="+mn-lt"/>
              </a:rPr>
              <a:t>Customer Is Number One</a:t>
            </a:r>
          </a:p>
        </p:txBody>
      </p:sp>
      <p:sp>
        <p:nvSpPr>
          <p:cNvPr id="24" name="Rectangle 23">
            <a:extLst>
              <a:ext uri="{FF2B5EF4-FFF2-40B4-BE49-F238E27FC236}">
                <a16:creationId xmlns:a16="http://schemas.microsoft.com/office/drawing/2014/main" id="{EB82C69C-49F4-486D-84FA-43CB0DC20E5E}"/>
              </a:ext>
            </a:extLst>
          </p:cNvPr>
          <p:cNvSpPr/>
          <p:nvPr/>
        </p:nvSpPr>
        <p:spPr>
          <a:xfrm>
            <a:off x="1258888" y="4694238"/>
            <a:ext cx="2700337" cy="363176"/>
          </a:xfrm>
          <a:prstGeom prst="rect">
            <a:avLst/>
          </a:prstGeom>
          <a:noFill/>
        </p:spPr>
        <p:txBody>
          <a:bodyPr>
            <a:spAutoFit/>
          </a:bodyPr>
          <a:lstStyle/>
          <a:p>
            <a:pPr eaLnBrk="1" fontAlgn="auto" hangingPunct="1">
              <a:lnSpc>
                <a:spcPct val="110000"/>
              </a:lnSpc>
              <a:spcBef>
                <a:spcPts val="0"/>
              </a:spcBef>
              <a:spcAft>
                <a:spcPts val="0"/>
              </a:spcAft>
              <a:defRPr/>
            </a:pPr>
            <a:r>
              <a:rPr lang="id-ID" sz="1600" b="1" dirty="0">
                <a:solidFill>
                  <a:schemeClr val="bg1">
                    <a:lumMod val="85000"/>
                  </a:schemeClr>
                </a:solidFill>
                <a:latin typeface="+mn-lt"/>
              </a:rPr>
              <a:t>202</a:t>
            </a:r>
            <a:r>
              <a:rPr lang="en-US" sz="1600" b="1" dirty="0">
                <a:solidFill>
                  <a:schemeClr val="bg1">
                    <a:lumMod val="85000"/>
                  </a:schemeClr>
                </a:solidFill>
                <a:latin typeface="+mn-lt"/>
              </a:rPr>
              <a:t>1</a:t>
            </a:r>
            <a:r>
              <a:rPr lang="id-ID" sz="1600" b="1" dirty="0">
                <a:solidFill>
                  <a:schemeClr val="bg1">
                    <a:lumMod val="85000"/>
                  </a:schemeClr>
                </a:solidFill>
                <a:latin typeface="+mn-lt"/>
              </a:rPr>
              <a:t> Trending Style</a:t>
            </a:r>
          </a:p>
        </p:txBody>
      </p:sp>
      <p:sp>
        <p:nvSpPr>
          <p:cNvPr id="25" name="Rectangle 24">
            <a:extLst>
              <a:ext uri="{FF2B5EF4-FFF2-40B4-BE49-F238E27FC236}">
                <a16:creationId xmlns:a16="http://schemas.microsoft.com/office/drawing/2014/main" id="{7E37A4F7-D8A4-42D1-BFAF-1133B0021967}"/>
              </a:ext>
            </a:extLst>
          </p:cNvPr>
          <p:cNvSpPr/>
          <p:nvPr/>
        </p:nvSpPr>
        <p:spPr>
          <a:xfrm>
            <a:off x="1258888" y="5014913"/>
            <a:ext cx="2371725" cy="261610"/>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bg1">
                    <a:lumMod val="85000"/>
                  </a:schemeClr>
                </a:solidFill>
                <a:latin typeface="+mn-lt"/>
              </a:rPr>
              <a:t>We Have To Make Happy</a:t>
            </a:r>
          </a:p>
        </p:txBody>
      </p:sp>
      <p:sp>
        <p:nvSpPr>
          <p:cNvPr id="26" name="Freeform 9">
            <a:extLst>
              <a:ext uri="{FF2B5EF4-FFF2-40B4-BE49-F238E27FC236}">
                <a16:creationId xmlns:a16="http://schemas.microsoft.com/office/drawing/2014/main" id="{0D84456D-9773-492C-9AE8-2660D9296F8D}"/>
              </a:ext>
            </a:extLst>
          </p:cNvPr>
          <p:cNvSpPr>
            <a:spLocks/>
          </p:cNvSpPr>
          <p:nvPr/>
        </p:nvSpPr>
        <p:spPr bwMode="auto">
          <a:xfrm>
            <a:off x="677863" y="4719638"/>
            <a:ext cx="441325" cy="420687"/>
          </a:xfrm>
          <a:custGeom>
            <a:avLst/>
            <a:gdLst>
              <a:gd name="T0" fmla="*/ 401575 w 256"/>
              <a:gd name="T1" fmla="*/ 168965 h 244"/>
              <a:gd name="T2" fmla="*/ 401575 w 256"/>
              <a:gd name="T3" fmla="*/ 168965 h 244"/>
              <a:gd name="T4" fmla="*/ 299182 w 256"/>
              <a:gd name="T5" fmla="*/ 242289 h 244"/>
              <a:gd name="T6" fmla="*/ 337579 w 256"/>
              <a:gd name="T7" fmla="*/ 363434 h 244"/>
              <a:gd name="T8" fmla="*/ 339179 w 256"/>
              <a:gd name="T9" fmla="*/ 369810 h 244"/>
              <a:gd name="T10" fmla="*/ 319980 w 256"/>
              <a:gd name="T11" fmla="*/ 388938 h 244"/>
              <a:gd name="T12" fmla="*/ 308781 w 256"/>
              <a:gd name="T13" fmla="*/ 385750 h 244"/>
              <a:gd name="T14" fmla="*/ 308781 w 256"/>
              <a:gd name="T15" fmla="*/ 385750 h 244"/>
              <a:gd name="T16" fmla="*/ 204788 w 256"/>
              <a:gd name="T17" fmla="*/ 310832 h 244"/>
              <a:gd name="T18" fmla="*/ 100794 w 256"/>
              <a:gd name="T19" fmla="*/ 385750 h 244"/>
              <a:gd name="T20" fmla="*/ 100794 w 256"/>
              <a:gd name="T21" fmla="*/ 385750 h 244"/>
              <a:gd name="T22" fmla="*/ 89595 w 256"/>
              <a:gd name="T23" fmla="*/ 388938 h 244"/>
              <a:gd name="T24" fmla="*/ 70396 w 256"/>
              <a:gd name="T25" fmla="*/ 369810 h 244"/>
              <a:gd name="T26" fmla="*/ 71996 w 256"/>
              <a:gd name="T27" fmla="*/ 363434 h 244"/>
              <a:gd name="T28" fmla="*/ 110393 w 256"/>
              <a:gd name="T29" fmla="*/ 242289 h 244"/>
              <a:gd name="T30" fmla="*/ 8000 w 256"/>
              <a:gd name="T31" fmla="*/ 168965 h 244"/>
              <a:gd name="T32" fmla="*/ 8000 w 256"/>
              <a:gd name="T33" fmla="*/ 168965 h 244"/>
              <a:gd name="T34" fmla="*/ 0 w 256"/>
              <a:gd name="T35" fmla="*/ 153025 h 244"/>
              <a:gd name="T36" fmla="*/ 19199 w 256"/>
              <a:gd name="T37" fmla="*/ 133897 h 244"/>
              <a:gd name="T38" fmla="*/ 147191 w 256"/>
              <a:gd name="T39" fmla="*/ 133897 h 244"/>
              <a:gd name="T40" fmla="*/ 187189 w 256"/>
              <a:gd name="T41" fmla="*/ 12752 h 244"/>
              <a:gd name="T42" fmla="*/ 204788 w 256"/>
              <a:gd name="T43" fmla="*/ 0 h 244"/>
              <a:gd name="T44" fmla="*/ 222386 w 256"/>
              <a:gd name="T45" fmla="*/ 12752 h 244"/>
              <a:gd name="T46" fmla="*/ 262384 w 256"/>
              <a:gd name="T47" fmla="*/ 133897 h 244"/>
              <a:gd name="T48" fmla="*/ 390376 w 256"/>
              <a:gd name="T49" fmla="*/ 133897 h 244"/>
              <a:gd name="T50" fmla="*/ 409575 w 256"/>
              <a:gd name="T51" fmla="*/ 153025 h 244"/>
              <a:gd name="T52" fmla="*/ 401575 w 256"/>
              <a:gd name="T53" fmla="*/ 168965 h 2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6" h="244">
                <a:moveTo>
                  <a:pt x="251" y="106"/>
                </a:moveTo>
                <a:cubicBezTo>
                  <a:pt x="251" y="106"/>
                  <a:pt x="251" y="106"/>
                  <a:pt x="251" y="106"/>
                </a:cubicBezTo>
                <a:cubicBezTo>
                  <a:pt x="187" y="152"/>
                  <a:pt x="187" y="152"/>
                  <a:pt x="187" y="152"/>
                </a:cubicBezTo>
                <a:cubicBezTo>
                  <a:pt x="211" y="228"/>
                  <a:pt x="211" y="228"/>
                  <a:pt x="211" y="228"/>
                </a:cubicBezTo>
                <a:cubicBezTo>
                  <a:pt x="212" y="229"/>
                  <a:pt x="212" y="231"/>
                  <a:pt x="212" y="232"/>
                </a:cubicBezTo>
                <a:cubicBezTo>
                  <a:pt x="212" y="239"/>
                  <a:pt x="207" y="244"/>
                  <a:pt x="200" y="244"/>
                </a:cubicBezTo>
                <a:cubicBezTo>
                  <a:pt x="197" y="244"/>
                  <a:pt x="195" y="243"/>
                  <a:pt x="193" y="242"/>
                </a:cubicBezTo>
                <a:cubicBezTo>
                  <a:pt x="193" y="242"/>
                  <a:pt x="193" y="242"/>
                  <a:pt x="193" y="242"/>
                </a:cubicBezTo>
                <a:cubicBezTo>
                  <a:pt x="128" y="195"/>
                  <a:pt x="128" y="195"/>
                  <a:pt x="128" y="195"/>
                </a:cubicBezTo>
                <a:cubicBezTo>
                  <a:pt x="63" y="242"/>
                  <a:pt x="63" y="242"/>
                  <a:pt x="63" y="242"/>
                </a:cubicBezTo>
                <a:cubicBezTo>
                  <a:pt x="63" y="242"/>
                  <a:pt x="63" y="242"/>
                  <a:pt x="63" y="242"/>
                </a:cubicBezTo>
                <a:cubicBezTo>
                  <a:pt x="61" y="243"/>
                  <a:pt x="59" y="244"/>
                  <a:pt x="56" y="244"/>
                </a:cubicBezTo>
                <a:cubicBezTo>
                  <a:pt x="49" y="244"/>
                  <a:pt x="44" y="239"/>
                  <a:pt x="44" y="232"/>
                </a:cubicBezTo>
                <a:cubicBezTo>
                  <a:pt x="44" y="231"/>
                  <a:pt x="44" y="229"/>
                  <a:pt x="45" y="228"/>
                </a:cubicBezTo>
                <a:cubicBezTo>
                  <a:pt x="69" y="152"/>
                  <a:pt x="69" y="152"/>
                  <a:pt x="69" y="152"/>
                </a:cubicBezTo>
                <a:cubicBezTo>
                  <a:pt x="5" y="106"/>
                  <a:pt x="5" y="106"/>
                  <a:pt x="5" y="106"/>
                </a:cubicBezTo>
                <a:cubicBezTo>
                  <a:pt x="5" y="106"/>
                  <a:pt x="5" y="106"/>
                  <a:pt x="5" y="106"/>
                </a:cubicBezTo>
                <a:cubicBezTo>
                  <a:pt x="2" y="104"/>
                  <a:pt x="0" y="100"/>
                  <a:pt x="0" y="96"/>
                </a:cubicBezTo>
                <a:cubicBezTo>
                  <a:pt x="0" y="89"/>
                  <a:pt x="5" y="84"/>
                  <a:pt x="12" y="84"/>
                </a:cubicBezTo>
                <a:cubicBezTo>
                  <a:pt x="92" y="84"/>
                  <a:pt x="92" y="84"/>
                  <a:pt x="92" y="84"/>
                </a:cubicBezTo>
                <a:cubicBezTo>
                  <a:pt x="117" y="8"/>
                  <a:pt x="117" y="8"/>
                  <a:pt x="117" y="8"/>
                </a:cubicBezTo>
                <a:cubicBezTo>
                  <a:pt x="118" y="4"/>
                  <a:pt x="123" y="0"/>
                  <a:pt x="128" y="0"/>
                </a:cubicBezTo>
                <a:cubicBezTo>
                  <a:pt x="133" y="0"/>
                  <a:pt x="138" y="4"/>
                  <a:pt x="139" y="8"/>
                </a:cubicBezTo>
                <a:cubicBezTo>
                  <a:pt x="164" y="84"/>
                  <a:pt x="164" y="84"/>
                  <a:pt x="164" y="84"/>
                </a:cubicBezTo>
                <a:cubicBezTo>
                  <a:pt x="244" y="84"/>
                  <a:pt x="244" y="84"/>
                  <a:pt x="244" y="84"/>
                </a:cubicBezTo>
                <a:cubicBezTo>
                  <a:pt x="251" y="84"/>
                  <a:pt x="256" y="89"/>
                  <a:pt x="256" y="96"/>
                </a:cubicBezTo>
                <a:cubicBezTo>
                  <a:pt x="256" y="100"/>
                  <a:pt x="254" y="104"/>
                  <a:pt x="251" y="106"/>
                </a:cubicBezTo>
              </a:path>
            </a:pathLst>
          </a:custGeom>
          <a:solidFill>
            <a:schemeClr val="bg1"/>
          </a:solidFill>
          <a:ln>
            <a:noFill/>
          </a:ln>
        </p:spPr>
        <p:txBody>
          <a:bodyPr/>
          <a:lstStyle/>
          <a:p>
            <a:pPr eaLnBrk="1" fontAlgn="auto" hangingPunct="1">
              <a:spcBef>
                <a:spcPts val="0"/>
              </a:spcBef>
              <a:spcAft>
                <a:spcPts val="0"/>
              </a:spcAft>
              <a:defRPr/>
            </a:pPr>
            <a:endParaRPr lang="en-US" dirty="0">
              <a:solidFill>
                <a:schemeClr val="bg1">
                  <a:lumMod val="85000"/>
                </a:schemeClr>
              </a:solidFill>
              <a:latin typeface="+mn-lt"/>
            </a:endParaRPr>
          </a:p>
        </p:txBody>
      </p:sp>
      <p:pic>
        <p:nvPicPr>
          <p:cNvPr id="3" name="Picture Placeholder 2"/>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694" t="3333" r="-694" b="49823"/>
          <a:stretch/>
        </p:blipFill>
        <p:spPr/>
      </p:pic>
      <p:pic>
        <p:nvPicPr>
          <p:cNvPr id="11" name="Picture Placeholder 10"/>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25969" b="25969"/>
          <a:stretch>
            <a:fillRect/>
          </a:stretch>
        </p:blipFill>
        <p:spPr/>
      </p:pic>
      <p:pic>
        <p:nvPicPr>
          <p:cNvPr id="27" name="Picture 2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28" name="Isosceles Triangle 27">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9" name="Isosceles Triangle 28">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3346630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9A4E671-7DA3-4FC4-9B2E-1385E1954D83}"/>
              </a:ext>
            </a:extLst>
          </p:cNvPr>
          <p:cNvSpPr txBox="1"/>
          <p:nvPr/>
        </p:nvSpPr>
        <p:spPr>
          <a:xfrm>
            <a:off x="635000" y="990600"/>
            <a:ext cx="4787900" cy="1938992"/>
          </a:xfrm>
          <a:prstGeom prst="rect">
            <a:avLst/>
          </a:prstGeom>
          <a:noFill/>
        </p:spPr>
        <p:txBody>
          <a:bodyPr>
            <a:spAutoFit/>
          </a:bodyPr>
          <a:lstStyle/>
          <a:p>
            <a:pPr eaLnBrk="1" fontAlgn="auto" hangingPunct="1">
              <a:spcBef>
                <a:spcPts val="0"/>
              </a:spcBef>
              <a:spcAft>
                <a:spcPts val="0"/>
              </a:spcAft>
              <a:defRPr/>
            </a:pPr>
            <a:r>
              <a:rPr lang="id-ID" sz="4000" b="1" dirty="0">
                <a:solidFill>
                  <a:schemeClr val="bg1">
                    <a:lumMod val="85000"/>
                  </a:schemeClr>
                </a:solidFill>
                <a:latin typeface="+mj-lt"/>
              </a:rPr>
              <a:t>We Do The Research For Hig</a:t>
            </a:r>
            <a:r>
              <a:rPr lang="en-US" sz="4000" b="1" dirty="0">
                <a:solidFill>
                  <a:schemeClr val="bg1">
                    <a:lumMod val="85000"/>
                  </a:schemeClr>
                </a:solidFill>
                <a:latin typeface="+mj-lt"/>
              </a:rPr>
              <a:t>h</a:t>
            </a:r>
            <a:r>
              <a:rPr lang="id-ID" sz="4000" b="1" dirty="0">
                <a:solidFill>
                  <a:schemeClr val="bg1">
                    <a:lumMod val="85000"/>
                  </a:schemeClr>
                </a:solidFill>
                <a:latin typeface="+mj-lt"/>
              </a:rPr>
              <a:t> Quality</a:t>
            </a:r>
            <a:endParaRPr lang="en-US" sz="4000" b="1" dirty="0">
              <a:solidFill>
                <a:schemeClr val="bg1">
                  <a:lumMod val="85000"/>
                </a:schemeClr>
              </a:solidFill>
              <a:latin typeface="+mj-lt"/>
            </a:endParaRPr>
          </a:p>
        </p:txBody>
      </p:sp>
      <p:sp>
        <p:nvSpPr>
          <p:cNvPr id="18" name="Rectangle 17">
            <a:extLst>
              <a:ext uri="{FF2B5EF4-FFF2-40B4-BE49-F238E27FC236}">
                <a16:creationId xmlns:a16="http://schemas.microsoft.com/office/drawing/2014/main" id="{3E8EE276-41B6-4D88-93E0-C6B3E38B862A}"/>
              </a:ext>
            </a:extLst>
          </p:cNvPr>
          <p:cNvSpPr/>
          <p:nvPr/>
        </p:nvSpPr>
        <p:spPr>
          <a:xfrm>
            <a:off x="6096000" y="3816350"/>
            <a:ext cx="2855913" cy="923330"/>
          </a:xfrm>
          <a:prstGeom prst="rect">
            <a:avLst/>
          </a:prstGeom>
          <a:noFill/>
        </p:spPr>
        <p:txBody>
          <a:bodyPr wrap="square">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 libero in magna</a:t>
            </a:r>
          </a:p>
        </p:txBody>
      </p:sp>
      <p:sp>
        <p:nvSpPr>
          <p:cNvPr id="21" name="Rectangle 20">
            <a:extLst>
              <a:ext uri="{FF2B5EF4-FFF2-40B4-BE49-F238E27FC236}">
                <a16:creationId xmlns:a16="http://schemas.microsoft.com/office/drawing/2014/main" id="{9B9178FA-37F2-41E6-A5D9-CB85FF61131B}"/>
              </a:ext>
            </a:extLst>
          </p:cNvPr>
          <p:cNvSpPr/>
          <p:nvPr/>
        </p:nvSpPr>
        <p:spPr>
          <a:xfrm>
            <a:off x="6096000" y="4810836"/>
            <a:ext cx="2855913" cy="923330"/>
          </a:xfrm>
          <a:prstGeom prst="rect">
            <a:avLst/>
          </a:prstGeom>
          <a:noFill/>
        </p:spPr>
        <p:txBody>
          <a:bodyPr wrap="square">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 libero in magna ultrices</a:t>
            </a:r>
          </a:p>
        </p:txBody>
      </p:sp>
      <p:sp>
        <p:nvSpPr>
          <p:cNvPr id="16" name="Isosceles Triangle 15">
            <a:extLst>
              <a:ext uri="{FF2B5EF4-FFF2-40B4-BE49-F238E27FC236}">
                <a16:creationId xmlns:a16="http://schemas.microsoft.com/office/drawing/2014/main" id="{8CD2E583-1812-44B3-B812-99AEB7BA2E7E}"/>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17" name="Isosceles Triangle 16">
            <a:extLst>
              <a:ext uri="{FF2B5EF4-FFF2-40B4-BE49-F238E27FC236}">
                <a16:creationId xmlns:a16="http://schemas.microsoft.com/office/drawing/2014/main" id="{887895F3-770E-43BC-BC03-0272DE63872B}"/>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pic>
        <p:nvPicPr>
          <p:cNvPr id="11" name="Picture Placeholder 10"/>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7672" b="7672"/>
          <a:stretch>
            <a:fillRect/>
          </a:stretch>
        </p:blipFill>
        <p:spPr/>
      </p:pic>
      <p:pic>
        <p:nvPicPr>
          <p:cNvPr id="12" name="Picture Placeholder 11"/>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8394" b="8394"/>
          <a:stretch>
            <a:fillRect/>
          </a:stretch>
        </p:blipFill>
        <p:spPr/>
      </p:pic>
      <p:pic>
        <p:nvPicPr>
          <p:cNvPr id="13" name="Picture Placeholder 12"/>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18194" b="18194"/>
          <a:stretch>
            <a:fillRect/>
          </a:stretch>
        </p:blipFill>
        <p:spPr/>
      </p:pic>
      <p:pic>
        <p:nvPicPr>
          <p:cNvPr id="19" name="Picture 1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Tree>
    <p:extLst>
      <p:ext uri="{BB962C8B-B14F-4D97-AF65-F5344CB8AC3E}">
        <p14:creationId xmlns:p14="http://schemas.microsoft.com/office/powerpoint/2010/main" val="3388016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635" b="1635"/>
          <a:stretch>
            <a:fillRect/>
          </a:stretch>
        </p:blipFill>
        <p:spPr>
          <a:xfrm>
            <a:off x="2409825" y="1392238"/>
            <a:ext cx="2816225" cy="4086225"/>
          </a:xfrm>
        </p:spPr>
      </p:pic>
      <p:sp>
        <p:nvSpPr>
          <p:cNvPr id="7" name="TextBox 6">
            <a:extLst>
              <a:ext uri="{FF2B5EF4-FFF2-40B4-BE49-F238E27FC236}">
                <a16:creationId xmlns:a16="http://schemas.microsoft.com/office/drawing/2014/main" id="{190C3439-5C32-4296-A21E-E58CF2A0F913}"/>
              </a:ext>
            </a:extLst>
          </p:cNvPr>
          <p:cNvSpPr txBox="1"/>
          <p:nvPr/>
        </p:nvSpPr>
        <p:spPr>
          <a:xfrm>
            <a:off x="6108366" y="999658"/>
            <a:ext cx="5607384" cy="707886"/>
          </a:xfrm>
          <a:prstGeom prst="rect">
            <a:avLst/>
          </a:prstGeom>
          <a:noFill/>
        </p:spPr>
        <p:txBody>
          <a:bodyPr wrap="square">
            <a:spAutoFit/>
          </a:bodyPr>
          <a:lstStyle/>
          <a:p>
            <a:pPr eaLnBrk="1" fontAlgn="auto" hangingPunct="1">
              <a:spcBef>
                <a:spcPts val="0"/>
              </a:spcBef>
              <a:spcAft>
                <a:spcPts val="0"/>
              </a:spcAft>
              <a:defRPr/>
            </a:pPr>
            <a:r>
              <a:rPr lang="en-US" sz="4000" b="1" dirty="0">
                <a:solidFill>
                  <a:schemeClr val="tx1">
                    <a:lumMod val="75000"/>
                    <a:lumOff val="25000"/>
                  </a:schemeClr>
                </a:solidFill>
                <a:latin typeface="+mj-lt"/>
              </a:rPr>
              <a:t>Welcome To Cosplay</a:t>
            </a:r>
          </a:p>
        </p:txBody>
      </p:sp>
      <p:sp>
        <p:nvSpPr>
          <p:cNvPr id="8" name="Rectangle 7">
            <a:extLst>
              <a:ext uri="{FF2B5EF4-FFF2-40B4-BE49-F238E27FC236}">
                <a16:creationId xmlns:a16="http://schemas.microsoft.com/office/drawing/2014/main" id="{24547B53-2800-4E2C-9637-00EC8708B3EF}"/>
              </a:ext>
            </a:extLst>
          </p:cNvPr>
          <p:cNvSpPr/>
          <p:nvPr/>
        </p:nvSpPr>
        <p:spPr>
          <a:xfrm>
            <a:off x="6128534" y="2435076"/>
            <a:ext cx="5097932" cy="2031325"/>
          </a:xfrm>
          <a:prstGeom prst="rect">
            <a:avLst/>
          </a:prstGeom>
          <a:noFill/>
        </p:spPr>
        <p:txBody>
          <a:bodyPr wrap="square">
            <a:spAutoFit/>
          </a:bodyPr>
          <a:lstStyle/>
          <a:p>
            <a:pPr algn="just">
              <a:lnSpc>
                <a:spcPct val="150000"/>
              </a:lnSpc>
              <a:defRPr/>
            </a:pPr>
            <a:r>
              <a:rPr lang="id-ID" sz="1200" dirty="0">
                <a:solidFill>
                  <a:schemeClr val="tx1">
                    <a:lumMod val="75000"/>
                    <a:lumOff val="25000"/>
                  </a:schemeClr>
                </a:solidFill>
              </a:rPr>
              <a:t>Lorem ipsum dolor sit amet, consectetur adipiscing elit. Sed id sem nibh. Mauris non turpis risus. Etiam dictum mattis ex, ut venenatis mi fringilla in. Orci varius natoque penatibus et magnis dis parturient montes, nascetur ridiculus mus. Nam ac risus in diam dictum finibus vitae et odio. Ut eu leo a ipsum vestibulum auctor et sed massa. Sed dapibus pellentesque posuere. Nunc quam magna, ornare vel lacus eget, tristique luctus massa. Nulla tristique finibus urna non placerat. </a:t>
            </a:r>
          </a:p>
        </p:txBody>
      </p:sp>
      <p:sp>
        <p:nvSpPr>
          <p:cNvPr id="9" name="TextBox 8">
            <a:extLst>
              <a:ext uri="{FF2B5EF4-FFF2-40B4-BE49-F238E27FC236}">
                <a16:creationId xmlns:a16="http://schemas.microsoft.com/office/drawing/2014/main" id="{8755DD40-9BD2-4485-907F-B39DAAE981A3}"/>
              </a:ext>
            </a:extLst>
          </p:cNvPr>
          <p:cNvSpPr txBox="1"/>
          <p:nvPr/>
        </p:nvSpPr>
        <p:spPr>
          <a:xfrm>
            <a:off x="6134884" y="1970422"/>
            <a:ext cx="2792412" cy="369888"/>
          </a:xfrm>
          <a:prstGeom prst="rect">
            <a:avLst/>
          </a:prstGeom>
          <a:noFill/>
        </p:spPr>
        <p:txBody>
          <a:bodyPr>
            <a:spAutoFit/>
          </a:bodyPr>
          <a:lstStyle/>
          <a:p>
            <a:pPr eaLnBrk="1" fontAlgn="auto" hangingPunct="1">
              <a:spcBef>
                <a:spcPts val="0"/>
              </a:spcBef>
              <a:spcAft>
                <a:spcPts val="0"/>
              </a:spcAft>
              <a:defRPr/>
            </a:pPr>
            <a:r>
              <a:rPr lang="id-ID" b="1" dirty="0">
                <a:solidFill>
                  <a:schemeClr val="tx1">
                    <a:lumMod val="75000"/>
                    <a:lumOff val="25000"/>
                  </a:schemeClr>
                </a:solidFill>
                <a:latin typeface="+mn-lt"/>
              </a:rPr>
              <a:t>Welcome Message</a:t>
            </a:r>
          </a:p>
        </p:txBody>
      </p:sp>
      <p:sp>
        <p:nvSpPr>
          <p:cNvPr id="30726" name="TextBox 27"/>
          <p:cNvSpPr txBox="1">
            <a:spLocks noChangeArrowheads="1"/>
          </p:cNvSpPr>
          <p:nvPr/>
        </p:nvSpPr>
        <p:spPr bwMode="auto">
          <a:xfrm>
            <a:off x="482600" y="4306888"/>
            <a:ext cx="1851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r" eaLnBrk="1" hangingPunct="1"/>
            <a:r>
              <a:rPr lang="id-ID" altLang="en-US" sz="1600" b="1" dirty="0">
                <a:solidFill>
                  <a:schemeClr val="bg1"/>
                </a:solidFill>
                <a:latin typeface="+mn-lt"/>
              </a:rPr>
              <a:t>Sandika Eveline</a:t>
            </a:r>
          </a:p>
        </p:txBody>
      </p:sp>
      <p:cxnSp>
        <p:nvCxnSpPr>
          <p:cNvPr id="3" name="Straight Connector 2">
            <a:extLst>
              <a:ext uri="{FF2B5EF4-FFF2-40B4-BE49-F238E27FC236}">
                <a16:creationId xmlns:a16="http://schemas.microsoft.com/office/drawing/2014/main" id="{155BCEF8-DE6B-4150-A7D3-988616E09A9E}"/>
              </a:ext>
            </a:extLst>
          </p:cNvPr>
          <p:cNvCxnSpPr/>
          <p:nvPr/>
        </p:nvCxnSpPr>
        <p:spPr>
          <a:xfrm>
            <a:off x="609600" y="4775379"/>
            <a:ext cx="2378075"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15" name="Isosceles Triangle 14">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16" name="Isosceles Triangle 15">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489293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9"/>
          <p:cNvSpPr>
            <a:spLocks noChangeArrowheads="1"/>
          </p:cNvSpPr>
          <p:nvPr/>
        </p:nvSpPr>
        <p:spPr bwMode="auto">
          <a:xfrm>
            <a:off x="5903913" y="5124327"/>
            <a:ext cx="2273300"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eaLnBrk="1" hangingPunct="1">
              <a:lnSpc>
                <a:spcPct val="110000"/>
              </a:lnSpc>
            </a:pPr>
            <a:r>
              <a:rPr lang="en-US" altLang="en-US" sz="1600" b="1">
                <a:solidFill>
                  <a:schemeClr val="bg1"/>
                </a:solidFill>
                <a:latin typeface="+mn-lt"/>
              </a:rPr>
              <a:t>Product Name</a:t>
            </a:r>
            <a:endParaRPr lang="id-ID" altLang="en-US" sz="1600" b="1">
              <a:solidFill>
                <a:schemeClr val="bg1"/>
              </a:solidFill>
              <a:latin typeface="+mn-lt"/>
            </a:endParaRPr>
          </a:p>
        </p:txBody>
      </p:sp>
      <p:sp>
        <p:nvSpPr>
          <p:cNvPr id="50179" name="Rectangle 10"/>
          <p:cNvSpPr>
            <a:spLocks noChangeArrowheads="1"/>
          </p:cNvSpPr>
          <p:nvPr/>
        </p:nvSpPr>
        <p:spPr bwMode="auto">
          <a:xfrm>
            <a:off x="6053138" y="5435477"/>
            <a:ext cx="19748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eaLnBrk="1" hangingPunct="1">
              <a:lnSpc>
                <a:spcPct val="110000"/>
              </a:lnSpc>
            </a:pPr>
            <a:r>
              <a:rPr lang="en-US" altLang="en-US" sz="1000" i="1" dirty="0">
                <a:solidFill>
                  <a:schemeClr val="bg1"/>
                </a:solidFill>
                <a:latin typeface="+mn-lt"/>
              </a:rPr>
              <a:t>2021 Best Product</a:t>
            </a:r>
            <a:endParaRPr lang="id-ID" altLang="en-US" sz="1000" i="1" dirty="0">
              <a:solidFill>
                <a:schemeClr val="bg1"/>
              </a:solidFill>
              <a:latin typeface="+mn-lt"/>
            </a:endParaRPr>
          </a:p>
        </p:txBody>
      </p:sp>
      <p:sp>
        <p:nvSpPr>
          <p:cNvPr id="50180" name="Rectangle 11"/>
          <p:cNvSpPr>
            <a:spLocks noChangeArrowheads="1"/>
          </p:cNvSpPr>
          <p:nvPr/>
        </p:nvSpPr>
        <p:spPr bwMode="auto">
          <a:xfrm>
            <a:off x="5903913" y="5826002"/>
            <a:ext cx="227330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eaLnBrk="1" hangingPunct="1">
              <a:lnSpc>
                <a:spcPct val="110000"/>
              </a:lnSpc>
            </a:pPr>
            <a:r>
              <a:rPr lang="id-ID" altLang="en-US" sz="1200">
                <a:solidFill>
                  <a:schemeClr val="bg1"/>
                </a:solidFill>
                <a:latin typeface="+mn-lt"/>
              </a:rPr>
              <a:t>Lorem ipsum dolor sit amet, consectetur adipiscing</a:t>
            </a:r>
          </a:p>
        </p:txBody>
      </p:sp>
      <p:sp>
        <p:nvSpPr>
          <p:cNvPr id="50181" name="Rectangle 12"/>
          <p:cNvSpPr>
            <a:spLocks noChangeArrowheads="1"/>
          </p:cNvSpPr>
          <p:nvPr/>
        </p:nvSpPr>
        <p:spPr bwMode="auto">
          <a:xfrm>
            <a:off x="8970963" y="933327"/>
            <a:ext cx="2273300"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eaLnBrk="1" hangingPunct="1">
              <a:lnSpc>
                <a:spcPct val="110000"/>
              </a:lnSpc>
            </a:pPr>
            <a:r>
              <a:rPr lang="en-US" altLang="en-US" sz="1600" b="1">
                <a:solidFill>
                  <a:schemeClr val="bg1"/>
                </a:solidFill>
                <a:latin typeface="+mn-lt"/>
              </a:rPr>
              <a:t>Product Name</a:t>
            </a:r>
            <a:endParaRPr lang="id-ID" altLang="en-US" sz="1600" b="1">
              <a:solidFill>
                <a:schemeClr val="bg1"/>
              </a:solidFill>
              <a:latin typeface="+mn-lt"/>
            </a:endParaRPr>
          </a:p>
        </p:txBody>
      </p:sp>
      <p:sp>
        <p:nvSpPr>
          <p:cNvPr id="50182" name="Rectangle 13"/>
          <p:cNvSpPr>
            <a:spLocks noChangeArrowheads="1"/>
          </p:cNvSpPr>
          <p:nvPr/>
        </p:nvSpPr>
        <p:spPr bwMode="auto">
          <a:xfrm>
            <a:off x="9118600" y="1244477"/>
            <a:ext cx="19764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eaLnBrk="1" hangingPunct="1">
              <a:lnSpc>
                <a:spcPct val="110000"/>
              </a:lnSpc>
            </a:pPr>
            <a:r>
              <a:rPr lang="en-US" altLang="en-US" sz="1000" i="1" dirty="0">
                <a:solidFill>
                  <a:schemeClr val="bg1"/>
                </a:solidFill>
                <a:latin typeface="+mn-lt"/>
              </a:rPr>
              <a:t>2021 Best Product</a:t>
            </a:r>
            <a:endParaRPr lang="id-ID" altLang="en-US" sz="1000" i="1" dirty="0">
              <a:solidFill>
                <a:schemeClr val="bg1"/>
              </a:solidFill>
              <a:latin typeface="+mn-lt"/>
            </a:endParaRPr>
          </a:p>
        </p:txBody>
      </p:sp>
      <p:sp>
        <p:nvSpPr>
          <p:cNvPr id="50183" name="Rectangle 14"/>
          <p:cNvSpPr>
            <a:spLocks noChangeArrowheads="1"/>
          </p:cNvSpPr>
          <p:nvPr/>
        </p:nvSpPr>
        <p:spPr bwMode="auto">
          <a:xfrm>
            <a:off x="8970963" y="1635002"/>
            <a:ext cx="227330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eaLnBrk="1" hangingPunct="1">
              <a:lnSpc>
                <a:spcPct val="110000"/>
              </a:lnSpc>
            </a:pPr>
            <a:r>
              <a:rPr lang="id-ID" altLang="en-US" sz="1200">
                <a:solidFill>
                  <a:schemeClr val="bg1"/>
                </a:solidFill>
                <a:latin typeface="+mn-lt"/>
              </a:rPr>
              <a:t>Lorem ipsum dolor sit amet, consectetur adipiscing</a:t>
            </a:r>
          </a:p>
        </p:txBody>
      </p:sp>
      <p:sp>
        <p:nvSpPr>
          <p:cNvPr id="17" name="TextBox 16">
            <a:extLst>
              <a:ext uri="{FF2B5EF4-FFF2-40B4-BE49-F238E27FC236}">
                <a16:creationId xmlns:a16="http://schemas.microsoft.com/office/drawing/2014/main" id="{7D5774AB-6255-4FE1-82B9-5F02EB5C88D4}"/>
              </a:ext>
            </a:extLst>
          </p:cNvPr>
          <p:cNvSpPr txBox="1"/>
          <p:nvPr/>
        </p:nvSpPr>
        <p:spPr>
          <a:xfrm>
            <a:off x="625475" y="1003300"/>
            <a:ext cx="4484687" cy="1323975"/>
          </a:xfrm>
          <a:prstGeom prst="rect">
            <a:avLst/>
          </a:prstGeom>
          <a:noFill/>
        </p:spPr>
        <p:txBody>
          <a:bodyPr wrap="square">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Our Fashion More That Illusions</a:t>
            </a:r>
            <a:endParaRPr lang="en-US" sz="4000" b="1" dirty="0">
              <a:solidFill>
                <a:schemeClr val="tx1">
                  <a:lumMod val="75000"/>
                  <a:lumOff val="25000"/>
                </a:schemeClr>
              </a:solidFill>
              <a:latin typeface="+mj-lt"/>
            </a:endParaRPr>
          </a:p>
        </p:txBody>
      </p:sp>
      <p:sp>
        <p:nvSpPr>
          <p:cNvPr id="18" name="Rectangle 17">
            <a:extLst>
              <a:ext uri="{FF2B5EF4-FFF2-40B4-BE49-F238E27FC236}">
                <a16:creationId xmlns:a16="http://schemas.microsoft.com/office/drawing/2014/main" id="{5077135A-961B-4374-8A34-F90F578D17AF}"/>
              </a:ext>
            </a:extLst>
          </p:cNvPr>
          <p:cNvSpPr/>
          <p:nvPr/>
        </p:nvSpPr>
        <p:spPr>
          <a:xfrm>
            <a:off x="625475" y="2665412"/>
            <a:ext cx="4484687" cy="923330"/>
          </a:xfrm>
          <a:prstGeom prst="rect">
            <a:avLst/>
          </a:prstGeom>
          <a:noFill/>
        </p:spPr>
        <p:txBody>
          <a:bodyPr wrap="square">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 libero in magna ultrices gravida sit ametat diam.</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Suspendisse placerat gravida magna</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ve</a:t>
            </a:r>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8774" r="8774"/>
          <a:stretch>
            <a:fillRect/>
          </a:stretch>
        </p:blipFill>
        <p:spPr>
          <a:xfrm>
            <a:off x="5603875" y="0"/>
            <a:ext cx="2873375" cy="4356100"/>
          </a:xfrm>
        </p:spPr>
      </p:pic>
      <p:pic>
        <p:nvPicPr>
          <p:cNvPr id="3" name="Picture Placeholder 2"/>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501" r="501"/>
          <a:stretch>
            <a:fillRect/>
          </a:stretch>
        </p:blipFill>
        <p:spPr>
          <a:xfrm>
            <a:off x="8669338" y="2501900"/>
            <a:ext cx="2874962" cy="4356100"/>
          </a:xfrm>
        </p:spPr>
      </p:pic>
      <p:sp>
        <p:nvSpPr>
          <p:cNvPr id="15" name="Rectangle 14">
            <a:extLst>
              <a:ext uri="{FF2B5EF4-FFF2-40B4-BE49-F238E27FC236}">
                <a16:creationId xmlns:a16="http://schemas.microsoft.com/office/drawing/2014/main" id="{5077135A-961B-4374-8A34-F90F578D17AF}"/>
              </a:ext>
            </a:extLst>
          </p:cNvPr>
          <p:cNvSpPr/>
          <p:nvPr/>
        </p:nvSpPr>
        <p:spPr>
          <a:xfrm>
            <a:off x="544513" y="3722687"/>
            <a:ext cx="4484687" cy="923330"/>
          </a:xfrm>
          <a:prstGeom prst="rect">
            <a:avLst/>
          </a:prstGeom>
          <a:noFill/>
        </p:spPr>
        <p:txBody>
          <a:bodyPr wrap="square">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 libero in magna ultrices gravida sit ametat diam.</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Suspendisse placerat gravida magna</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ve</a:t>
            </a:r>
          </a:p>
        </p:txBody>
      </p:sp>
      <p:pic>
        <p:nvPicPr>
          <p:cNvPr id="19" name="Pictur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20" name="Isosceles Triangle 19">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1" name="Isosceles Triangle 20">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2893560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8911D9D-6C9D-4237-8849-75BBC9E54420}"/>
              </a:ext>
            </a:extLst>
          </p:cNvPr>
          <p:cNvSpPr txBox="1"/>
          <p:nvPr/>
        </p:nvSpPr>
        <p:spPr>
          <a:xfrm>
            <a:off x="3538538" y="990600"/>
            <a:ext cx="3778250" cy="1323975"/>
          </a:xfrm>
          <a:prstGeom prst="rect">
            <a:avLst/>
          </a:prstGeom>
          <a:noFill/>
        </p:spPr>
        <p:txBody>
          <a:bodyPr wrap="square">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Mood Swing, Fashion Swing</a:t>
            </a:r>
            <a:endParaRPr lang="en-US" sz="4000" b="1" dirty="0">
              <a:solidFill>
                <a:schemeClr val="tx1">
                  <a:lumMod val="75000"/>
                  <a:lumOff val="25000"/>
                </a:schemeClr>
              </a:solidFill>
              <a:latin typeface="+mj-lt"/>
            </a:endParaRPr>
          </a:p>
        </p:txBody>
      </p:sp>
      <p:sp>
        <p:nvSpPr>
          <p:cNvPr id="13" name="Rectangle 12">
            <a:extLst>
              <a:ext uri="{FF2B5EF4-FFF2-40B4-BE49-F238E27FC236}">
                <a16:creationId xmlns:a16="http://schemas.microsoft.com/office/drawing/2014/main" id="{0DB74097-5FF4-4D04-8DAE-6EFC1AC511C9}"/>
              </a:ext>
            </a:extLst>
          </p:cNvPr>
          <p:cNvSpPr/>
          <p:nvPr/>
        </p:nvSpPr>
        <p:spPr>
          <a:xfrm>
            <a:off x="8116888" y="990600"/>
            <a:ext cx="2646362" cy="893763"/>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 sed libero in magna ultrices</a:t>
            </a:r>
          </a:p>
        </p:txBody>
      </p:sp>
      <p:sp>
        <p:nvSpPr>
          <p:cNvPr id="51204" name="Rectangle 18"/>
          <p:cNvSpPr>
            <a:spLocks noChangeArrowheads="1"/>
          </p:cNvSpPr>
          <p:nvPr/>
        </p:nvSpPr>
        <p:spPr bwMode="auto">
          <a:xfrm>
            <a:off x="5614988" y="5092700"/>
            <a:ext cx="1812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US" altLang="en-US" sz="1200">
                <a:solidFill>
                  <a:schemeClr val="bg1"/>
                </a:solidFill>
                <a:latin typeface="+mn-lt"/>
              </a:rPr>
              <a:t>Lorem Ipsum Dolor Sit Amet, Consectetur</a:t>
            </a:r>
            <a:endParaRPr lang="en-US" altLang="en-US" sz="1200">
              <a:solidFill>
                <a:schemeClr val="bg1"/>
              </a:solidFill>
              <a:latin typeface="+mn-lt"/>
              <a:ea typeface="Lato Light" panose="020F0302020204030203" pitchFamily="34" charset="0"/>
              <a:cs typeface="Lato Light" panose="020F0302020204030203" pitchFamily="34" charset="0"/>
            </a:endParaRPr>
          </a:p>
        </p:txBody>
      </p:sp>
      <p:sp>
        <p:nvSpPr>
          <p:cNvPr id="51205" name="Rectangle 19"/>
          <p:cNvSpPr>
            <a:spLocks noChangeArrowheads="1"/>
          </p:cNvSpPr>
          <p:nvPr/>
        </p:nvSpPr>
        <p:spPr bwMode="auto">
          <a:xfrm>
            <a:off x="5614988" y="4826000"/>
            <a:ext cx="1701800"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10000"/>
              </a:lnSpc>
            </a:pPr>
            <a:r>
              <a:rPr lang="id-ID" altLang="en-US" sz="1600" b="1">
                <a:solidFill>
                  <a:schemeClr val="bg1"/>
                </a:solidFill>
                <a:latin typeface="+mn-lt"/>
              </a:rPr>
              <a:t>Made By Love</a:t>
            </a:r>
          </a:p>
        </p:txBody>
      </p:sp>
      <p:sp>
        <p:nvSpPr>
          <p:cNvPr id="51206" name="Rectangle 20"/>
          <p:cNvSpPr>
            <a:spLocks noChangeArrowheads="1"/>
          </p:cNvSpPr>
          <p:nvPr/>
        </p:nvSpPr>
        <p:spPr bwMode="auto">
          <a:xfrm>
            <a:off x="5614988" y="3910013"/>
            <a:ext cx="15986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2800" b="1" dirty="0">
                <a:solidFill>
                  <a:schemeClr val="bg1"/>
                </a:solidFill>
                <a:latin typeface="+mn-lt"/>
              </a:rPr>
              <a:t>100%</a:t>
            </a:r>
          </a:p>
        </p:txBody>
      </p:sp>
      <p:sp>
        <p:nvSpPr>
          <p:cNvPr id="50" name="Rectangle 49">
            <a:extLst>
              <a:ext uri="{FF2B5EF4-FFF2-40B4-BE49-F238E27FC236}">
                <a16:creationId xmlns:a16="http://schemas.microsoft.com/office/drawing/2014/main" id="{B50DB10C-9F41-4D2B-AF84-059F5E254855}"/>
              </a:ext>
            </a:extLst>
          </p:cNvPr>
          <p:cNvSpPr/>
          <p:nvPr/>
        </p:nvSpPr>
        <p:spPr>
          <a:xfrm>
            <a:off x="8929688" y="3773488"/>
            <a:ext cx="1714500" cy="617537"/>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a:t>
            </a:r>
          </a:p>
        </p:txBody>
      </p:sp>
      <p:sp>
        <p:nvSpPr>
          <p:cNvPr id="51" name="TextBox 50">
            <a:extLst>
              <a:ext uri="{FF2B5EF4-FFF2-40B4-BE49-F238E27FC236}">
                <a16:creationId xmlns:a16="http://schemas.microsoft.com/office/drawing/2014/main" id="{1E2555F9-E7AD-43F8-812A-3198683BCE5A}"/>
              </a:ext>
            </a:extLst>
          </p:cNvPr>
          <p:cNvSpPr txBox="1"/>
          <p:nvPr/>
        </p:nvSpPr>
        <p:spPr>
          <a:xfrm>
            <a:off x="8116888" y="3867150"/>
            <a:ext cx="1003300" cy="646113"/>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65000"/>
                    <a:lumOff val="35000"/>
                  </a:schemeClr>
                </a:solidFill>
                <a:latin typeface="+mj-lt"/>
              </a:rPr>
              <a:t>01.</a:t>
            </a:r>
          </a:p>
        </p:txBody>
      </p:sp>
      <p:cxnSp>
        <p:nvCxnSpPr>
          <p:cNvPr id="52" name="Straight Connector 51">
            <a:extLst>
              <a:ext uri="{FF2B5EF4-FFF2-40B4-BE49-F238E27FC236}">
                <a16:creationId xmlns:a16="http://schemas.microsoft.com/office/drawing/2014/main" id="{1E4D55EA-7358-45CC-AF88-D9BF0CF24595}"/>
              </a:ext>
            </a:extLst>
          </p:cNvPr>
          <p:cNvCxnSpPr>
            <a:cxnSpLocks/>
          </p:cNvCxnSpPr>
          <p:nvPr/>
        </p:nvCxnSpPr>
        <p:spPr>
          <a:xfrm>
            <a:off x="8186738" y="4629150"/>
            <a:ext cx="2652712" cy="127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53272D2D-97B2-4CFB-B7BE-53D29728148D}"/>
              </a:ext>
            </a:extLst>
          </p:cNvPr>
          <p:cNvSpPr/>
          <p:nvPr/>
        </p:nvSpPr>
        <p:spPr>
          <a:xfrm>
            <a:off x="8929688" y="4940300"/>
            <a:ext cx="1714500" cy="615950"/>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a:t>
            </a:r>
          </a:p>
        </p:txBody>
      </p:sp>
      <p:sp>
        <p:nvSpPr>
          <p:cNvPr id="55" name="TextBox 54">
            <a:extLst>
              <a:ext uri="{FF2B5EF4-FFF2-40B4-BE49-F238E27FC236}">
                <a16:creationId xmlns:a16="http://schemas.microsoft.com/office/drawing/2014/main" id="{9DBA95F3-FD92-48CC-9E99-071CAC7345D5}"/>
              </a:ext>
            </a:extLst>
          </p:cNvPr>
          <p:cNvSpPr txBox="1"/>
          <p:nvPr/>
        </p:nvSpPr>
        <p:spPr>
          <a:xfrm>
            <a:off x="8116888" y="5032375"/>
            <a:ext cx="1003300" cy="646113"/>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65000"/>
                    <a:lumOff val="35000"/>
                  </a:schemeClr>
                </a:solidFill>
                <a:latin typeface="+mj-lt"/>
              </a:rPr>
              <a:t>02.</a:t>
            </a:r>
          </a:p>
        </p:txBody>
      </p:sp>
      <p:cxnSp>
        <p:nvCxnSpPr>
          <p:cNvPr id="56" name="Straight Connector 55">
            <a:extLst>
              <a:ext uri="{FF2B5EF4-FFF2-40B4-BE49-F238E27FC236}">
                <a16:creationId xmlns:a16="http://schemas.microsoft.com/office/drawing/2014/main" id="{253A55A4-6D9F-49F8-BDE7-BB14DB73566E}"/>
              </a:ext>
            </a:extLst>
          </p:cNvPr>
          <p:cNvCxnSpPr>
            <a:cxnSpLocks/>
          </p:cNvCxnSpPr>
          <p:nvPr/>
        </p:nvCxnSpPr>
        <p:spPr>
          <a:xfrm>
            <a:off x="8186738" y="5794375"/>
            <a:ext cx="2652712" cy="127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24520" b="24520"/>
          <a:stretch>
            <a:fillRect/>
          </a:stretch>
        </p:blipFill>
        <p:spPr/>
      </p:pic>
      <p:pic>
        <p:nvPicPr>
          <p:cNvPr id="19" name="Picture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20" name="Isosceles Triangle 19">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1" name="Isosceles Triangle 20">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2544070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5B0D6F16-4ED4-4B9D-91C3-ED6DAB4A95E6}"/>
              </a:ext>
            </a:extLst>
          </p:cNvPr>
          <p:cNvSpPr txBox="1"/>
          <p:nvPr/>
        </p:nvSpPr>
        <p:spPr>
          <a:xfrm>
            <a:off x="609600" y="896938"/>
            <a:ext cx="4152900" cy="707886"/>
          </a:xfrm>
          <a:prstGeom prst="rect">
            <a:avLst/>
          </a:prstGeom>
          <a:noFill/>
        </p:spPr>
        <p:txBody>
          <a:bodyPr wrap="square">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Portfolio Here</a:t>
            </a:r>
            <a:endParaRPr lang="en-US" sz="4000" b="1" dirty="0">
              <a:solidFill>
                <a:schemeClr val="tx1">
                  <a:lumMod val="75000"/>
                  <a:lumOff val="25000"/>
                </a:schemeClr>
              </a:solidFill>
              <a:latin typeface="+mj-lt"/>
            </a:endParaRPr>
          </a:p>
        </p:txBody>
      </p:sp>
      <p:sp>
        <p:nvSpPr>
          <p:cNvPr id="28" name="Rectangle 27">
            <a:extLst>
              <a:ext uri="{FF2B5EF4-FFF2-40B4-BE49-F238E27FC236}">
                <a16:creationId xmlns:a16="http://schemas.microsoft.com/office/drawing/2014/main" id="{1C6782EC-FE44-428E-8DD3-0B28C4D8D327}"/>
              </a:ext>
            </a:extLst>
          </p:cNvPr>
          <p:cNvSpPr/>
          <p:nvPr/>
        </p:nvSpPr>
        <p:spPr>
          <a:xfrm>
            <a:off x="609600" y="4048125"/>
            <a:ext cx="3324225" cy="1200329"/>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rgbClr val="404040"/>
                </a:solidFill>
                <a:latin typeface="+mn-lt"/>
              </a:rPr>
              <a:t>Lorem ipsum dolor sit amet, consectetur adipiscing elit.</a:t>
            </a:r>
            <a:r>
              <a:rPr lang="en-US" sz="1200" dirty="0">
                <a:solidFill>
                  <a:srgbClr val="404040"/>
                </a:solidFill>
                <a:latin typeface="+mn-lt"/>
              </a:rPr>
              <a:t> </a:t>
            </a:r>
            <a:r>
              <a:rPr lang="id-ID" sz="1200" dirty="0">
                <a:solidFill>
                  <a:srgbClr val="404040"/>
                </a:solidFill>
                <a:latin typeface="+mn-lt"/>
              </a:rPr>
              <a:t>Proin sed libero in magna ultrices gravida sit ametat diam.</a:t>
            </a:r>
            <a:r>
              <a:rPr lang="en-US" sz="1200" dirty="0">
                <a:solidFill>
                  <a:srgbClr val="404040"/>
                </a:solidFill>
                <a:latin typeface="+mn-lt"/>
              </a:rPr>
              <a:t> </a:t>
            </a:r>
            <a:r>
              <a:rPr lang="id-ID" sz="1200" dirty="0">
                <a:solidFill>
                  <a:srgbClr val="404040"/>
                </a:solidFill>
                <a:latin typeface="+mn-lt"/>
              </a:rPr>
              <a:t>Suspen disse placerat gravida magn</a:t>
            </a:r>
          </a:p>
        </p:txBody>
      </p:sp>
      <p:sp>
        <p:nvSpPr>
          <p:cNvPr id="52231" name="Rectangle 31"/>
          <p:cNvSpPr>
            <a:spLocks noChangeArrowheads="1"/>
          </p:cNvSpPr>
          <p:nvPr/>
        </p:nvSpPr>
        <p:spPr bwMode="auto">
          <a:xfrm>
            <a:off x="8412163" y="1327150"/>
            <a:ext cx="3030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1200" dirty="0">
                <a:solidFill>
                  <a:srgbClr val="404040"/>
                </a:solidFill>
                <a:latin typeface="+mn-lt"/>
              </a:rPr>
              <a:t>Lorem ipsum dolor sit amet, </a:t>
            </a:r>
          </a:p>
        </p:txBody>
      </p:sp>
      <p:sp>
        <p:nvSpPr>
          <p:cNvPr id="52232" name="Rectangle 32"/>
          <p:cNvSpPr>
            <a:spLocks noChangeArrowheads="1"/>
          </p:cNvSpPr>
          <p:nvPr/>
        </p:nvSpPr>
        <p:spPr bwMode="auto">
          <a:xfrm>
            <a:off x="8412163" y="1003300"/>
            <a:ext cx="2273300"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10000"/>
              </a:lnSpc>
            </a:pPr>
            <a:r>
              <a:rPr lang="id-ID" altLang="en-US" sz="1600" b="1" dirty="0">
                <a:solidFill>
                  <a:srgbClr val="404040"/>
                </a:solidFill>
                <a:latin typeface="+mn-lt"/>
              </a:rPr>
              <a:t>We Are The Best</a:t>
            </a:r>
          </a:p>
        </p:txBody>
      </p:sp>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0352" b="10352"/>
          <a:stretch>
            <a:fillRect/>
          </a:stretch>
        </p:blipFill>
        <p:spPr>
          <a:xfrm>
            <a:off x="5240338" y="0"/>
            <a:ext cx="2916237" cy="3468688"/>
          </a:xfrm>
        </p:spPr>
      </p:pic>
      <p:pic>
        <p:nvPicPr>
          <p:cNvPr id="6" name="Picture Placeholder 5"/>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10118" b="10118"/>
          <a:stretch>
            <a:fillRect/>
          </a:stretch>
        </p:blipFill>
        <p:spPr>
          <a:xfrm>
            <a:off x="5240338" y="3578225"/>
            <a:ext cx="2916237" cy="3279775"/>
          </a:xfrm>
        </p:spPr>
      </p:pic>
      <p:pic>
        <p:nvPicPr>
          <p:cNvPr id="7" name="Picture Placeholder 6"/>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26553" b="26553"/>
          <a:stretch>
            <a:fillRect/>
          </a:stretch>
        </p:blipFill>
        <p:spPr>
          <a:xfrm>
            <a:off x="8258175" y="2728913"/>
            <a:ext cx="3933825" cy="3279775"/>
          </a:xfrm>
        </p:spPr>
      </p:pic>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16" name="Isosceles Triangle 15">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17" name="Isosceles Triangle 16">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2019458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ABE558D-2A3A-4FB2-8D8D-C0F086582471}"/>
              </a:ext>
            </a:extLst>
          </p:cNvPr>
          <p:cNvSpPr txBox="1"/>
          <p:nvPr/>
        </p:nvSpPr>
        <p:spPr>
          <a:xfrm>
            <a:off x="3663950" y="2408238"/>
            <a:ext cx="2243138" cy="339725"/>
          </a:xfrm>
          <a:prstGeom prst="rect">
            <a:avLst/>
          </a:prstGeom>
          <a:noFill/>
        </p:spPr>
        <p:txBody>
          <a:bodyPr>
            <a:spAutoFit/>
          </a:bodyPr>
          <a:lstStyle/>
          <a:p>
            <a:pPr eaLnBrk="1" fontAlgn="auto" hangingPunct="1">
              <a:spcBef>
                <a:spcPts val="0"/>
              </a:spcBef>
              <a:spcAft>
                <a:spcPts val="0"/>
              </a:spcAft>
              <a:defRPr/>
            </a:pPr>
            <a:r>
              <a:rPr lang="id-ID" sz="1600" b="1" spc="30" dirty="0">
                <a:solidFill>
                  <a:schemeClr val="bg1"/>
                </a:solidFill>
                <a:latin typeface="+mn-lt"/>
                <a:ea typeface="Montserrat" charset="0"/>
                <a:cs typeface="Montserrat" charset="0"/>
              </a:rPr>
              <a:t>Modern Fashion</a:t>
            </a:r>
            <a:endParaRPr lang="en-US" sz="1600" b="1" spc="30" dirty="0">
              <a:solidFill>
                <a:schemeClr val="bg1"/>
              </a:solidFill>
              <a:latin typeface="+mn-lt"/>
              <a:ea typeface="Montserrat" charset="0"/>
              <a:cs typeface="Montserrat" charset="0"/>
            </a:endParaRPr>
          </a:p>
        </p:txBody>
      </p:sp>
      <p:sp>
        <p:nvSpPr>
          <p:cNvPr id="23" name="TextBox 22">
            <a:extLst>
              <a:ext uri="{FF2B5EF4-FFF2-40B4-BE49-F238E27FC236}">
                <a16:creationId xmlns:a16="http://schemas.microsoft.com/office/drawing/2014/main" id="{3F45D268-B643-4B74-944B-0AC06A0043B3}"/>
              </a:ext>
            </a:extLst>
          </p:cNvPr>
          <p:cNvSpPr txBox="1"/>
          <p:nvPr/>
        </p:nvSpPr>
        <p:spPr>
          <a:xfrm>
            <a:off x="3663950" y="2768600"/>
            <a:ext cx="2243138" cy="247650"/>
          </a:xfrm>
          <a:prstGeom prst="rect">
            <a:avLst/>
          </a:prstGeom>
          <a:noFill/>
        </p:spPr>
        <p:txBody>
          <a:bodyPr>
            <a:spAutoFit/>
          </a:bodyPr>
          <a:lstStyle/>
          <a:p>
            <a:pPr eaLnBrk="1" fontAlgn="auto" hangingPunct="1">
              <a:spcBef>
                <a:spcPts val="0"/>
              </a:spcBef>
              <a:spcAft>
                <a:spcPts val="0"/>
              </a:spcAft>
              <a:defRPr/>
            </a:pPr>
            <a:r>
              <a:rPr lang="en-US" sz="1000" i="1" spc="30" dirty="0">
                <a:solidFill>
                  <a:schemeClr val="bg1"/>
                </a:solidFill>
                <a:latin typeface="+mn-lt"/>
                <a:ea typeface="Montserrat" charset="0"/>
                <a:cs typeface="Montserrat" charset="0"/>
              </a:rPr>
              <a:t>Product Collection</a:t>
            </a:r>
          </a:p>
        </p:txBody>
      </p:sp>
      <p:sp>
        <p:nvSpPr>
          <p:cNvPr id="53252" name="Rectangle 24"/>
          <p:cNvSpPr>
            <a:spLocks noChangeArrowheads="1"/>
          </p:cNvSpPr>
          <p:nvPr/>
        </p:nvSpPr>
        <p:spPr bwMode="auto">
          <a:xfrm>
            <a:off x="3663950" y="3030538"/>
            <a:ext cx="2243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US" altLang="en-US" sz="1200">
                <a:solidFill>
                  <a:schemeClr val="bg1"/>
                </a:solidFill>
                <a:latin typeface="+mn-lt"/>
              </a:rPr>
              <a:t>Lorem ipsum dolor sit amet, consectetur adipiscing</a:t>
            </a:r>
          </a:p>
        </p:txBody>
      </p:sp>
      <p:sp>
        <p:nvSpPr>
          <p:cNvPr id="26" name="TextBox 25">
            <a:extLst>
              <a:ext uri="{FF2B5EF4-FFF2-40B4-BE49-F238E27FC236}">
                <a16:creationId xmlns:a16="http://schemas.microsoft.com/office/drawing/2014/main" id="{380C12ED-6A75-447B-ADC6-0027C472AE60}"/>
              </a:ext>
            </a:extLst>
          </p:cNvPr>
          <p:cNvSpPr txBox="1"/>
          <p:nvPr/>
        </p:nvSpPr>
        <p:spPr>
          <a:xfrm>
            <a:off x="3663950" y="4349750"/>
            <a:ext cx="2243138" cy="339725"/>
          </a:xfrm>
          <a:prstGeom prst="rect">
            <a:avLst/>
          </a:prstGeom>
          <a:noFill/>
        </p:spPr>
        <p:txBody>
          <a:bodyPr>
            <a:spAutoFit/>
          </a:bodyPr>
          <a:lstStyle/>
          <a:p>
            <a:pPr eaLnBrk="1" fontAlgn="auto" hangingPunct="1">
              <a:spcBef>
                <a:spcPts val="0"/>
              </a:spcBef>
              <a:spcAft>
                <a:spcPts val="0"/>
              </a:spcAft>
              <a:defRPr/>
            </a:pPr>
            <a:r>
              <a:rPr lang="id-ID" sz="1600" b="1" spc="30" dirty="0">
                <a:solidFill>
                  <a:schemeClr val="bg1"/>
                </a:solidFill>
                <a:latin typeface="+mn-lt"/>
                <a:ea typeface="Montserrat" charset="0"/>
                <a:cs typeface="Montserrat" charset="0"/>
              </a:rPr>
              <a:t>Ethnic Fashion</a:t>
            </a:r>
            <a:endParaRPr lang="en-US" sz="1600" b="1" spc="30" dirty="0">
              <a:solidFill>
                <a:schemeClr val="bg1"/>
              </a:solidFill>
              <a:latin typeface="+mn-lt"/>
              <a:ea typeface="Montserrat" charset="0"/>
              <a:cs typeface="Montserrat" charset="0"/>
            </a:endParaRPr>
          </a:p>
        </p:txBody>
      </p:sp>
      <p:sp>
        <p:nvSpPr>
          <p:cNvPr id="27" name="TextBox 26">
            <a:extLst>
              <a:ext uri="{FF2B5EF4-FFF2-40B4-BE49-F238E27FC236}">
                <a16:creationId xmlns:a16="http://schemas.microsoft.com/office/drawing/2014/main" id="{68251075-EF17-4F63-8E58-45802084985B}"/>
              </a:ext>
            </a:extLst>
          </p:cNvPr>
          <p:cNvSpPr txBox="1"/>
          <p:nvPr/>
        </p:nvSpPr>
        <p:spPr>
          <a:xfrm>
            <a:off x="3663950" y="4710113"/>
            <a:ext cx="2243138" cy="246062"/>
          </a:xfrm>
          <a:prstGeom prst="rect">
            <a:avLst/>
          </a:prstGeom>
          <a:noFill/>
        </p:spPr>
        <p:txBody>
          <a:bodyPr>
            <a:spAutoFit/>
          </a:bodyPr>
          <a:lstStyle/>
          <a:p>
            <a:pPr eaLnBrk="1" fontAlgn="auto" hangingPunct="1">
              <a:spcBef>
                <a:spcPts val="0"/>
              </a:spcBef>
              <a:spcAft>
                <a:spcPts val="0"/>
              </a:spcAft>
              <a:defRPr/>
            </a:pPr>
            <a:r>
              <a:rPr lang="en-US" sz="1000" i="1" spc="30" dirty="0">
                <a:solidFill>
                  <a:schemeClr val="bg1"/>
                </a:solidFill>
                <a:latin typeface="+mn-lt"/>
                <a:ea typeface="Montserrat" charset="0"/>
                <a:cs typeface="Montserrat" charset="0"/>
              </a:rPr>
              <a:t>Product Collection</a:t>
            </a:r>
          </a:p>
        </p:txBody>
      </p:sp>
      <p:sp>
        <p:nvSpPr>
          <p:cNvPr id="53255" name="Rectangle 28"/>
          <p:cNvSpPr>
            <a:spLocks noChangeArrowheads="1"/>
          </p:cNvSpPr>
          <p:nvPr/>
        </p:nvSpPr>
        <p:spPr bwMode="auto">
          <a:xfrm>
            <a:off x="3663950" y="4972050"/>
            <a:ext cx="2243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US" altLang="en-US" sz="1200">
                <a:solidFill>
                  <a:schemeClr val="bg1"/>
                </a:solidFill>
                <a:latin typeface="+mn-lt"/>
              </a:rPr>
              <a:t>Lorem ipsum dolor sit amet, consectetur adipiscing</a:t>
            </a:r>
          </a:p>
        </p:txBody>
      </p:sp>
      <p:sp>
        <p:nvSpPr>
          <p:cNvPr id="30" name="TextBox 29">
            <a:extLst>
              <a:ext uri="{FF2B5EF4-FFF2-40B4-BE49-F238E27FC236}">
                <a16:creationId xmlns:a16="http://schemas.microsoft.com/office/drawing/2014/main" id="{DC25AD76-A2FC-405D-AD58-484C0C99D11C}"/>
              </a:ext>
            </a:extLst>
          </p:cNvPr>
          <p:cNvSpPr txBox="1"/>
          <p:nvPr/>
        </p:nvSpPr>
        <p:spPr>
          <a:xfrm>
            <a:off x="8580438" y="2408238"/>
            <a:ext cx="2243137" cy="339725"/>
          </a:xfrm>
          <a:prstGeom prst="rect">
            <a:avLst/>
          </a:prstGeom>
          <a:noFill/>
        </p:spPr>
        <p:txBody>
          <a:bodyPr>
            <a:spAutoFit/>
          </a:bodyPr>
          <a:lstStyle/>
          <a:p>
            <a:pPr eaLnBrk="1" fontAlgn="auto" hangingPunct="1">
              <a:spcBef>
                <a:spcPts val="0"/>
              </a:spcBef>
              <a:spcAft>
                <a:spcPts val="0"/>
              </a:spcAft>
              <a:defRPr/>
            </a:pPr>
            <a:r>
              <a:rPr lang="id-ID" sz="1600" b="1" spc="30" dirty="0">
                <a:solidFill>
                  <a:srgbClr val="404040"/>
                </a:solidFill>
                <a:latin typeface="+mn-lt"/>
                <a:ea typeface="Montserrat" charset="0"/>
                <a:cs typeface="Montserrat" charset="0"/>
              </a:rPr>
              <a:t>Urban Fashion</a:t>
            </a:r>
            <a:endParaRPr lang="en-US" sz="1600" b="1" spc="30" dirty="0">
              <a:solidFill>
                <a:srgbClr val="404040"/>
              </a:solidFill>
              <a:latin typeface="+mn-lt"/>
              <a:ea typeface="Montserrat" charset="0"/>
              <a:cs typeface="Montserrat" charset="0"/>
            </a:endParaRPr>
          </a:p>
        </p:txBody>
      </p:sp>
      <p:sp>
        <p:nvSpPr>
          <p:cNvPr id="31" name="TextBox 30">
            <a:extLst>
              <a:ext uri="{FF2B5EF4-FFF2-40B4-BE49-F238E27FC236}">
                <a16:creationId xmlns:a16="http://schemas.microsoft.com/office/drawing/2014/main" id="{F83F2A95-126A-4E39-9144-2B4F38868AB3}"/>
              </a:ext>
            </a:extLst>
          </p:cNvPr>
          <p:cNvSpPr txBox="1"/>
          <p:nvPr/>
        </p:nvSpPr>
        <p:spPr>
          <a:xfrm>
            <a:off x="8580438" y="2768600"/>
            <a:ext cx="2243137" cy="247650"/>
          </a:xfrm>
          <a:prstGeom prst="rect">
            <a:avLst/>
          </a:prstGeom>
          <a:noFill/>
        </p:spPr>
        <p:txBody>
          <a:bodyPr>
            <a:spAutoFit/>
          </a:bodyPr>
          <a:lstStyle/>
          <a:p>
            <a:pPr eaLnBrk="1" fontAlgn="auto" hangingPunct="1">
              <a:spcBef>
                <a:spcPts val="0"/>
              </a:spcBef>
              <a:spcAft>
                <a:spcPts val="0"/>
              </a:spcAft>
              <a:defRPr/>
            </a:pPr>
            <a:r>
              <a:rPr lang="en-US" sz="1000" i="1" spc="30" dirty="0">
                <a:solidFill>
                  <a:srgbClr val="404040"/>
                </a:solidFill>
                <a:latin typeface="+mn-lt"/>
                <a:ea typeface="Montserrat" charset="0"/>
                <a:cs typeface="Montserrat" charset="0"/>
              </a:rPr>
              <a:t>Product Collection</a:t>
            </a:r>
          </a:p>
        </p:txBody>
      </p:sp>
      <p:sp>
        <p:nvSpPr>
          <p:cNvPr id="53258" name="Rectangle 32"/>
          <p:cNvSpPr>
            <a:spLocks noChangeArrowheads="1"/>
          </p:cNvSpPr>
          <p:nvPr/>
        </p:nvSpPr>
        <p:spPr bwMode="auto">
          <a:xfrm>
            <a:off x="8580438" y="3030538"/>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US" altLang="en-US" sz="1200">
                <a:solidFill>
                  <a:srgbClr val="404040"/>
                </a:solidFill>
                <a:latin typeface="+mn-lt"/>
              </a:rPr>
              <a:t>Lorem ipsum dolor sit amet, consectetur adipiscing</a:t>
            </a:r>
          </a:p>
        </p:txBody>
      </p:sp>
      <p:sp>
        <p:nvSpPr>
          <p:cNvPr id="34" name="TextBox 33">
            <a:extLst>
              <a:ext uri="{FF2B5EF4-FFF2-40B4-BE49-F238E27FC236}">
                <a16:creationId xmlns:a16="http://schemas.microsoft.com/office/drawing/2014/main" id="{3511ECAA-8016-4C15-965C-F0F6D9B95148}"/>
              </a:ext>
            </a:extLst>
          </p:cNvPr>
          <p:cNvSpPr txBox="1"/>
          <p:nvPr/>
        </p:nvSpPr>
        <p:spPr>
          <a:xfrm>
            <a:off x="8580438" y="4349750"/>
            <a:ext cx="2243137" cy="339725"/>
          </a:xfrm>
          <a:prstGeom prst="rect">
            <a:avLst/>
          </a:prstGeom>
          <a:noFill/>
        </p:spPr>
        <p:txBody>
          <a:bodyPr>
            <a:spAutoFit/>
          </a:bodyPr>
          <a:lstStyle/>
          <a:p>
            <a:pPr eaLnBrk="1" fontAlgn="auto" hangingPunct="1">
              <a:spcBef>
                <a:spcPts val="0"/>
              </a:spcBef>
              <a:spcAft>
                <a:spcPts val="0"/>
              </a:spcAft>
              <a:defRPr/>
            </a:pPr>
            <a:r>
              <a:rPr lang="id-ID" sz="1600" b="1" spc="30" dirty="0">
                <a:solidFill>
                  <a:srgbClr val="404040"/>
                </a:solidFill>
                <a:latin typeface="+mn-lt"/>
                <a:ea typeface="Montserrat" charset="0"/>
                <a:cs typeface="Montserrat" charset="0"/>
              </a:rPr>
              <a:t>Business Fashion</a:t>
            </a:r>
            <a:endParaRPr lang="en-US" sz="1600" b="1" spc="30" dirty="0">
              <a:solidFill>
                <a:srgbClr val="404040"/>
              </a:solidFill>
              <a:latin typeface="+mn-lt"/>
              <a:ea typeface="Montserrat" charset="0"/>
              <a:cs typeface="Montserrat" charset="0"/>
            </a:endParaRPr>
          </a:p>
        </p:txBody>
      </p:sp>
      <p:sp>
        <p:nvSpPr>
          <p:cNvPr id="35" name="TextBox 34">
            <a:extLst>
              <a:ext uri="{FF2B5EF4-FFF2-40B4-BE49-F238E27FC236}">
                <a16:creationId xmlns:a16="http://schemas.microsoft.com/office/drawing/2014/main" id="{C6C0D35B-4AA5-4D48-B1BF-054BD360C63E}"/>
              </a:ext>
            </a:extLst>
          </p:cNvPr>
          <p:cNvSpPr txBox="1"/>
          <p:nvPr/>
        </p:nvSpPr>
        <p:spPr>
          <a:xfrm>
            <a:off x="8580438" y="4710113"/>
            <a:ext cx="2243137" cy="246062"/>
          </a:xfrm>
          <a:prstGeom prst="rect">
            <a:avLst/>
          </a:prstGeom>
          <a:noFill/>
        </p:spPr>
        <p:txBody>
          <a:bodyPr>
            <a:spAutoFit/>
          </a:bodyPr>
          <a:lstStyle/>
          <a:p>
            <a:pPr eaLnBrk="1" fontAlgn="auto" hangingPunct="1">
              <a:spcBef>
                <a:spcPts val="0"/>
              </a:spcBef>
              <a:spcAft>
                <a:spcPts val="0"/>
              </a:spcAft>
              <a:defRPr/>
            </a:pPr>
            <a:r>
              <a:rPr lang="en-US" sz="1000" i="1" spc="30" dirty="0">
                <a:solidFill>
                  <a:srgbClr val="404040"/>
                </a:solidFill>
                <a:latin typeface="+mn-lt"/>
                <a:ea typeface="Montserrat" charset="0"/>
                <a:cs typeface="Montserrat" charset="0"/>
              </a:rPr>
              <a:t>Product Collection</a:t>
            </a:r>
          </a:p>
        </p:txBody>
      </p:sp>
      <p:sp>
        <p:nvSpPr>
          <p:cNvPr id="53261" name="Rectangle 36"/>
          <p:cNvSpPr>
            <a:spLocks noChangeArrowheads="1"/>
          </p:cNvSpPr>
          <p:nvPr/>
        </p:nvSpPr>
        <p:spPr bwMode="auto">
          <a:xfrm>
            <a:off x="8580438" y="4972050"/>
            <a:ext cx="224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US" altLang="en-US" sz="1200">
                <a:solidFill>
                  <a:srgbClr val="404040"/>
                </a:solidFill>
                <a:latin typeface="+mn-lt"/>
              </a:rPr>
              <a:t>Lorem ipsum dolor sit amet, consectetur adipiscing</a:t>
            </a:r>
          </a:p>
        </p:txBody>
      </p:sp>
      <p:sp>
        <p:nvSpPr>
          <p:cNvPr id="44" name="TextBox 43">
            <a:extLst>
              <a:ext uri="{FF2B5EF4-FFF2-40B4-BE49-F238E27FC236}">
                <a16:creationId xmlns:a16="http://schemas.microsoft.com/office/drawing/2014/main" id="{31EB21CA-E6DC-403E-B925-EBB9CACE9A3B}"/>
              </a:ext>
            </a:extLst>
          </p:cNvPr>
          <p:cNvSpPr txBox="1"/>
          <p:nvPr/>
        </p:nvSpPr>
        <p:spPr>
          <a:xfrm>
            <a:off x="3562350" y="960438"/>
            <a:ext cx="5067300" cy="708025"/>
          </a:xfrm>
          <a:prstGeom prst="rect">
            <a:avLst/>
          </a:prstGeom>
          <a:noFill/>
        </p:spPr>
        <p:txBody>
          <a:bodyPr>
            <a:spAutoFit/>
          </a:bodyPr>
          <a:lstStyle/>
          <a:p>
            <a:pPr algn="ctr" eaLnBrk="1" fontAlgn="auto" hangingPunct="1">
              <a:spcBef>
                <a:spcPts val="0"/>
              </a:spcBef>
              <a:spcAft>
                <a:spcPts val="0"/>
              </a:spcAft>
              <a:defRPr/>
            </a:pPr>
            <a:r>
              <a:rPr lang="id-ID" sz="4000" b="1" dirty="0">
                <a:solidFill>
                  <a:schemeClr val="bg1"/>
                </a:solidFill>
                <a:latin typeface="+mj-lt"/>
              </a:rPr>
              <a:t>See Our </a:t>
            </a:r>
            <a:r>
              <a:rPr lang="id-ID" sz="4000" b="1" dirty="0">
                <a:solidFill>
                  <a:srgbClr val="404040"/>
                </a:solidFill>
                <a:latin typeface="+mj-lt"/>
              </a:rPr>
              <a:t>Product</a:t>
            </a:r>
            <a:endParaRPr lang="en-US" sz="4000" b="1" dirty="0">
              <a:solidFill>
                <a:srgbClr val="404040"/>
              </a:solidFill>
              <a:latin typeface="+mj-lt"/>
            </a:endParaRPr>
          </a:p>
        </p:txBody>
      </p:sp>
      <p:sp>
        <p:nvSpPr>
          <p:cNvPr id="45" name="Isosceles Triangle 44">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46" name="Isosceles Triangle 45">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47" name="Rectangle 46">
            <a:extLst>
              <a:ext uri="{FF2B5EF4-FFF2-40B4-BE49-F238E27FC236}">
                <a16:creationId xmlns:a16="http://schemas.microsoft.com/office/drawing/2014/main" id="{7AC5A408-6E72-44C8-BBC7-207CCC6C54B6}"/>
              </a:ext>
            </a:extLst>
          </p:cNvPr>
          <p:cNvSpPr/>
          <p:nvPr/>
        </p:nvSpPr>
        <p:spPr>
          <a:xfrm>
            <a:off x="10374313" y="6062663"/>
            <a:ext cx="1341437" cy="430212"/>
          </a:xfrm>
          <a:prstGeom prst="rect">
            <a:avLst/>
          </a:prstGeom>
          <a:noFill/>
        </p:spPr>
        <p:txBody>
          <a:bodyPr>
            <a:spAutoFit/>
          </a:bodyPr>
          <a:lstStyle/>
          <a:p>
            <a:pPr algn="r" eaLnBrk="1" fontAlgn="auto" hangingPunct="1">
              <a:lnSpc>
                <a:spcPct val="150000"/>
              </a:lnSpc>
              <a:spcBef>
                <a:spcPts val="0"/>
              </a:spcBef>
              <a:spcAft>
                <a:spcPts val="0"/>
              </a:spcAft>
              <a:defRPr/>
            </a:pPr>
            <a:r>
              <a:rPr lang="id-ID" sz="1600" b="1" dirty="0">
                <a:solidFill>
                  <a:schemeClr val="bg1">
                    <a:lumMod val="95000"/>
                  </a:schemeClr>
                </a:solidFill>
                <a:latin typeface="+mj-lt"/>
              </a:rPr>
              <a:t>Lentera, Inc</a:t>
            </a:r>
          </a:p>
        </p:txBody>
      </p:sp>
      <p:pic>
        <p:nvPicPr>
          <p:cNvPr id="6" name="Picture Placeholder 5"/>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t="20842" b="33468"/>
          <a:stretch/>
        </p:blipFill>
        <p:spPr>
          <a:xfrm>
            <a:off x="1568450" y="2360613"/>
            <a:ext cx="1820863" cy="1268412"/>
          </a:xfrm>
        </p:spPr>
      </p:pic>
      <p:pic>
        <p:nvPicPr>
          <p:cNvPr id="7" name="Picture Placeholder 6"/>
          <p:cNvPicPr>
            <a:picLocks noGrp="1" noChangeAspect="1"/>
          </p:cNvPicPr>
          <p:nvPr>
            <p:ph type="pic" sz="quarter" idx="11"/>
          </p:nvPr>
        </p:nvPicPr>
        <p:blipFill rotWithShape="1">
          <a:blip r:embed="rId3" cstate="hqprint">
            <a:extLst>
              <a:ext uri="{28A0092B-C50C-407E-A947-70E740481C1C}">
                <a14:useLocalDpi xmlns:a14="http://schemas.microsoft.com/office/drawing/2010/main" val="0"/>
              </a:ext>
            </a:extLst>
          </a:blip>
          <a:srcRect l="-418" t="11994" r="418" b="41566"/>
          <a:stretch/>
        </p:blipFill>
        <p:spPr>
          <a:xfrm>
            <a:off x="6486525" y="2360613"/>
            <a:ext cx="1820863" cy="1268412"/>
          </a:xfrm>
        </p:spPr>
      </p:pic>
      <p:pic>
        <p:nvPicPr>
          <p:cNvPr id="8" name="Picture Placeholder 7"/>
          <p:cNvPicPr>
            <a:picLocks noGrp="1" noChangeAspect="1"/>
          </p:cNvPicPr>
          <p:nvPr>
            <p:ph type="pic" sz="quarter" idx="12"/>
          </p:nvPr>
        </p:nvPicPr>
        <p:blipFill rotWithShape="1">
          <a:blip r:embed="rId4" cstate="hqprint">
            <a:extLst>
              <a:ext uri="{28A0092B-C50C-407E-A947-70E740481C1C}">
                <a14:useLocalDpi xmlns:a14="http://schemas.microsoft.com/office/drawing/2010/main" val="0"/>
              </a:ext>
            </a:extLst>
          </a:blip>
          <a:srcRect t="2229" b="51331"/>
          <a:stretch/>
        </p:blipFill>
        <p:spPr>
          <a:xfrm>
            <a:off x="1568450" y="4302125"/>
            <a:ext cx="1820863" cy="1268413"/>
          </a:xfrm>
        </p:spPr>
      </p:pic>
      <p:pic>
        <p:nvPicPr>
          <p:cNvPr id="9" name="Picture Placeholder 8"/>
          <p:cNvPicPr>
            <a:picLocks noGrp="1" noChangeAspect="1"/>
          </p:cNvPicPr>
          <p:nvPr>
            <p:ph type="pic" sz="quarter" idx="13"/>
          </p:nvPr>
        </p:nvPicPr>
        <p:blipFill rotWithShape="1">
          <a:blip r:embed="rId5" cstate="hqprint">
            <a:extLst>
              <a:ext uri="{28A0092B-C50C-407E-A947-70E740481C1C}">
                <a14:useLocalDpi xmlns:a14="http://schemas.microsoft.com/office/drawing/2010/main" val="0"/>
              </a:ext>
            </a:extLst>
          </a:blip>
          <a:srcRect t="5396" b="38876"/>
          <a:stretch/>
        </p:blipFill>
        <p:spPr>
          <a:xfrm>
            <a:off x="6486525" y="4302125"/>
            <a:ext cx="1820863" cy="1268413"/>
          </a:xfrm>
        </p:spPr>
      </p:pic>
      <p:pic>
        <p:nvPicPr>
          <p:cNvPr id="28" name="Picture 2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Tree>
    <p:extLst>
      <p:ext uri="{BB962C8B-B14F-4D97-AF65-F5344CB8AC3E}">
        <p14:creationId xmlns:p14="http://schemas.microsoft.com/office/powerpoint/2010/main" val="1144294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7813" b="7813"/>
          <a:stretch>
            <a:fillRect/>
          </a:stretch>
        </p:blipFill>
        <p:spPr/>
      </p:pic>
      <p:sp>
        <p:nvSpPr>
          <p:cNvPr id="38" name="Rectangle 37">
            <a:extLst>
              <a:ext uri="{FF2B5EF4-FFF2-40B4-BE49-F238E27FC236}">
                <a16:creationId xmlns:a16="http://schemas.microsoft.com/office/drawing/2014/main" id="{DE1564AB-46E8-418A-BB51-C5F051D9916F}"/>
              </a:ext>
            </a:extLst>
          </p:cNvPr>
          <p:cNvSpPr/>
          <p:nvPr/>
        </p:nvSpPr>
        <p:spPr>
          <a:xfrm>
            <a:off x="1408113" y="2154238"/>
            <a:ext cx="2805112" cy="3629025"/>
          </a:xfrm>
          <a:prstGeom prst="rect">
            <a:avLst/>
          </a:prstGeom>
          <a:solidFill>
            <a:schemeClr val="bg1"/>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43" name="Rectangle 42">
            <a:extLst>
              <a:ext uri="{FF2B5EF4-FFF2-40B4-BE49-F238E27FC236}">
                <a16:creationId xmlns:a16="http://schemas.microsoft.com/office/drawing/2014/main" id="{6FB85088-B6B2-43B6-9BDE-5CAB9BC0A019}"/>
              </a:ext>
            </a:extLst>
          </p:cNvPr>
          <p:cNvSpPr/>
          <p:nvPr/>
        </p:nvSpPr>
        <p:spPr>
          <a:xfrm>
            <a:off x="1408113" y="2154238"/>
            <a:ext cx="2805112" cy="992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d-ID" sz="3200" dirty="0">
                <a:latin typeface="+mj-lt"/>
              </a:rPr>
              <a:t>Silver</a:t>
            </a:r>
            <a:endParaRPr lang="en-ID" sz="3200" dirty="0">
              <a:latin typeface="+mj-lt"/>
            </a:endParaRPr>
          </a:p>
        </p:txBody>
      </p:sp>
      <p:sp>
        <p:nvSpPr>
          <p:cNvPr id="40" name="Rectangle 39">
            <a:extLst>
              <a:ext uri="{FF2B5EF4-FFF2-40B4-BE49-F238E27FC236}">
                <a16:creationId xmlns:a16="http://schemas.microsoft.com/office/drawing/2014/main" id="{289D52EB-9F56-4DC8-B24E-7CA1E65D5069}"/>
              </a:ext>
            </a:extLst>
          </p:cNvPr>
          <p:cNvSpPr/>
          <p:nvPr/>
        </p:nvSpPr>
        <p:spPr>
          <a:xfrm>
            <a:off x="7978775" y="2154238"/>
            <a:ext cx="2805113" cy="3629025"/>
          </a:xfrm>
          <a:prstGeom prst="rect">
            <a:avLst/>
          </a:prstGeom>
          <a:solidFill>
            <a:schemeClr val="bg1"/>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b="1" dirty="0"/>
          </a:p>
        </p:txBody>
      </p:sp>
      <p:sp>
        <p:nvSpPr>
          <p:cNvPr id="47" name="Rectangle 46">
            <a:extLst>
              <a:ext uri="{FF2B5EF4-FFF2-40B4-BE49-F238E27FC236}">
                <a16:creationId xmlns:a16="http://schemas.microsoft.com/office/drawing/2014/main" id="{34E7E70A-BC11-4C1E-9426-EE547ECF0E1C}"/>
              </a:ext>
            </a:extLst>
          </p:cNvPr>
          <p:cNvSpPr/>
          <p:nvPr/>
        </p:nvSpPr>
        <p:spPr>
          <a:xfrm>
            <a:off x="7978775" y="2154238"/>
            <a:ext cx="2805113" cy="9921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d-ID" sz="3200" dirty="0">
                <a:latin typeface="+mj-lt"/>
              </a:rPr>
              <a:t>Platinum</a:t>
            </a:r>
            <a:endParaRPr lang="en-ID" sz="3200" dirty="0">
              <a:latin typeface="+mj-lt"/>
            </a:endParaRPr>
          </a:p>
        </p:txBody>
      </p:sp>
      <p:sp>
        <p:nvSpPr>
          <p:cNvPr id="51" name="Rectangle 50">
            <a:extLst>
              <a:ext uri="{FF2B5EF4-FFF2-40B4-BE49-F238E27FC236}">
                <a16:creationId xmlns:a16="http://schemas.microsoft.com/office/drawing/2014/main" id="{481C5351-A02E-4D5B-AFEE-260625EF2FD1}"/>
              </a:ext>
            </a:extLst>
          </p:cNvPr>
          <p:cNvSpPr/>
          <p:nvPr/>
        </p:nvSpPr>
        <p:spPr>
          <a:xfrm>
            <a:off x="2011363" y="3386138"/>
            <a:ext cx="1598612" cy="423862"/>
          </a:xfrm>
          <a:prstGeom prst="rect">
            <a:avLst/>
          </a:prstGeom>
          <a:noFill/>
        </p:spPr>
        <p:txBody>
          <a:bodyPr>
            <a:spAutoFit/>
          </a:bodyPr>
          <a:lstStyle/>
          <a:p>
            <a:pPr algn="ctr" eaLnBrk="1" fontAlgn="auto" hangingPunct="1">
              <a:lnSpc>
                <a:spcPct val="150000"/>
              </a:lnSpc>
              <a:spcBef>
                <a:spcPts val="0"/>
              </a:spcBef>
              <a:spcAft>
                <a:spcPts val="0"/>
              </a:spcAft>
              <a:defRPr/>
            </a:pPr>
            <a:r>
              <a:rPr lang="en-ID" sz="1600" dirty="0">
                <a:solidFill>
                  <a:schemeClr val="tx1">
                    <a:lumMod val="50000"/>
                    <a:lumOff val="50000"/>
                  </a:schemeClr>
                </a:solidFill>
                <a:latin typeface="+mn-lt"/>
              </a:rPr>
              <a:t>Start From</a:t>
            </a:r>
            <a:endParaRPr lang="id-ID" sz="1600" dirty="0">
              <a:solidFill>
                <a:schemeClr val="tx1">
                  <a:lumMod val="50000"/>
                  <a:lumOff val="50000"/>
                </a:schemeClr>
              </a:solidFill>
              <a:latin typeface="+mn-lt"/>
            </a:endParaRPr>
          </a:p>
        </p:txBody>
      </p:sp>
      <p:sp>
        <p:nvSpPr>
          <p:cNvPr id="52" name="Rectangle 51">
            <a:extLst>
              <a:ext uri="{FF2B5EF4-FFF2-40B4-BE49-F238E27FC236}">
                <a16:creationId xmlns:a16="http://schemas.microsoft.com/office/drawing/2014/main" id="{F38EA5AD-379B-4A5A-860F-D1E9C4760F2E}"/>
              </a:ext>
            </a:extLst>
          </p:cNvPr>
          <p:cNvSpPr/>
          <p:nvPr/>
        </p:nvSpPr>
        <p:spPr>
          <a:xfrm>
            <a:off x="8582025" y="3386138"/>
            <a:ext cx="1598613" cy="423862"/>
          </a:xfrm>
          <a:prstGeom prst="rect">
            <a:avLst/>
          </a:prstGeom>
          <a:noFill/>
        </p:spPr>
        <p:txBody>
          <a:bodyPr>
            <a:spAutoFit/>
          </a:bodyPr>
          <a:lstStyle/>
          <a:p>
            <a:pPr algn="ctr" eaLnBrk="1" fontAlgn="auto" hangingPunct="1">
              <a:lnSpc>
                <a:spcPct val="150000"/>
              </a:lnSpc>
              <a:spcBef>
                <a:spcPts val="0"/>
              </a:spcBef>
              <a:spcAft>
                <a:spcPts val="0"/>
              </a:spcAft>
              <a:defRPr/>
            </a:pPr>
            <a:r>
              <a:rPr lang="en-ID" sz="1600" dirty="0">
                <a:solidFill>
                  <a:schemeClr val="tx1">
                    <a:lumMod val="50000"/>
                    <a:lumOff val="50000"/>
                  </a:schemeClr>
                </a:solidFill>
                <a:latin typeface="+mn-lt"/>
              </a:rPr>
              <a:t>Start From</a:t>
            </a:r>
            <a:endParaRPr lang="id-ID" sz="1600" dirty="0">
              <a:solidFill>
                <a:schemeClr val="tx1">
                  <a:lumMod val="50000"/>
                  <a:lumOff val="50000"/>
                </a:schemeClr>
              </a:solidFill>
              <a:latin typeface="+mn-lt"/>
            </a:endParaRPr>
          </a:p>
        </p:txBody>
      </p:sp>
      <p:sp>
        <p:nvSpPr>
          <p:cNvPr id="55" name="Rectangle 54">
            <a:extLst>
              <a:ext uri="{FF2B5EF4-FFF2-40B4-BE49-F238E27FC236}">
                <a16:creationId xmlns:a16="http://schemas.microsoft.com/office/drawing/2014/main" id="{77422C01-AAB0-41D6-8A30-64CD4691ED30}"/>
              </a:ext>
            </a:extLst>
          </p:cNvPr>
          <p:cNvSpPr/>
          <p:nvPr/>
        </p:nvSpPr>
        <p:spPr>
          <a:xfrm>
            <a:off x="1789113" y="3695700"/>
            <a:ext cx="2044700" cy="917575"/>
          </a:xfrm>
          <a:prstGeom prst="rect">
            <a:avLst/>
          </a:prstGeom>
          <a:noFill/>
        </p:spPr>
        <p:txBody>
          <a:bodyPr>
            <a:spAutoFit/>
          </a:bodyPr>
          <a:lstStyle/>
          <a:p>
            <a:pPr algn="ctr" eaLnBrk="1" fontAlgn="auto" hangingPunct="1">
              <a:lnSpc>
                <a:spcPct val="150000"/>
              </a:lnSpc>
              <a:spcBef>
                <a:spcPts val="0"/>
              </a:spcBef>
              <a:spcAft>
                <a:spcPts val="0"/>
              </a:spcAft>
              <a:defRPr/>
            </a:pPr>
            <a:r>
              <a:rPr lang="id-ID" sz="4000" b="1" dirty="0">
                <a:solidFill>
                  <a:schemeClr val="tx1">
                    <a:lumMod val="65000"/>
                    <a:lumOff val="35000"/>
                  </a:schemeClr>
                </a:solidFill>
                <a:latin typeface="+mn-lt"/>
              </a:rPr>
              <a:t>$ 190</a:t>
            </a:r>
          </a:p>
        </p:txBody>
      </p:sp>
      <p:sp>
        <p:nvSpPr>
          <p:cNvPr id="58" name="Rectangle 57">
            <a:extLst>
              <a:ext uri="{FF2B5EF4-FFF2-40B4-BE49-F238E27FC236}">
                <a16:creationId xmlns:a16="http://schemas.microsoft.com/office/drawing/2014/main" id="{3AA4B1E0-D423-43F6-AEA6-B2B65CA45C6E}"/>
              </a:ext>
            </a:extLst>
          </p:cNvPr>
          <p:cNvSpPr/>
          <p:nvPr/>
        </p:nvSpPr>
        <p:spPr>
          <a:xfrm>
            <a:off x="8358188" y="3695700"/>
            <a:ext cx="2044700" cy="915988"/>
          </a:xfrm>
          <a:prstGeom prst="rect">
            <a:avLst/>
          </a:prstGeom>
          <a:noFill/>
        </p:spPr>
        <p:txBody>
          <a:bodyPr>
            <a:spAutoFit/>
          </a:bodyPr>
          <a:lstStyle/>
          <a:p>
            <a:pPr algn="ctr" eaLnBrk="1" fontAlgn="auto" hangingPunct="1">
              <a:lnSpc>
                <a:spcPct val="150000"/>
              </a:lnSpc>
              <a:spcBef>
                <a:spcPts val="0"/>
              </a:spcBef>
              <a:spcAft>
                <a:spcPts val="0"/>
              </a:spcAft>
              <a:defRPr/>
            </a:pPr>
            <a:r>
              <a:rPr lang="id-ID" sz="4000" b="1" dirty="0">
                <a:solidFill>
                  <a:schemeClr val="tx1">
                    <a:lumMod val="65000"/>
                    <a:lumOff val="35000"/>
                  </a:schemeClr>
                </a:solidFill>
                <a:latin typeface="+mn-lt"/>
              </a:rPr>
              <a:t>$ 390</a:t>
            </a:r>
          </a:p>
        </p:txBody>
      </p:sp>
      <p:sp>
        <p:nvSpPr>
          <p:cNvPr id="61" name="Rectangle 60">
            <a:extLst>
              <a:ext uri="{FF2B5EF4-FFF2-40B4-BE49-F238E27FC236}">
                <a16:creationId xmlns:a16="http://schemas.microsoft.com/office/drawing/2014/main" id="{3ABD6103-8B13-433B-9C17-D2D25F0466FD}"/>
              </a:ext>
            </a:extLst>
          </p:cNvPr>
          <p:cNvSpPr/>
          <p:nvPr/>
        </p:nvSpPr>
        <p:spPr>
          <a:xfrm>
            <a:off x="1544638" y="4618038"/>
            <a:ext cx="2532062" cy="615950"/>
          </a:xfrm>
          <a:prstGeom prst="rect">
            <a:avLst/>
          </a:prstGeom>
          <a:noFill/>
        </p:spPr>
        <p:txBody>
          <a:bodyPr>
            <a:spAutoFit/>
          </a:bodyPr>
          <a:lstStyle/>
          <a:p>
            <a:pPr algn="ctr"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 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a:t>
            </a:r>
          </a:p>
        </p:txBody>
      </p:sp>
      <p:sp>
        <p:nvSpPr>
          <p:cNvPr id="62" name="Rectangle 61">
            <a:extLst>
              <a:ext uri="{FF2B5EF4-FFF2-40B4-BE49-F238E27FC236}">
                <a16:creationId xmlns:a16="http://schemas.microsoft.com/office/drawing/2014/main" id="{AAF8928E-4C89-44B2-8B1E-D98DAC4D38D1}"/>
              </a:ext>
            </a:extLst>
          </p:cNvPr>
          <p:cNvSpPr/>
          <p:nvPr/>
        </p:nvSpPr>
        <p:spPr>
          <a:xfrm>
            <a:off x="8115300" y="4618038"/>
            <a:ext cx="2532063" cy="615950"/>
          </a:xfrm>
          <a:prstGeom prst="rect">
            <a:avLst/>
          </a:prstGeom>
          <a:noFill/>
        </p:spPr>
        <p:txBody>
          <a:bodyPr>
            <a:spAutoFit/>
          </a:bodyPr>
          <a:lstStyle/>
          <a:p>
            <a:pPr algn="ctr"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 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a:t>
            </a:r>
          </a:p>
        </p:txBody>
      </p:sp>
      <p:sp>
        <p:nvSpPr>
          <p:cNvPr id="70" name="Rectangle 69">
            <a:extLst>
              <a:ext uri="{FF2B5EF4-FFF2-40B4-BE49-F238E27FC236}">
                <a16:creationId xmlns:a16="http://schemas.microsoft.com/office/drawing/2014/main" id="{CC178DBC-8E82-4A7D-B9AE-6B0E8196AFD4}"/>
              </a:ext>
            </a:extLst>
          </p:cNvPr>
          <p:cNvSpPr/>
          <p:nvPr/>
        </p:nvSpPr>
        <p:spPr>
          <a:xfrm>
            <a:off x="4692650" y="2154238"/>
            <a:ext cx="2806700" cy="3629025"/>
          </a:xfrm>
          <a:prstGeom prst="rect">
            <a:avLst/>
          </a:prstGeom>
          <a:solidFill>
            <a:schemeClr val="bg1"/>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b="1" dirty="0"/>
          </a:p>
        </p:txBody>
      </p:sp>
      <p:sp>
        <p:nvSpPr>
          <p:cNvPr id="71" name="Rectangle 70">
            <a:extLst>
              <a:ext uri="{FF2B5EF4-FFF2-40B4-BE49-F238E27FC236}">
                <a16:creationId xmlns:a16="http://schemas.microsoft.com/office/drawing/2014/main" id="{82AC0415-EEB3-4E64-805B-1AD085ADB90A}"/>
              </a:ext>
            </a:extLst>
          </p:cNvPr>
          <p:cNvSpPr/>
          <p:nvPr/>
        </p:nvSpPr>
        <p:spPr>
          <a:xfrm>
            <a:off x="4692650" y="2154238"/>
            <a:ext cx="2806700" cy="992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d-ID" sz="3200" dirty="0">
                <a:latin typeface="+mj-lt"/>
              </a:rPr>
              <a:t>Gold</a:t>
            </a:r>
            <a:endParaRPr lang="en-ID" sz="3200" dirty="0">
              <a:latin typeface="+mj-lt"/>
            </a:endParaRPr>
          </a:p>
        </p:txBody>
      </p:sp>
      <p:sp>
        <p:nvSpPr>
          <p:cNvPr id="72" name="Rectangle 71">
            <a:extLst>
              <a:ext uri="{FF2B5EF4-FFF2-40B4-BE49-F238E27FC236}">
                <a16:creationId xmlns:a16="http://schemas.microsoft.com/office/drawing/2014/main" id="{19C53529-C457-4232-9E36-FE7B6050B918}"/>
              </a:ext>
            </a:extLst>
          </p:cNvPr>
          <p:cNvSpPr/>
          <p:nvPr/>
        </p:nvSpPr>
        <p:spPr>
          <a:xfrm>
            <a:off x="5295900" y="3386138"/>
            <a:ext cx="1600200" cy="423862"/>
          </a:xfrm>
          <a:prstGeom prst="rect">
            <a:avLst/>
          </a:prstGeom>
          <a:noFill/>
        </p:spPr>
        <p:txBody>
          <a:bodyPr>
            <a:spAutoFit/>
          </a:bodyPr>
          <a:lstStyle/>
          <a:p>
            <a:pPr algn="ctr" eaLnBrk="1" fontAlgn="auto" hangingPunct="1">
              <a:lnSpc>
                <a:spcPct val="150000"/>
              </a:lnSpc>
              <a:spcBef>
                <a:spcPts val="0"/>
              </a:spcBef>
              <a:spcAft>
                <a:spcPts val="0"/>
              </a:spcAft>
              <a:defRPr/>
            </a:pPr>
            <a:r>
              <a:rPr lang="en-ID" sz="1600" dirty="0">
                <a:solidFill>
                  <a:schemeClr val="tx1">
                    <a:lumMod val="50000"/>
                    <a:lumOff val="50000"/>
                  </a:schemeClr>
                </a:solidFill>
                <a:latin typeface="+mn-lt"/>
              </a:rPr>
              <a:t>Start From</a:t>
            </a:r>
            <a:endParaRPr lang="id-ID" sz="1600" dirty="0">
              <a:solidFill>
                <a:schemeClr val="tx1">
                  <a:lumMod val="50000"/>
                  <a:lumOff val="50000"/>
                </a:schemeClr>
              </a:solidFill>
              <a:latin typeface="+mn-lt"/>
            </a:endParaRPr>
          </a:p>
        </p:txBody>
      </p:sp>
      <p:sp>
        <p:nvSpPr>
          <p:cNvPr id="74" name="Rectangle 73">
            <a:extLst>
              <a:ext uri="{FF2B5EF4-FFF2-40B4-BE49-F238E27FC236}">
                <a16:creationId xmlns:a16="http://schemas.microsoft.com/office/drawing/2014/main" id="{31DE2536-F383-4FE6-A79F-164540F956D6}"/>
              </a:ext>
            </a:extLst>
          </p:cNvPr>
          <p:cNvSpPr/>
          <p:nvPr/>
        </p:nvSpPr>
        <p:spPr>
          <a:xfrm>
            <a:off x="5073650" y="3695700"/>
            <a:ext cx="2044700" cy="915988"/>
          </a:xfrm>
          <a:prstGeom prst="rect">
            <a:avLst/>
          </a:prstGeom>
          <a:noFill/>
        </p:spPr>
        <p:txBody>
          <a:bodyPr>
            <a:spAutoFit/>
          </a:bodyPr>
          <a:lstStyle/>
          <a:p>
            <a:pPr algn="ctr" eaLnBrk="1" fontAlgn="auto" hangingPunct="1">
              <a:lnSpc>
                <a:spcPct val="150000"/>
              </a:lnSpc>
              <a:spcBef>
                <a:spcPts val="0"/>
              </a:spcBef>
              <a:spcAft>
                <a:spcPts val="0"/>
              </a:spcAft>
              <a:defRPr/>
            </a:pPr>
            <a:r>
              <a:rPr lang="id-ID" sz="4000" b="1" dirty="0">
                <a:solidFill>
                  <a:schemeClr val="tx1">
                    <a:lumMod val="65000"/>
                    <a:lumOff val="35000"/>
                  </a:schemeClr>
                </a:solidFill>
                <a:latin typeface="+mn-lt"/>
              </a:rPr>
              <a:t>$ 290</a:t>
            </a:r>
          </a:p>
        </p:txBody>
      </p:sp>
      <p:sp>
        <p:nvSpPr>
          <p:cNvPr id="75" name="Rectangle 74">
            <a:extLst>
              <a:ext uri="{FF2B5EF4-FFF2-40B4-BE49-F238E27FC236}">
                <a16:creationId xmlns:a16="http://schemas.microsoft.com/office/drawing/2014/main" id="{22DC483D-0788-4E60-A315-D3DBF16D4573}"/>
              </a:ext>
            </a:extLst>
          </p:cNvPr>
          <p:cNvSpPr/>
          <p:nvPr/>
        </p:nvSpPr>
        <p:spPr>
          <a:xfrm>
            <a:off x="4830763" y="4618038"/>
            <a:ext cx="2530475" cy="615950"/>
          </a:xfrm>
          <a:prstGeom prst="rect">
            <a:avLst/>
          </a:prstGeom>
          <a:noFill/>
        </p:spPr>
        <p:txBody>
          <a:bodyPr>
            <a:spAutoFit/>
          </a:bodyPr>
          <a:lstStyle/>
          <a:p>
            <a:pPr algn="ctr" eaLnBrk="1" fontAlgn="auto" hangingPunct="1">
              <a:lnSpc>
                <a:spcPct val="150000"/>
              </a:lnSpc>
              <a:spcBef>
                <a:spcPts val="0"/>
              </a:spcBef>
              <a:spcAft>
                <a:spcPts val="0"/>
              </a:spcAft>
              <a:defRPr/>
            </a:pPr>
            <a:r>
              <a:rPr lang="id-ID" sz="1200" dirty="0">
                <a:solidFill>
                  <a:schemeClr val="tx1">
                    <a:lumMod val="50000"/>
                    <a:lumOff val="50000"/>
                  </a:schemeClr>
                </a:solidFill>
                <a:latin typeface="+mn-lt"/>
              </a:rPr>
              <a:t>Lorem ipsum dolor sit amet, consectetur adipis cing elit.</a:t>
            </a:r>
            <a:r>
              <a:rPr lang="en-US" sz="1200" dirty="0">
                <a:solidFill>
                  <a:schemeClr val="tx1">
                    <a:lumMod val="50000"/>
                    <a:lumOff val="50000"/>
                  </a:schemeClr>
                </a:solidFill>
                <a:latin typeface="+mn-lt"/>
              </a:rPr>
              <a:t> </a:t>
            </a:r>
            <a:r>
              <a:rPr lang="id-ID" sz="1200" dirty="0">
                <a:solidFill>
                  <a:schemeClr val="tx1">
                    <a:lumMod val="50000"/>
                    <a:lumOff val="50000"/>
                  </a:schemeClr>
                </a:solidFill>
                <a:latin typeface="+mn-lt"/>
              </a:rPr>
              <a:t>Proin</a:t>
            </a:r>
          </a:p>
        </p:txBody>
      </p:sp>
      <p:sp>
        <p:nvSpPr>
          <p:cNvPr id="26" name="TextBox 25">
            <a:extLst>
              <a:ext uri="{FF2B5EF4-FFF2-40B4-BE49-F238E27FC236}">
                <a16:creationId xmlns:a16="http://schemas.microsoft.com/office/drawing/2014/main" id="{C96D5FFF-5FA1-4288-B8A3-99AE2D49FCEA}"/>
              </a:ext>
            </a:extLst>
          </p:cNvPr>
          <p:cNvSpPr txBox="1"/>
          <p:nvPr/>
        </p:nvSpPr>
        <p:spPr>
          <a:xfrm>
            <a:off x="3562350" y="1064419"/>
            <a:ext cx="5067300" cy="708025"/>
          </a:xfrm>
          <a:prstGeom prst="rect">
            <a:avLst/>
          </a:prstGeom>
          <a:noFill/>
        </p:spPr>
        <p:txBody>
          <a:bodyPr>
            <a:spAutoFit/>
          </a:bodyPr>
          <a:lstStyle/>
          <a:p>
            <a:pPr algn="ctr" eaLnBrk="1" fontAlgn="auto" hangingPunct="1">
              <a:spcBef>
                <a:spcPts val="0"/>
              </a:spcBef>
              <a:spcAft>
                <a:spcPts val="0"/>
              </a:spcAft>
              <a:defRPr/>
            </a:pPr>
            <a:r>
              <a:rPr lang="id-ID" sz="4000" b="1" dirty="0">
                <a:solidFill>
                  <a:schemeClr val="bg1"/>
                </a:solidFill>
                <a:latin typeface="+mj-lt"/>
              </a:rPr>
              <a:t>Pricing Tables</a:t>
            </a:r>
            <a:endParaRPr lang="en-US" sz="4000" b="1" dirty="0">
              <a:solidFill>
                <a:schemeClr val="bg1"/>
              </a:solidFill>
              <a:latin typeface="+mj-lt"/>
            </a:endParaRPr>
          </a:p>
        </p:txBody>
      </p:sp>
      <p:sp>
        <p:nvSpPr>
          <p:cNvPr id="28" name="Isosceles Triangle 27">
            <a:extLst>
              <a:ext uri="{FF2B5EF4-FFF2-40B4-BE49-F238E27FC236}">
                <a16:creationId xmlns:a16="http://schemas.microsoft.com/office/drawing/2014/main" id="{3C7EA69B-B49E-43D3-871D-ACD2F6E36A58}"/>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9" name="Isosceles Triangle 28">
            <a:extLst>
              <a:ext uri="{FF2B5EF4-FFF2-40B4-BE49-F238E27FC236}">
                <a16:creationId xmlns:a16="http://schemas.microsoft.com/office/drawing/2014/main" id="{000CBA06-3445-4B5F-8220-95BF60B49148}"/>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Tree>
    <p:extLst>
      <p:ext uri="{BB962C8B-B14F-4D97-AF65-F5344CB8AC3E}">
        <p14:creationId xmlns:p14="http://schemas.microsoft.com/office/powerpoint/2010/main" val="33880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9955" b="9955"/>
          <a:stretch>
            <a:fillRect/>
          </a:stretch>
        </p:blipFill>
        <p:spPr/>
      </p:pic>
      <p:sp>
        <p:nvSpPr>
          <p:cNvPr id="33" name="Isosceles Triangle 32">
            <a:extLst>
              <a:ext uri="{FF2B5EF4-FFF2-40B4-BE49-F238E27FC236}">
                <a16:creationId xmlns:a16="http://schemas.microsoft.com/office/drawing/2014/main" id="{014EFF13-5F06-4B3B-888B-70AF37525C45}"/>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42" name="Isosceles Triangle 41">
            <a:extLst>
              <a:ext uri="{FF2B5EF4-FFF2-40B4-BE49-F238E27FC236}">
                <a16:creationId xmlns:a16="http://schemas.microsoft.com/office/drawing/2014/main" id="{64E7F2A6-F933-4B7A-8EEE-D942B880E3E1}"/>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50" name="TextBox 49">
            <a:extLst>
              <a:ext uri="{FF2B5EF4-FFF2-40B4-BE49-F238E27FC236}">
                <a16:creationId xmlns:a16="http://schemas.microsoft.com/office/drawing/2014/main" id="{22A419A8-7FEF-4EB8-B231-B7376C282B70}"/>
              </a:ext>
            </a:extLst>
          </p:cNvPr>
          <p:cNvSpPr txBox="1"/>
          <p:nvPr/>
        </p:nvSpPr>
        <p:spPr>
          <a:xfrm>
            <a:off x="2454275" y="2497932"/>
            <a:ext cx="7283450" cy="1862137"/>
          </a:xfrm>
          <a:prstGeom prst="rect">
            <a:avLst/>
          </a:prstGeom>
          <a:noFill/>
        </p:spPr>
        <p:txBody>
          <a:bodyPr wrap="none">
            <a:spAutoFit/>
          </a:bodyPr>
          <a:lstStyle/>
          <a:p>
            <a:pPr algn="ctr" eaLnBrk="1" fontAlgn="auto" hangingPunct="1">
              <a:spcBef>
                <a:spcPts val="0"/>
              </a:spcBef>
              <a:spcAft>
                <a:spcPts val="0"/>
              </a:spcAft>
              <a:defRPr/>
            </a:pPr>
            <a:r>
              <a:rPr lang="id-ID" sz="11500" b="1" spc="600" dirty="0">
                <a:solidFill>
                  <a:schemeClr val="bg1"/>
                </a:solidFill>
                <a:latin typeface="+mj-lt"/>
              </a:rPr>
              <a:t>THANK </a:t>
            </a:r>
            <a:r>
              <a:rPr lang="id-ID" sz="11500" b="1" spc="600" dirty="0">
                <a:solidFill>
                  <a:schemeClr val="accent5"/>
                </a:solidFill>
                <a:latin typeface="+mj-lt"/>
              </a:rPr>
              <a:t>YOU</a:t>
            </a:r>
          </a:p>
        </p:txBody>
      </p:sp>
    </p:spTree>
    <p:extLst>
      <p:ext uri="{BB962C8B-B14F-4D97-AF65-F5344CB8AC3E}">
        <p14:creationId xmlns:p14="http://schemas.microsoft.com/office/powerpoint/2010/main" val="265623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t="17329" b="17329"/>
          <a:stretch>
            <a:fillRect/>
          </a:stretch>
        </p:blipFill>
        <p:spPr>
          <a:xfrm>
            <a:off x="6997700" y="0"/>
            <a:ext cx="5194300" cy="3394075"/>
          </a:xfrm>
        </p:spPr>
      </p:pic>
      <p:sp>
        <p:nvSpPr>
          <p:cNvPr id="8" name="TextBox 7">
            <a:extLst>
              <a:ext uri="{FF2B5EF4-FFF2-40B4-BE49-F238E27FC236}">
                <a16:creationId xmlns:a16="http://schemas.microsoft.com/office/drawing/2014/main" id="{E4F1D3D8-9D61-49D5-A1AB-2C8E3D0801F6}"/>
              </a:ext>
            </a:extLst>
          </p:cNvPr>
          <p:cNvSpPr txBox="1"/>
          <p:nvPr/>
        </p:nvSpPr>
        <p:spPr>
          <a:xfrm>
            <a:off x="616206" y="1020505"/>
            <a:ext cx="4383088" cy="1323975"/>
          </a:xfrm>
          <a:prstGeom prst="rect">
            <a:avLst/>
          </a:prstGeom>
          <a:noFill/>
        </p:spPr>
        <p:txBody>
          <a:bodyPr wrap="square">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Bring The Modern Look</a:t>
            </a:r>
            <a:endParaRPr lang="en-US" sz="4000" b="1" dirty="0">
              <a:solidFill>
                <a:schemeClr val="tx1">
                  <a:lumMod val="75000"/>
                  <a:lumOff val="25000"/>
                </a:schemeClr>
              </a:solidFill>
              <a:latin typeface="+mj-lt"/>
            </a:endParaRPr>
          </a:p>
        </p:txBody>
      </p:sp>
      <p:sp>
        <p:nvSpPr>
          <p:cNvPr id="31748" name="Rectangle 17"/>
          <p:cNvSpPr>
            <a:spLocks noChangeArrowheads="1"/>
          </p:cNvSpPr>
          <p:nvPr/>
        </p:nvSpPr>
        <p:spPr bwMode="auto">
          <a:xfrm>
            <a:off x="8815388" y="4781550"/>
            <a:ext cx="28305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1200">
                <a:solidFill>
                  <a:schemeClr val="bg1"/>
                </a:solidFill>
                <a:latin typeface="+mn-lt"/>
              </a:rPr>
              <a:t>Lorem ipsum dolor sit amet, consect etur adipiscing elit.</a:t>
            </a:r>
            <a:r>
              <a:rPr lang="en-US" altLang="en-US" sz="1200">
                <a:solidFill>
                  <a:schemeClr val="bg1"/>
                </a:solidFill>
                <a:latin typeface="+mn-lt"/>
              </a:rPr>
              <a:t> </a:t>
            </a:r>
            <a:r>
              <a:rPr lang="id-ID" altLang="en-US" sz="1200">
                <a:solidFill>
                  <a:schemeClr val="bg1"/>
                </a:solidFill>
                <a:latin typeface="+mn-lt"/>
              </a:rPr>
              <a:t>Proin sed </a:t>
            </a:r>
          </a:p>
        </p:txBody>
      </p:sp>
      <p:sp>
        <p:nvSpPr>
          <p:cNvPr id="31749" name="Rectangle 18"/>
          <p:cNvSpPr>
            <a:spLocks noChangeArrowheads="1"/>
          </p:cNvSpPr>
          <p:nvPr/>
        </p:nvSpPr>
        <p:spPr bwMode="auto">
          <a:xfrm>
            <a:off x="8834438" y="3756025"/>
            <a:ext cx="1600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2800" b="1" dirty="0">
                <a:solidFill>
                  <a:schemeClr val="bg1"/>
                </a:solidFill>
                <a:latin typeface="+mn-lt"/>
              </a:rPr>
              <a:t>500+</a:t>
            </a:r>
          </a:p>
        </p:txBody>
      </p:sp>
      <p:sp>
        <p:nvSpPr>
          <p:cNvPr id="31750" name="Rectangle 19"/>
          <p:cNvSpPr>
            <a:spLocks noChangeArrowheads="1"/>
          </p:cNvSpPr>
          <p:nvPr/>
        </p:nvSpPr>
        <p:spPr bwMode="auto">
          <a:xfrm>
            <a:off x="8834438" y="429895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en-ID" altLang="en-US" sz="1200">
                <a:solidFill>
                  <a:schemeClr val="bg1"/>
                </a:solidFill>
                <a:latin typeface="+mn-lt"/>
              </a:rPr>
              <a:t>Best Product</a:t>
            </a:r>
            <a:endParaRPr lang="id-ID" altLang="en-US" sz="1200">
              <a:solidFill>
                <a:schemeClr val="bg1"/>
              </a:solidFill>
              <a:latin typeface="+mn-lt"/>
            </a:endParaRPr>
          </a:p>
        </p:txBody>
      </p:sp>
      <p:sp>
        <p:nvSpPr>
          <p:cNvPr id="14" name="Rectangle 13">
            <a:extLst>
              <a:ext uri="{FF2B5EF4-FFF2-40B4-BE49-F238E27FC236}">
                <a16:creationId xmlns:a16="http://schemas.microsoft.com/office/drawing/2014/main" id="{268834F8-B378-4B60-8F9A-2ED4F4495AC8}"/>
              </a:ext>
            </a:extLst>
          </p:cNvPr>
          <p:cNvSpPr/>
          <p:nvPr/>
        </p:nvSpPr>
        <p:spPr>
          <a:xfrm>
            <a:off x="616206" y="2927350"/>
            <a:ext cx="4383088" cy="612732"/>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75000"/>
                    <a:lumOff val="25000"/>
                  </a:schemeClr>
                </a:solidFill>
                <a:latin typeface="+mn-lt"/>
              </a:rPr>
              <a:t>Lorem ipsum dolor sit amet, consectetur adipiscing elit.</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Proin sed libero in magna ultrices gravida sit ametat diam.</a:t>
            </a:r>
            <a:r>
              <a:rPr lang="en-US" sz="1200" dirty="0">
                <a:solidFill>
                  <a:schemeClr val="tx1">
                    <a:lumMod val="75000"/>
                    <a:lumOff val="25000"/>
                  </a:schemeClr>
                </a:solidFill>
                <a:latin typeface="+mn-lt"/>
              </a:rPr>
              <a:t> </a:t>
            </a:r>
            <a:endParaRPr lang="id-ID" sz="1200" dirty="0">
              <a:solidFill>
                <a:schemeClr val="tx1">
                  <a:lumMod val="75000"/>
                  <a:lumOff val="25000"/>
                </a:schemeClr>
              </a:solidFill>
              <a:latin typeface="+mn-lt"/>
            </a:endParaRPr>
          </a:p>
        </p:txBody>
      </p:sp>
      <p:sp>
        <p:nvSpPr>
          <p:cNvPr id="21" name="TextBox 20">
            <a:extLst>
              <a:ext uri="{FF2B5EF4-FFF2-40B4-BE49-F238E27FC236}">
                <a16:creationId xmlns:a16="http://schemas.microsoft.com/office/drawing/2014/main" id="{56A1FBE9-E264-4BE9-B458-FD76354FF40D}"/>
              </a:ext>
            </a:extLst>
          </p:cNvPr>
          <p:cNvSpPr txBox="1"/>
          <p:nvPr/>
        </p:nvSpPr>
        <p:spPr>
          <a:xfrm>
            <a:off x="622556" y="2586037"/>
            <a:ext cx="2792413" cy="369888"/>
          </a:xfrm>
          <a:prstGeom prst="rect">
            <a:avLst/>
          </a:prstGeom>
          <a:noFill/>
        </p:spPr>
        <p:txBody>
          <a:bodyPr>
            <a:spAutoFit/>
          </a:bodyPr>
          <a:lstStyle/>
          <a:p>
            <a:pPr eaLnBrk="1" fontAlgn="auto" hangingPunct="1">
              <a:spcBef>
                <a:spcPts val="0"/>
              </a:spcBef>
              <a:spcAft>
                <a:spcPts val="0"/>
              </a:spcAft>
              <a:defRPr/>
            </a:pPr>
            <a:r>
              <a:rPr lang="id-ID" b="1" dirty="0">
                <a:solidFill>
                  <a:schemeClr val="tx1">
                    <a:lumMod val="75000"/>
                    <a:lumOff val="25000"/>
                  </a:schemeClr>
                </a:solidFill>
                <a:latin typeface="+mn-lt"/>
              </a:rPr>
              <a:t>Reason One</a:t>
            </a:r>
          </a:p>
        </p:txBody>
      </p:sp>
      <p:sp>
        <p:nvSpPr>
          <p:cNvPr id="22" name="Rectangle 21">
            <a:extLst>
              <a:ext uri="{FF2B5EF4-FFF2-40B4-BE49-F238E27FC236}">
                <a16:creationId xmlns:a16="http://schemas.microsoft.com/office/drawing/2014/main" id="{ADDA0FE5-E230-4057-A1F1-A76E5B20FEBA}"/>
              </a:ext>
            </a:extLst>
          </p:cNvPr>
          <p:cNvSpPr/>
          <p:nvPr/>
        </p:nvSpPr>
        <p:spPr>
          <a:xfrm>
            <a:off x="616206" y="4164012"/>
            <a:ext cx="4383088" cy="612732"/>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75000"/>
                    <a:lumOff val="25000"/>
                  </a:schemeClr>
                </a:solidFill>
                <a:latin typeface="+mn-lt"/>
              </a:rPr>
              <a:t>Lorem ipsum dolor sit amet, consectetur adipiscing elit.</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Proin sed libero in magna ultrices gravida sit ametat diam.</a:t>
            </a:r>
            <a:r>
              <a:rPr lang="en-US" sz="1200" dirty="0">
                <a:solidFill>
                  <a:schemeClr val="tx1">
                    <a:lumMod val="75000"/>
                    <a:lumOff val="25000"/>
                  </a:schemeClr>
                </a:solidFill>
                <a:latin typeface="+mn-lt"/>
              </a:rPr>
              <a:t> </a:t>
            </a:r>
            <a:endParaRPr lang="id-ID" sz="1200" dirty="0">
              <a:solidFill>
                <a:schemeClr val="tx1">
                  <a:lumMod val="75000"/>
                  <a:lumOff val="25000"/>
                </a:schemeClr>
              </a:solidFill>
              <a:latin typeface="+mn-lt"/>
            </a:endParaRPr>
          </a:p>
        </p:txBody>
      </p:sp>
      <p:sp>
        <p:nvSpPr>
          <p:cNvPr id="23" name="TextBox 22">
            <a:extLst>
              <a:ext uri="{FF2B5EF4-FFF2-40B4-BE49-F238E27FC236}">
                <a16:creationId xmlns:a16="http://schemas.microsoft.com/office/drawing/2014/main" id="{ED2F4C5B-17E2-40B1-90D1-C9A13E7851FB}"/>
              </a:ext>
            </a:extLst>
          </p:cNvPr>
          <p:cNvSpPr txBox="1"/>
          <p:nvPr/>
        </p:nvSpPr>
        <p:spPr>
          <a:xfrm>
            <a:off x="622556" y="3822700"/>
            <a:ext cx="2792413" cy="369887"/>
          </a:xfrm>
          <a:prstGeom prst="rect">
            <a:avLst/>
          </a:prstGeom>
          <a:noFill/>
        </p:spPr>
        <p:txBody>
          <a:bodyPr>
            <a:spAutoFit/>
          </a:bodyPr>
          <a:lstStyle/>
          <a:p>
            <a:pPr eaLnBrk="1" fontAlgn="auto" hangingPunct="1">
              <a:spcBef>
                <a:spcPts val="0"/>
              </a:spcBef>
              <a:spcAft>
                <a:spcPts val="0"/>
              </a:spcAft>
              <a:defRPr/>
            </a:pPr>
            <a:r>
              <a:rPr lang="id-ID" b="1" dirty="0">
                <a:solidFill>
                  <a:schemeClr val="tx1">
                    <a:lumMod val="75000"/>
                    <a:lumOff val="25000"/>
                  </a:schemeClr>
                </a:solidFill>
                <a:latin typeface="+mn-lt"/>
              </a:rPr>
              <a:t>Reason Two</a:t>
            </a:r>
          </a:p>
        </p:txBody>
      </p:sp>
      <p:pic>
        <p:nvPicPr>
          <p:cNvPr id="4" name="Picture Placeholder 3"/>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9334" r="9334"/>
          <a:stretch>
            <a:fillRect/>
          </a:stretch>
        </p:blipFill>
        <p:spPr>
          <a:xfrm>
            <a:off x="6096000" y="1612900"/>
            <a:ext cx="2463800" cy="3786188"/>
          </a:xfrm>
        </p:spPr>
      </p:pic>
      <p:pic>
        <p:nvPicPr>
          <p:cNvPr id="17" name="Pictur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18" name="Isosceles Triangle 17">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19" name="Isosceles Triangle 18">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374448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477" b="477"/>
          <a:stretch>
            <a:fillRect/>
          </a:stretch>
        </p:blipFill>
        <p:spPr>
          <a:xfrm>
            <a:off x="984250" y="0"/>
            <a:ext cx="4616450" cy="6858000"/>
          </a:xfrm>
        </p:spPr>
      </p:pic>
      <p:sp>
        <p:nvSpPr>
          <p:cNvPr id="7" name="TextBox 6">
            <a:extLst>
              <a:ext uri="{FF2B5EF4-FFF2-40B4-BE49-F238E27FC236}">
                <a16:creationId xmlns:a16="http://schemas.microsoft.com/office/drawing/2014/main" id="{D3E2C1CB-556B-4CD6-9A1B-BF8D06B37A01}"/>
              </a:ext>
            </a:extLst>
          </p:cNvPr>
          <p:cNvSpPr txBox="1"/>
          <p:nvPr/>
        </p:nvSpPr>
        <p:spPr>
          <a:xfrm>
            <a:off x="6102373" y="1002405"/>
            <a:ext cx="3752850" cy="1322387"/>
          </a:xfrm>
          <a:prstGeom prst="rect">
            <a:avLst/>
          </a:prstGeom>
          <a:noFill/>
        </p:spPr>
        <p:txBody>
          <a:bodyPr>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Our Fashion Is High In Quality</a:t>
            </a:r>
            <a:endParaRPr lang="en-US" sz="4000" b="1" dirty="0">
              <a:solidFill>
                <a:schemeClr val="tx1">
                  <a:lumMod val="75000"/>
                  <a:lumOff val="25000"/>
                </a:schemeClr>
              </a:solidFill>
              <a:latin typeface="+mj-lt"/>
            </a:endParaRPr>
          </a:p>
        </p:txBody>
      </p:sp>
      <p:sp>
        <p:nvSpPr>
          <p:cNvPr id="20" name="Rectangle 19">
            <a:extLst>
              <a:ext uri="{FF2B5EF4-FFF2-40B4-BE49-F238E27FC236}">
                <a16:creationId xmlns:a16="http://schemas.microsoft.com/office/drawing/2014/main" id="{7A1FA83E-AFE6-4BB2-98ED-8E0E5997C2ED}"/>
              </a:ext>
            </a:extLst>
          </p:cNvPr>
          <p:cNvSpPr/>
          <p:nvPr/>
        </p:nvSpPr>
        <p:spPr>
          <a:xfrm>
            <a:off x="6098482" y="4181320"/>
            <a:ext cx="4633912" cy="923330"/>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75000"/>
                    <a:lumOff val="25000"/>
                  </a:schemeClr>
                </a:solidFill>
                <a:latin typeface="+mn-lt"/>
              </a:rPr>
              <a:t>Lorem ipsum dolor sit amet, consectetur adipiscing elit.</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Proin sed libero in magna ultrices gravida sit ametat diam.</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Suspendisse placerat gravida magna</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vel fermentum.</a:t>
            </a:r>
            <a:r>
              <a:rPr lang="en-US" sz="1200" dirty="0">
                <a:solidFill>
                  <a:schemeClr val="tx1">
                    <a:lumMod val="75000"/>
                    <a:lumOff val="25000"/>
                  </a:schemeClr>
                </a:solidFill>
                <a:latin typeface="+mn-lt"/>
              </a:rPr>
              <a:t> </a:t>
            </a:r>
            <a:endParaRPr lang="id-ID" sz="1200" dirty="0">
              <a:solidFill>
                <a:schemeClr val="tx1">
                  <a:lumMod val="75000"/>
                  <a:lumOff val="25000"/>
                </a:schemeClr>
              </a:solidFill>
              <a:latin typeface="+mn-lt"/>
            </a:endParaRPr>
          </a:p>
        </p:txBody>
      </p:sp>
      <p:sp>
        <p:nvSpPr>
          <p:cNvPr id="21" name="TextBox 20">
            <a:extLst>
              <a:ext uri="{FF2B5EF4-FFF2-40B4-BE49-F238E27FC236}">
                <a16:creationId xmlns:a16="http://schemas.microsoft.com/office/drawing/2014/main" id="{4164CF47-1C71-4DEB-BAE5-9557DDE3141E}"/>
              </a:ext>
            </a:extLst>
          </p:cNvPr>
          <p:cNvSpPr txBox="1"/>
          <p:nvPr/>
        </p:nvSpPr>
        <p:spPr>
          <a:xfrm>
            <a:off x="6104832" y="3763807"/>
            <a:ext cx="2792412" cy="369888"/>
          </a:xfrm>
          <a:prstGeom prst="rect">
            <a:avLst/>
          </a:prstGeom>
          <a:noFill/>
        </p:spPr>
        <p:txBody>
          <a:bodyPr>
            <a:spAutoFit/>
          </a:bodyPr>
          <a:lstStyle/>
          <a:p>
            <a:pPr eaLnBrk="1" fontAlgn="auto" hangingPunct="1">
              <a:spcBef>
                <a:spcPts val="0"/>
              </a:spcBef>
              <a:spcAft>
                <a:spcPts val="0"/>
              </a:spcAft>
              <a:defRPr/>
            </a:pPr>
            <a:r>
              <a:rPr lang="id-ID" b="1" dirty="0">
                <a:solidFill>
                  <a:schemeClr val="tx1">
                    <a:lumMod val="75000"/>
                    <a:lumOff val="25000"/>
                  </a:schemeClr>
                </a:solidFill>
                <a:latin typeface="+mn-lt"/>
              </a:rPr>
              <a:t>Quality Product</a:t>
            </a:r>
          </a:p>
        </p:txBody>
      </p:sp>
      <p:sp>
        <p:nvSpPr>
          <p:cNvPr id="27" name="Rectangle 26">
            <a:extLst>
              <a:ext uri="{FF2B5EF4-FFF2-40B4-BE49-F238E27FC236}">
                <a16:creationId xmlns:a16="http://schemas.microsoft.com/office/drawing/2014/main" id="{E1633B83-DBB3-4E81-B494-F0780493FB97}"/>
              </a:ext>
            </a:extLst>
          </p:cNvPr>
          <p:cNvSpPr/>
          <p:nvPr/>
        </p:nvSpPr>
        <p:spPr>
          <a:xfrm>
            <a:off x="6741419" y="5400520"/>
            <a:ext cx="2054225" cy="349250"/>
          </a:xfrm>
          <a:prstGeom prst="rect">
            <a:avLst/>
          </a:prstGeom>
          <a:noFill/>
        </p:spPr>
        <p:txBody>
          <a:bodyPr>
            <a:spAutoFit/>
          </a:bodyPr>
          <a:lstStyle/>
          <a:p>
            <a:pPr eaLnBrk="1" fontAlgn="auto" hangingPunct="1">
              <a:lnSpc>
                <a:spcPct val="110000"/>
              </a:lnSpc>
              <a:spcBef>
                <a:spcPts val="0"/>
              </a:spcBef>
              <a:spcAft>
                <a:spcPts val="0"/>
              </a:spcAft>
              <a:defRPr/>
            </a:pPr>
            <a:r>
              <a:rPr lang="id-ID" sz="1600" b="1" dirty="0">
                <a:solidFill>
                  <a:schemeClr val="tx1">
                    <a:lumMod val="75000"/>
                    <a:lumOff val="25000"/>
                  </a:schemeClr>
                </a:solidFill>
                <a:latin typeface="+mn-lt"/>
              </a:rPr>
              <a:t>The Modern Look</a:t>
            </a:r>
          </a:p>
        </p:txBody>
      </p:sp>
      <p:sp>
        <p:nvSpPr>
          <p:cNvPr id="28" name="Rectangle 27">
            <a:extLst>
              <a:ext uri="{FF2B5EF4-FFF2-40B4-BE49-F238E27FC236}">
                <a16:creationId xmlns:a16="http://schemas.microsoft.com/office/drawing/2014/main" id="{213890F5-9F8C-4585-A17B-13FFF167EAA1}"/>
              </a:ext>
            </a:extLst>
          </p:cNvPr>
          <p:cNvSpPr/>
          <p:nvPr/>
        </p:nvSpPr>
        <p:spPr>
          <a:xfrm>
            <a:off x="6741419" y="5702145"/>
            <a:ext cx="2371725" cy="252412"/>
          </a:xfrm>
          <a:prstGeom prst="rect">
            <a:avLst/>
          </a:prstGeom>
          <a:noFill/>
        </p:spPr>
        <p:txBody>
          <a:bodyPr>
            <a:spAutoFit/>
          </a:bodyPr>
          <a:lstStyle/>
          <a:p>
            <a:pPr eaLnBrk="1" fontAlgn="auto" hangingPunct="1">
              <a:lnSpc>
                <a:spcPct val="110000"/>
              </a:lnSpc>
              <a:spcBef>
                <a:spcPts val="0"/>
              </a:spcBef>
              <a:spcAft>
                <a:spcPts val="0"/>
              </a:spcAft>
              <a:defRPr/>
            </a:pPr>
            <a:r>
              <a:rPr lang="id-ID" sz="1000" i="1" dirty="0">
                <a:solidFill>
                  <a:schemeClr val="tx1">
                    <a:lumMod val="75000"/>
                    <a:lumOff val="25000"/>
                  </a:schemeClr>
                </a:solidFill>
                <a:latin typeface="+mn-lt"/>
              </a:rPr>
              <a:t>Lentera Fashion Is Millenial Need</a:t>
            </a:r>
          </a:p>
        </p:txBody>
      </p:sp>
      <p:sp>
        <p:nvSpPr>
          <p:cNvPr id="30" name="Freeform 9">
            <a:extLst>
              <a:ext uri="{FF2B5EF4-FFF2-40B4-BE49-F238E27FC236}">
                <a16:creationId xmlns:a16="http://schemas.microsoft.com/office/drawing/2014/main" id="{93211624-1680-4060-A72A-8745BF483EE1}"/>
              </a:ext>
            </a:extLst>
          </p:cNvPr>
          <p:cNvSpPr>
            <a:spLocks/>
          </p:cNvSpPr>
          <p:nvPr/>
        </p:nvSpPr>
        <p:spPr bwMode="auto">
          <a:xfrm>
            <a:off x="6160394" y="5425920"/>
            <a:ext cx="441325" cy="420687"/>
          </a:xfrm>
          <a:custGeom>
            <a:avLst/>
            <a:gdLst>
              <a:gd name="T0" fmla="*/ 401575 w 256"/>
              <a:gd name="T1" fmla="*/ 168965 h 244"/>
              <a:gd name="T2" fmla="*/ 401575 w 256"/>
              <a:gd name="T3" fmla="*/ 168965 h 244"/>
              <a:gd name="T4" fmla="*/ 299182 w 256"/>
              <a:gd name="T5" fmla="*/ 242289 h 244"/>
              <a:gd name="T6" fmla="*/ 337579 w 256"/>
              <a:gd name="T7" fmla="*/ 363434 h 244"/>
              <a:gd name="T8" fmla="*/ 339179 w 256"/>
              <a:gd name="T9" fmla="*/ 369810 h 244"/>
              <a:gd name="T10" fmla="*/ 319980 w 256"/>
              <a:gd name="T11" fmla="*/ 388938 h 244"/>
              <a:gd name="T12" fmla="*/ 308781 w 256"/>
              <a:gd name="T13" fmla="*/ 385750 h 244"/>
              <a:gd name="T14" fmla="*/ 308781 w 256"/>
              <a:gd name="T15" fmla="*/ 385750 h 244"/>
              <a:gd name="T16" fmla="*/ 204788 w 256"/>
              <a:gd name="T17" fmla="*/ 310832 h 244"/>
              <a:gd name="T18" fmla="*/ 100794 w 256"/>
              <a:gd name="T19" fmla="*/ 385750 h 244"/>
              <a:gd name="T20" fmla="*/ 100794 w 256"/>
              <a:gd name="T21" fmla="*/ 385750 h 244"/>
              <a:gd name="T22" fmla="*/ 89595 w 256"/>
              <a:gd name="T23" fmla="*/ 388938 h 244"/>
              <a:gd name="T24" fmla="*/ 70396 w 256"/>
              <a:gd name="T25" fmla="*/ 369810 h 244"/>
              <a:gd name="T26" fmla="*/ 71996 w 256"/>
              <a:gd name="T27" fmla="*/ 363434 h 244"/>
              <a:gd name="T28" fmla="*/ 110393 w 256"/>
              <a:gd name="T29" fmla="*/ 242289 h 244"/>
              <a:gd name="T30" fmla="*/ 8000 w 256"/>
              <a:gd name="T31" fmla="*/ 168965 h 244"/>
              <a:gd name="T32" fmla="*/ 8000 w 256"/>
              <a:gd name="T33" fmla="*/ 168965 h 244"/>
              <a:gd name="T34" fmla="*/ 0 w 256"/>
              <a:gd name="T35" fmla="*/ 153025 h 244"/>
              <a:gd name="T36" fmla="*/ 19199 w 256"/>
              <a:gd name="T37" fmla="*/ 133897 h 244"/>
              <a:gd name="T38" fmla="*/ 147191 w 256"/>
              <a:gd name="T39" fmla="*/ 133897 h 244"/>
              <a:gd name="T40" fmla="*/ 187189 w 256"/>
              <a:gd name="T41" fmla="*/ 12752 h 244"/>
              <a:gd name="T42" fmla="*/ 204788 w 256"/>
              <a:gd name="T43" fmla="*/ 0 h 244"/>
              <a:gd name="T44" fmla="*/ 222386 w 256"/>
              <a:gd name="T45" fmla="*/ 12752 h 244"/>
              <a:gd name="T46" fmla="*/ 262384 w 256"/>
              <a:gd name="T47" fmla="*/ 133897 h 244"/>
              <a:gd name="T48" fmla="*/ 390376 w 256"/>
              <a:gd name="T49" fmla="*/ 133897 h 244"/>
              <a:gd name="T50" fmla="*/ 409575 w 256"/>
              <a:gd name="T51" fmla="*/ 153025 h 244"/>
              <a:gd name="T52" fmla="*/ 401575 w 256"/>
              <a:gd name="T53" fmla="*/ 168965 h 2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6" h="244">
                <a:moveTo>
                  <a:pt x="251" y="106"/>
                </a:moveTo>
                <a:cubicBezTo>
                  <a:pt x="251" y="106"/>
                  <a:pt x="251" y="106"/>
                  <a:pt x="251" y="106"/>
                </a:cubicBezTo>
                <a:cubicBezTo>
                  <a:pt x="187" y="152"/>
                  <a:pt x="187" y="152"/>
                  <a:pt x="187" y="152"/>
                </a:cubicBezTo>
                <a:cubicBezTo>
                  <a:pt x="211" y="228"/>
                  <a:pt x="211" y="228"/>
                  <a:pt x="211" y="228"/>
                </a:cubicBezTo>
                <a:cubicBezTo>
                  <a:pt x="212" y="229"/>
                  <a:pt x="212" y="231"/>
                  <a:pt x="212" y="232"/>
                </a:cubicBezTo>
                <a:cubicBezTo>
                  <a:pt x="212" y="239"/>
                  <a:pt x="207" y="244"/>
                  <a:pt x="200" y="244"/>
                </a:cubicBezTo>
                <a:cubicBezTo>
                  <a:pt x="197" y="244"/>
                  <a:pt x="195" y="243"/>
                  <a:pt x="193" y="242"/>
                </a:cubicBezTo>
                <a:cubicBezTo>
                  <a:pt x="193" y="242"/>
                  <a:pt x="193" y="242"/>
                  <a:pt x="193" y="242"/>
                </a:cubicBezTo>
                <a:cubicBezTo>
                  <a:pt x="128" y="195"/>
                  <a:pt x="128" y="195"/>
                  <a:pt x="128" y="195"/>
                </a:cubicBezTo>
                <a:cubicBezTo>
                  <a:pt x="63" y="242"/>
                  <a:pt x="63" y="242"/>
                  <a:pt x="63" y="242"/>
                </a:cubicBezTo>
                <a:cubicBezTo>
                  <a:pt x="63" y="242"/>
                  <a:pt x="63" y="242"/>
                  <a:pt x="63" y="242"/>
                </a:cubicBezTo>
                <a:cubicBezTo>
                  <a:pt x="61" y="243"/>
                  <a:pt x="59" y="244"/>
                  <a:pt x="56" y="244"/>
                </a:cubicBezTo>
                <a:cubicBezTo>
                  <a:pt x="49" y="244"/>
                  <a:pt x="44" y="239"/>
                  <a:pt x="44" y="232"/>
                </a:cubicBezTo>
                <a:cubicBezTo>
                  <a:pt x="44" y="231"/>
                  <a:pt x="44" y="229"/>
                  <a:pt x="45" y="228"/>
                </a:cubicBezTo>
                <a:cubicBezTo>
                  <a:pt x="69" y="152"/>
                  <a:pt x="69" y="152"/>
                  <a:pt x="69" y="152"/>
                </a:cubicBezTo>
                <a:cubicBezTo>
                  <a:pt x="5" y="106"/>
                  <a:pt x="5" y="106"/>
                  <a:pt x="5" y="106"/>
                </a:cubicBezTo>
                <a:cubicBezTo>
                  <a:pt x="5" y="106"/>
                  <a:pt x="5" y="106"/>
                  <a:pt x="5" y="106"/>
                </a:cubicBezTo>
                <a:cubicBezTo>
                  <a:pt x="2" y="104"/>
                  <a:pt x="0" y="100"/>
                  <a:pt x="0" y="96"/>
                </a:cubicBezTo>
                <a:cubicBezTo>
                  <a:pt x="0" y="89"/>
                  <a:pt x="5" y="84"/>
                  <a:pt x="12" y="84"/>
                </a:cubicBezTo>
                <a:cubicBezTo>
                  <a:pt x="92" y="84"/>
                  <a:pt x="92" y="84"/>
                  <a:pt x="92" y="84"/>
                </a:cubicBezTo>
                <a:cubicBezTo>
                  <a:pt x="117" y="8"/>
                  <a:pt x="117" y="8"/>
                  <a:pt x="117" y="8"/>
                </a:cubicBezTo>
                <a:cubicBezTo>
                  <a:pt x="118" y="4"/>
                  <a:pt x="123" y="0"/>
                  <a:pt x="128" y="0"/>
                </a:cubicBezTo>
                <a:cubicBezTo>
                  <a:pt x="133" y="0"/>
                  <a:pt x="138" y="4"/>
                  <a:pt x="139" y="8"/>
                </a:cubicBezTo>
                <a:cubicBezTo>
                  <a:pt x="164" y="84"/>
                  <a:pt x="164" y="84"/>
                  <a:pt x="164" y="84"/>
                </a:cubicBezTo>
                <a:cubicBezTo>
                  <a:pt x="244" y="84"/>
                  <a:pt x="244" y="84"/>
                  <a:pt x="244" y="84"/>
                </a:cubicBezTo>
                <a:cubicBezTo>
                  <a:pt x="251" y="84"/>
                  <a:pt x="256" y="89"/>
                  <a:pt x="256" y="96"/>
                </a:cubicBezTo>
                <a:cubicBezTo>
                  <a:pt x="256" y="100"/>
                  <a:pt x="254" y="104"/>
                  <a:pt x="251" y="106"/>
                </a:cubicBezTo>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en-US" dirty="0">
              <a:latin typeface="+mn-lt"/>
            </a:endParaRP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15" name="Isosceles Triangle 14">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16" name="Isosceles Triangle 15">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2680597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8025" b="18025"/>
          <a:stretch>
            <a:fillRect/>
          </a:stretch>
        </p:blipFill>
        <p:spPr>
          <a:xfrm>
            <a:off x="0" y="1141413"/>
            <a:ext cx="4267200" cy="2728912"/>
          </a:xfrm>
        </p:spPr>
      </p:pic>
      <p:pic>
        <p:nvPicPr>
          <p:cNvPr id="4" name="Picture Placeholder 3"/>
          <p:cNvPicPr>
            <a:picLocks noGrp="1" noChangeAspect="1"/>
          </p:cNvPicPr>
          <p:nvPr>
            <p:ph type="pic" sz="quarter" idx="11"/>
          </p:nvPr>
        </p:nvPicPr>
        <p:blipFill rotWithShape="1">
          <a:blip r:embed="rId3" cstate="hqprint">
            <a:extLst>
              <a:ext uri="{28A0092B-C50C-407E-A947-70E740481C1C}">
                <a14:useLocalDpi xmlns:a14="http://schemas.microsoft.com/office/drawing/2010/main" val="0"/>
              </a:ext>
            </a:extLst>
          </a:blip>
          <a:srcRect l="650" t="5145" r="-650" b="43173"/>
          <a:stretch/>
        </p:blipFill>
        <p:spPr>
          <a:xfrm>
            <a:off x="4267200" y="1141413"/>
            <a:ext cx="7924800" cy="2730500"/>
          </a:xfrm>
        </p:spPr>
      </p:pic>
      <p:sp>
        <p:nvSpPr>
          <p:cNvPr id="3" name="Rectangle 2">
            <a:extLst>
              <a:ext uri="{FF2B5EF4-FFF2-40B4-BE49-F238E27FC236}">
                <a16:creationId xmlns:a16="http://schemas.microsoft.com/office/drawing/2014/main" id="{15D51D71-33BD-415E-B5F1-C7DCA18D726A}"/>
              </a:ext>
            </a:extLst>
          </p:cNvPr>
          <p:cNvSpPr/>
          <p:nvPr/>
        </p:nvSpPr>
        <p:spPr>
          <a:xfrm>
            <a:off x="2451100" y="1600200"/>
            <a:ext cx="2736850" cy="276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797" name="TextBox 7"/>
          <p:cNvSpPr txBox="1">
            <a:spLocks noChangeArrowheads="1"/>
          </p:cNvSpPr>
          <p:nvPr/>
        </p:nvSpPr>
        <p:spPr bwMode="auto">
          <a:xfrm>
            <a:off x="2817813" y="1895475"/>
            <a:ext cx="2003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r>
              <a:rPr lang="id-ID" altLang="en-US" sz="1600" b="1" dirty="0">
                <a:solidFill>
                  <a:schemeClr val="bg1"/>
                </a:solidFill>
                <a:latin typeface="+mn-lt"/>
              </a:rPr>
              <a:t>Futuristic</a:t>
            </a:r>
          </a:p>
        </p:txBody>
      </p:sp>
      <p:sp>
        <p:nvSpPr>
          <p:cNvPr id="33798" name="TextBox 8"/>
          <p:cNvSpPr txBox="1">
            <a:spLocks noChangeArrowheads="1"/>
          </p:cNvSpPr>
          <p:nvPr/>
        </p:nvSpPr>
        <p:spPr bwMode="auto">
          <a:xfrm>
            <a:off x="2817813" y="2197100"/>
            <a:ext cx="2003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id-ID" altLang="en-US" sz="1200">
                <a:solidFill>
                  <a:schemeClr val="bg1"/>
                </a:solidFill>
                <a:latin typeface="+mn-lt"/>
              </a:rPr>
              <a:t>Lorem ipsum dolor sit amet, consectetur</a:t>
            </a:r>
          </a:p>
        </p:txBody>
      </p:sp>
      <p:sp>
        <p:nvSpPr>
          <p:cNvPr id="33799" name="TextBox 9"/>
          <p:cNvSpPr txBox="1">
            <a:spLocks noChangeArrowheads="1"/>
          </p:cNvSpPr>
          <p:nvPr/>
        </p:nvSpPr>
        <p:spPr bwMode="auto">
          <a:xfrm>
            <a:off x="2817813" y="3117850"/>
            <a:ext cx="2003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n-US" sz="1600" b="1" dirty="0">
                <a:solidFill>
                  <a:schemeClr val="bg1"/>
                </a:solidFill>
                <a:latin typeface="+mn-lt"/>
              </a:rPr>
              <a:t>Quality </a:t>
            </a:r>
            <a:r>
              <a:rPr lang="id-ID" altLang="en-US" sz="1600" b="1" dirty="0">
                <a:solidFill>
                  <a:schemeClr val="bg1"/>
                </a:solidFill>
                <a:latin typeface="+mn-lt"/>
              </a:rPr>
              <a:t>Product</a:t>
            </a:r>
          </a:p>
        </p:txBody>
      </p:sp>
      <p:sp>
        <p:nvSpPr>
          <p:cNvPr id="33800" name="TextBox 10"/>
          <p:cNvSpPr txBox="1">
            <a:spLocks noChangeArrowheads="1"/>
          </p:cNvSpPr>
          <p:nvPr/>
        </p:nvSpPr>
        <p:spPr bwMode="auto">
          <a:xfrm>
            <a:off x="2817813" y="3417888"/>
            <a:ext cx="2003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id-ID" altLang="en-US" sz="1200">
                <a:solidFill>
                  <a:schemeClr val="bg1"/>
                </a:solidFill>
                <a:latin typeface="+mn-lt"/>
              </a:rPr>
              <a:t>Lorem ipsum dolor sit amet, consectetur</a:t>
            </a:r>
          </a:p>
        </p:txBody>
      </p:sp>
      <p:sp>
        <p:nvSpPr>
          <p:cNvPr id="12" name="Rectangle 11">
            <a:extLst>
              <a:ext uri="{FF2B5EF4-FFF2-40B4-BE49-F238E27FC236}">
                <a16:creationId xmlns:a16="http://schemas.microsoft.com/office/drawing/2014/main" id="{FC227C14-0F40-40AA-A9E8-44ED26FF1137}"/>
              </a:ext>
            </a:extLst>
          </p:cNvPr>
          <p:cNvSpPr/>
          <p:nvPr/>
        </p:nvSpPr>
        <p:spPr>
          <a:xfrm>
            <a:off x="2346325" y="4933950"/>
            <a:ext cx="3749675" cy="923330"/>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75000"/>
                    <a:lumOff val="25000"/>
                  </a:schemeClr>
                </a:solidFill>
                <a:latin typeface="+mn-lt"/>
              </a:rPr>
              <a:t>Lorem ipsum dolor sit amet, consectetur adipiscing elit.</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Proin sed libero in magna ultrices gravida sit ametat diam.</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Suspendisse</a:t>
            </a:r>
          </a:p>
        </p:txBody>
      </p:sp>
      <p:sp>
        <p:nvSpPr>
          <p:cNvPr id="14" name="TextBox 13">
            <a:extLst>
              <a:ext uri="{FF2B5EF4-FFF2-40B4-BE49-F238E27FC236}">
                <a16:creationId xmlns:a16="http://schemas.microsoft.com/office/drawing/2014/main" id="{EA00BBBD-C663-4DA9-916B-472AEAEF66FE}"/>
              </a:ext>
            </a:extLst>
          </p:cNvPr>
          <p:cNvSpPr txBox="1"/>
          <p:nvPr/>
        </p:nvSpPr>
        <p:spPr>
          <a:xfrm>
            <a:off x="6892925" y="4716463"/>
            <a:ext cx="4718050" cy="1323439"/>
          </a:xfrm>
          <a:prstGeom prst="rect">
            <a:avLst/>
          </a:prstGeom>
          <a:noFill/>
        </p:spPr>
        <p:txBody>
          <a:bodyPr>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About Our Design Fashion In </a:t>
            </a:r>
            <a:r>
              <a:rPr lang="en-US" sz="4000" b="1" dirty="0">
                <a:solidFill>
                  <a:schemeClr val="tx1">
                    <a:lumMod val="75000"/>
                    <a:lumOff val="25000"/>
                  </a:schemeClr>
                </a:solidFill>
                <a:latin typeface="+mj-lt"/>
              </a:rPr>
              <a:t>2022</a:t>
            </a:r>
          </a:p>
        </p:txBody>
      </p:sp>
      <p:pic>
        <p:nvPicPr>
          <p:cNvPr id="19" name="Pictur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20" name="Isosceles Triangle 19">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1" name="Isosceles Triangle 20">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356482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36027CA-4B99-456F-AF7E-7435555FE8AA}"/>
              </a:ext>
            </a:extLst>
          </p:cNvPr>
          <p:cNvSpPr txBox="1"/>
          <p:nvPr/>
        </p:nvSpPr>
        <p:spPr>
          <a:xfrm>
            <a:off x="2737364" y="1006147"/>
            <a:ext cx="8978385" cy="646331"/>
          </a:xfrm>
          <a:prstGeom prst="rect">
            <a:avLst/>
          </a:prstGeom>
          <a:noFill/>
        </p:spPr>
        <p:txBody>
          <a:bodyPr wrap="square">
            <a:spAutoFit/>
          </a:bodyPr>
          <a:lstStyle/>
          <a:p>
            <a:pPr eaLnBrk="1" fontAlgn="auto" hangingPunct="1">
              <a:spcBef>
                <a:spcPts val="0"/>
              </a:spcBef>
              <a:spcAft>
                <a:spcPts val="0"/>
              </a:spcAft>
              <a:defRPr/>
            </a:pPr>
            <a:r>
              <a:rPr lang="id-ID" sz="3600" b="1" dirty="0">
                <a:solidFill>
                  <a:schemeClr val="tx1">
                    <a:lumMod val="75000"/>
                    <a:lumOff val="25000"/>
                  </a:schemeClr>
                </a:solidFill>
                <a:latin typeface="+mj-lt"/>
              </a:rPr>
              <a:t>We Are Care About Fashion And Nature</a:t>
            </a:r>
            <a:endParaRPr lang="en-US" sz="3600" b="1" dirty="0">
              <a:solidFill>
                <a:schemeClr val="tx1">
                  <a:lumMod val="75000"/>
                  <a:lumOff val="25000"/>
                </a:schemeClr>
              </a:solidFill>
              <a:latin typeface="+mj-lt"/>
            </a:endParaRPr>
          </a:p>
        </p:txBody>
      </p:sp>
      <p:sp>
        <p:nvSpPr>
          <p:cNvPr id="13" name="Rectangle 12">
            <a:extLst>
              <a:ext uri="{FF2B5EF4-FFF2-40B4-BE49-F238E27FC236}">
                <a16:creationId xmlns:a16="http://schemas.microsoft.com/office/drawing/2014/main" id="{3E35CE5B-24E4-4E1E-A648-B16B42209318}"/>
              </a:ext>
            </a:extLst>
          </p:cNvPr>
          <p:cNvSpPr/>
          <p:nvPr/>
        </p:nvSpPr>
        <p:spPr>
          <a:xfrm>
            <a:off x="7150100" y="3619500"/>
            <a:ext cx="3619500" cy="612732"/>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75000"/>
                    <a:lumOff val="25000"/>
                  </a:schemeClr>
                </a:solidFill>
                <a:latin typeface="+mn-lt"/>
              </a:rPr>
              <a:t>Lorem ipsum dolor sit amet, consectetur adipiscing elit.</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Proin sed libero in magna ultrices</a:t>
            </a:r>
          </a:p>
        </p:txBody>
      </p:sp>
      <p:sp>
        <p:nvSpPr>
          <p:cNvPr id="14" name="Rectangle 13">
            <a:extLst>
              <a:ext uri="{FF2B5EF4-FFF2-40B4-BE49-F238E27FC236}">
                <a16:creationId xmlns:a16="http://schemas.microsoft.com/office/drawing/2014/main" id="{734C7425-C82F-41E5-9020-BE097730C07F}"/>
              </a:ext>
            </a:extLst>
          </p:cNvPr>
          <p:cNvSpPr/>
          <p:nvPr/>
        </p:nvSpPr>
        <p:spPr>
          <a:xfrm>
            <a:off x="7150100" y="3197225"/>
            <a:ext cx="3619500" cy="461665"/>
          </a:xfrm>
          <a:prstGeom prst="rect">
            <a:avLst/>
          </a:prstGeom>
          <a:noFill/>
        </p:spPr>
        <p:txBody>
          <a:bodyPr>
            <a:spAutoFit/>
          </a:bodyPr>
          <a:lstStyle/>
          <a:p>
            <a:pPr algn="just" eaLnBrk="1" fontAlgn="auto" hangingPunct="1">
              <a:lnSpc>
                <a:spcPct val="150000"/>
              </a:lnSpc>
              <a:spcBef>
                <a:spcPts val="0"/>
              </a:spcBef>
              <a:spcAft>
                <a:spcPts val="0"/>
              </a:spcAft>
              <a:defRPr/>
            </a:pPr>
            <a:r>
              <a:rPr lang="id-ID" sz="1600" b="1" dirty="0">
                <a:solidFill>
                  <a:schemeClr val="tx1">
                    <a:lumMod val="75000"/>
                    <a:lumOff val="25000"/>
                  </a:schemeClr>
                </a:solidFill>
                <a:latin typeface="+mn-lt"/>
              </a:rPr>
              <a:t>We Have To Look Good</a:t>
            </a:r>
          </a:p>
        </p:txBody>
      </p:sp>
      <p:sp>
        <p:nvSpPr>
          <p:cNvPr id="15" name="Rectangle 14">
            <a:extLst>
              <a:ext uri="{FF2B5EF4-FFF2-40B4-BE49-F238E27FC236}">
                <a16:creationId xmlns:a16="http://schemas.microsoft.com/office/drawing/2014/main" id="{6F8715DE-820B-439C-BB63-98F6DAE9F43E}"/>
              </a:ext>
            </a:extLst>
          </p:cNvPr>
          <p:cNvSpPr/>
          <p:nvPr/>
        </p:nvSpPr>
        <p:spPr>
          <a:xfrm>
            <a:off x="7150100" y="5032375"/>
            <a:ext cx="3619500" cy="612732"/>
          </a:xfrm>
          <a:prstGeom prst="rect">
            <a:avLst/>
          </a:prstGeom>
          <a:noFill/>
        </p:spPr>
        <p:txBody>
          <a:bodyPr>
            <a:spAutoFit/>
          </a:bodyPr>
          <a:lstStyle/>
          <a:p>
            <a:pPr algn="just" eaLnBrk="1" fontAlgn="auto" hangingPunct="1">
              <a:lnSpc>
                <a:spcPct val="150000"/>
              </a:lnSpc>
              <a:spcBef>
                <a:spcPts val="0"/>
              </a:spcBef>
              <a:spcAft>
                <a:spcPts val="0"/>
              </a:spcAft>
              <a:defRPr/>
            </a:pPr>
            <a:r>
              <a:rPr lang="id-ID" sz="1200" dirty="0">
                <a:solidFill>
                  <a:schemeClr val="tx1">
                    <a:lumMod val="75000"/>
                    <a:lumOff val="25000"/>
                  </a:schemeClr>
                </a:solidFill>
                <a:latin typeface="+mn-lt"/>
              </a:rPr>
              <a:t>Lorem ipsum dolor sit amet, consectetur adipiscing elit.</a:t>
            </a:r>
            <a:r>
              <a:rPr lang="en-US" sz="1200" dirty="0">
                <a:solidFill>
                  <a:schemeClr val="tx1">
                    <a:lumMod val="75000"/>
                    <a:lumOff val="25000"/>
                  </a:schemeClr>
                </a:solidFill>
                <a:latin typeface="+mn-lt"/>
              </a:rPr>
              <a:t> </a:t>
            </a:r>
            <a:r>
              <a:rPr lang="id-ID" sz="1200" dirty="0">
                <a:solidFill>
                  <a:schemeClr val="tx1">
                    <a:lumMod val="75000"/>
                    <a:lumOff val="25000"/>
                  </a:schemeClr>
                </a:solidFill>
                <a:latin typeface="+mn-lt"/>
              </a:rPr>
              <a:t>Proin sed libero in magna ultrices</a:t>
            </a:r>
          </a:p>
        </p:txBody>
      </p:sp>
      <p:sp>
        <p:nvSpPr>
          <p:cNvPr id="16" name="Rectangle 15">
            <a:extLst>
              <a:ext uri="{FF2B5EF4-FFF2-40B4-BE49-F238E27FC236}">
                <a16:creationId xmlns:a16="http://schemas.microsoft.com/office/drawing/2014/main" id="{80613D2C-3CC1-4536-9858-EB787B677639}"/>
              </a:ext>
            </a:extLst>
          </p:cNvPr>
          <p:cNvSpPr/>
          <p:nvPr/>
        </p:nvSpPr>
        <p:spPr>
          <a:xfrm>
            <a:off x="7150100" y="4610100"/>
            <a:ext cx="3381375" cy="461665"/>
          </a:xfrm>
          <a:prstGeom prst="rect">
            <a:avLst/>
          </a:prstGeom>
          <a:noFill/>
        </p:spPr>
        <p:txBody>
          <a:bodyPr>
            <a:spAutoFit/>
          </a:bodyPr>
          <a:lstStyle/>
          <a:p>
            <a:pPr algn="just" eaLnBrk="1" fontAlgn="auto" hangingPunct="1">
              <a:lnSpc>
                <a:spcPct val="150000"/>
              </a:lnSpc>
              <a:spcBef>
                <a:spcPts val="0"/>
              </a:spcBef>
              <a:spcAft>
                <a:spcPts val="0"/>
              </a:spcAft>
              <a:defRPr/>
            </a:pPr>
            <a:r>
              <a:rPr lang="id-ID" sz="1600" b="1" dirty="0">
                <a:solidFill>
                  <a:schemeClr val="tx1">
                    <a:lumMod val="75000"/>
                    <a:lumOff val="25000"/>
                  </a:schemeClr>
                </a:solidFill>
                <a:latin typeface="+mn-lt"/>
              </a:rPr>
              <a:t>But We Are Care Abour Nature</a:t>
            </a:r>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23083" b="23083"/>
          <a:stretch>
            <a:fillRect/>
          </a:stretch>
        </p:blipFill>
        <p:spPr>
          <a:xfrm>
            <a:off x="0" y="3162300"/>
            <a:ext cx="3381375" cy="2730500"/>
          </a:xfrm>
        </p:spPr>
      </p:pic>
      <p:pic>
        <p:nvPicPr>
          <p:cNvPr id="3" name="Picture Placeholder 2"/>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23518" b="23518"/>
          <a:stretch>
            <a:fillRect/>
          </a:stretch>
        </p:blipFill>
        <p:spPr>
          <a:xfrm>
            <a:off x="3381375" y="3162300"/>
            <a:ext cx="3381375" cy="2730500"/>
          </a:xfrm>
        </p:spPr>
      </p:pic>
      <p:sp>
        <p:nvSpPr>
          <p:cNvPr id="17" name="Rectangle 16">
            <a:extLst>
              <a:ext uri="{FF2B5EF4-FFF2-40B4-BE49-F238E27FC236}">
                <a16:creationId xmlns:a16="http://schemas.microsoft.com/office/drawing/2014/main" id="{24547B53-2800-4E2C-9637-00EC8708B3EF}"/>
              </a:ext>
            </a:extLst>
          </p:cNvPr>
          <p:cNvSpPr/>
          <p:nvPr/>
        </p:nvSpPr>
        <p:spPr>
          <a:xfrm>
            <a:off x="2737364" y="1653307"/>
            <a:ext cx="8743436" cy="1200329"/>
          </a:xfrm>
          <a:prstGeom prst="rect">
            <a:avLst/>
          </a:prstGeom>
          <a:noFill/>
        </p:spPr>
        <p:txBody>
          <a:bodyPr wrap="square">
            <a:spAutoFit/>
          </a:bodyPr>
          <a:lstStyle/>
          <a:p>
            <a:pPr algn="just">
              <a:lnSpc>
                <a:spcPct val="150000"/>
              </a:lnSpc>
              <a:defRPr/>
            </a:pPr>
            <a:r>
              <a:rPr lang="id-ID" sz="1200" dirty="0">
                <a:solidFill>
                  <a:schemeClr val="tx1">
                    <a:lumMod val="75000"/>
                    <a:lumOff val="25000"/>
                  </a:schemeClr>
                </a:solidFill>
              </a:rPr>
              <a:t>Lorem ipsum dolor sit amet, consectetur adipiscing elit. Sed id sem nibh. Mauris non turpis risus. Etiam dictum mattis ex, ut venenatis mi fringilla in. Orci varius natoque penatibus et magnis dis parturient montes, nascetur ridiculus mus. Nam ac risus in diam dictum finibus vitae et odio. Ut eu leo a ipsum vestibulum auctor et sed massa. Sed dapibus pellentesque posuere. Nunc quam magna, ornare vel lacus eget, tristique luctus massa. Nulla tristique finibus urna non placerat. </a:t>
            </a:r>
          </a:p>
        </p:txBody>
      </p:sp>
      <p:pic>
        <p:nvPicPr>
          <p:cNvPr id="18" name="Picture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21" name="Isosceles Triangle 20">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3" name="Isosceles Triangle 22">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182200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E857D04-04B5-45CE-A8FA-B9B515EDA51B}"/>
              </a:ext>
            </a:extLst>
          </p:cNvPr>
          <p:cNvSpPr txBox="1"/>
          <p:nvPr/>
        </p:nvSpPr>
        <p:spPr>
          <a:xfrm>
            <a:off x="623685" y="1003479"/>
            <a:ext cx="3940175" cy="1323975"/>
          </a:xfrm>
          <a:prstGeom prst="rect">
            <a:avLst/>
          </a:prstGeom>
          <a:noFill/>
        </p:spPr>
        <p:txBody>
          <a:bodyPr>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We Made By Human Needed</a:t>
            </a:r>
            <a:endParaRPr lang="en-US" sz="4000" b="1" dirty="0">
              <a:solidFill>
                <a:schemeClr val="tx1">
                  <a:lumMod val="75000"/>
                  <a:lumOff val="25000"/>
                </a:schemeClr>
              </a:solidFill>
              <a:latin typeface="+mj-lt"/>
            </a:endParaRPr>
          </a:p>
        </p:txBody>
      </p:sp>
      <p:sp>
        <p:nvSpPr>
          <p:cNvPr id="25" name="Rectangle 24">
            <a:extLst>
              <a:ext uri="{FF2B5EF4-FFF2-40B4-BE49-F238E27FC236}">
                <a16:creationId xmlns:a16="http://schemas.microsoft.com/office/drawing/2014/main" id="{0BFBB5E3-CDE4-4FE5-9F73-8352EC2A7573}"/>
              </a:ext>
            </a:extLst>
          </p:cNvPr>
          <p:cNvSpPr/>
          <p:nvPr/>
        </p:nvSpPr>
        <p:spPr>
          <a:xfrm>
            <a:off x="668135" y="2665770"/>
            <a:ext cx="4686503" cy="2274725"/>
          </a:xfrm>
          <a:prstGeom prst="rect">
            <a:avLst/>
          </a:prstGeom>
          <a:noFill/>
        </p:spPr>
        <p:txBody>
          <a:bodyPr wrap="square">
            <a:spAutoFit/>
          </a:bodyPr>
          <a:lstStyle/>
          <a:p>
            <a:pPr algn="just">
              <a:lnSpc>
                <a:spcPct val="150000"/>
              </a:lnSpc>
              <a:defRPr/>
            </a:pPr>
            <a:r>
              <a:rPr lang="id-ID" sz="1200" dirty="0">
                <a:solidFill>
                  <a:schemeClr val="tx1">
                    <a:lumMod val="75000"/>
                    <a:lumOff val="25000"/>
                  </a:schemeClr>
                </a:solidFill>
              </a:rPr>
              <a:t>Lorem ipsum dolor sit amet, consectetur adipiscing elit. Sed id sem nibh. Mauris non turpis risus. Etiam dictum mattis ex, ut venenatis mi fringilla in. Orci varius natoque penatibus et magnis dis parturient montes, nascetur ridiculus mus. Nam ac risus in diam dictum finibus vitae et odio. Ut eu leo a ipsum vestibulum auctor et sed massa. Sed dapibus pellentesque posuere. Nunc quam magna, ornare vel lacus eget, tristique luctus massa. Nulla tristique finibus urna non placerat. </a:t>
            </a:r>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5365" b="15365"/>
          <a:stretch>
            <a:fillRect/>
          </a:stretch>
        </p:blipFill>
        <p:spPr/>
      </p:pic>
      <p:pic>
        <p:nvPicPr>
          <p:cNvPr id="5" name="Picture Placeholder 4"/>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709" r="709"/>
          <a:stretch>
            <a:fillRect/>
          </a:stretch>
        </p:blipFill>
        <p:spPr/>
      </p:pic>
      <p:pic>
        <p:nvPicPr>
          <p:cNvPr id="17" name="Pictur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18" name="Isosceles Triangle 17">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22" name="Isosceles Triangle 21">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1448615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7E2B12-1DF6-41ED-8BC0-F8BAB5AC4889}"/>
              </a:ext>
            </a:extLst>
          </p:cNvPr>
          <p:cNvSpPr txBox="1"/>
          <p:nvPr/>
        </p:nvSpPr>
        <p:spPr>
          <a:xfrm>
            <a:off x="682449" y="1006273"/>
            <a:ext cx="5413551" cy="1938992"/>
          </a:xfrm>
          <a:prstGeom prst="rect">
            <a:avLst/>
          </a:prstGeom>
          <a:noFill/>
        </p:spPr>
        <p:txBody>
          <a:bodyPr wrap="square">
            <a:spAutoFit/>
          </a:bodyPr>
          <a:lstStyle/>
          <a:p>
            <a:pPr eaLnBrk="1" fontAlgn="auto" hangingPunct="1">
              <a:spcBef>
                <a:spcPts val="0"/>
              </a:spcBef>
              <a:spcAft>
                <a:spcPts val="0"/>
              </a:spcAft>
              <a:defRPr/>
            </a:pPr>
            <a:r>
              <a:rPr lang="id-ID" sz="4000" b="1" dirty="0">
                <a:solidFill>
                  <a:schemeClr val="bg1">
                    <a:lumMod val="85000"/>
                  </a:schemeClr>
                </a:solidFill>
                <a:latin typeface="+mj-lt"/>
              </a:rPr>
              <a:t>Lentera Make You More Cool And Elegant</a:t>
            </a:r>
            <a:endParaRPr lang="en-US" sz="4000" b="1" dirty="0">
              <a:solidFill>
                <a:schemeClr val="bg1">
                  <a:lumMod val="85000"/>
                </a:schemeClr>
              </a:solidFill>
              <a:latin typeface="+mj-lt"/>
            </a:endParaRPr>
          </a:p>
        </p:txBody>
      </p:sp>
      <p:sp>
        <p:nvSpPr>
          <p:cNvPr id="36867" name="Rectangle 9"/>
          <p:cNvSpPr>
            <a:spLocks noChangeArrowheads="1"/>
          </p:cNvSpPr>
          <p:nvPr/>
        </p:nvSpPr>
        <p:spPr bwMode="auto">
          <a:xfrm>
            <a:off x="682450" y="3106535"/>
            <a:ext cx="5257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1200" dirty="0">
                <a:solidFill>
                  <a:schemeClr val="bg1">
                    <a:lumMod val="85000"/>
                  </a:schemeClr>
                </a:solidFill>
              </a:rPr>
              <a:t>Lorem ipsum dolor sit amet, consectetur adipiscing elit.</a:t>
            </a:r>
            <a:r>
              <a:rPr lang="en-US" altLang="en-US" sz="1200" dirty="0">
                <a:solidFill>
                  <a:schemeClr val="bg1">
                    <a:lumMod val="85000"/>
                  </a:schemeClr>
                </a:solidFill>
              </a:rPr>
              <a:t> </a:t>
            </a:r>
            <a:r>
              <a:rPr lang="id-ID" altLang="en-US" sz="1200" dirty="0">
                <a:solidFill>
                  <a:schemeClr val="bg1">
                    <a:lumMod val="85000"/>
                  </a:schemeClr>
                </a:solidFill>
              </a:rPr>
              <a:t>Proin sed libero in magna ultrices gravida sit ametat diam.</a:t>
            </a:r>
            <a:r>
              <a:rPr lang="en-US" altLang="en-US" sz="1200" dirty="0">
                <a:solidFill>
                  <a:schemeClr val="bg1">
                    <a:lumMod val="85000"/>
                  </a:schemeClr>
                </a:solidFill>
              </a:rPr>
              <a:t> </a:t>
            </a:r>
            <a:r>
              <a:rPr lang="id-ID" altLang="en-US" sz="1200" dirty="0">
                <a:solidFill>
                  <a:schemeClr val="bg1">
                    <a:lumMod val="85000"/>
                  </a:schemeClr>
                </a:solidFill>
              </a:rPr>
              <a:t>Suspendisse placerat gravida magna</a:t>
            </a:r>
            <a:r>
              <a:rPr lang="en-US" altLang="en-US" sz="1200" dirty="0">
                <a:solidFill>
                  <a:schemeClr val="bg1">
                    <a:lumMod val="85000"/>
                  </a:schemeClr>
                </a:solidFill>
              </a:rPr>
              <a:t> </a:t>
            </a:r>
            <a:r>
              <a:rPr lang="id-ID" altLang="en-US" sz="1200" dirty="0">
                <a:solidFill>
                  <a:schemeClr val="bg1">
                    <a:lumMod val="85000"/>
                  </a:schemeClr>
                </a:solidFill>
              </a:rPr>
              <a:t>vel fermentum.</a:t>
            </a:r>
            <a:r>
              <a:rPr lang="en-US" altLang="en-US" sz="1200" dirty="0">
                <a:solidFill>
                  <a:schemeClr val="bg1">
                    <a:lumMod val="85000"/>
                  </a:schemeClr>
                </a:solidFill>
              </a:rPr>
              <a:t> </a:t>
            </a:r>
            <a:endParaRPr lang="id-ID" altLang="en-US" sz="1200" dirty="0">
              <a:solidFill>
                <a:schemeClr val="bg1">
                  <a:lumMod val="85000"/>
                </a:schemeClr>
              </a:solidFill>
            </a:endParaRPr>
          </a:p>
        </p:txBody>
      </p:sp>
      <p:sp>
        <p:nvSpPr>
          <p:cNvPr id="36868" name="Rectangle 10"/>
          <p:cNvSpPr>
            <a:spLocks noChangeArrowheads="1"/>
          </p:cNvSpPr>
          <p:nvPr/>
        </p:nvSpPr>
        <p:spPr bwMode="auto">
          <a:xfrm>
            <a:off x="682450" y="4433685"/>
            <a:ext cx="5257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1200">
                <a:solidFill>
                  <a:schemeClr val="bg1">
                    <a:lumMod val="85000"/>
                  </a:schemeClr>
                </a:solidFill>
              </a:rPr>
              <a:t>Lorem ipsum dolor sit amet, consectetur adipiscing elit.</a:t>
            </a:r>
            <a:r>
              <a:rPr lang="en-US" altLang="en-US" sz="1200">
                <a:solidFill>
                  <a:schemeClr val="bg1">
                    <a:lumMod val="85000"/>
                  </a:schemeClr>
                </a:solidFill>
              </a:rPr>
              <a:t> </a:t>
            </a:r>
            <a:r>
              <a:rPr lang="id-ID" altLang="en-US" sz="1200">
                <a:solidFill>
                  <a:schemeClr val="bg1">
                    <a:lumMod val="85000"/>
                  </a:schemeClr>
                </a:solidFill>
              </a:rPr>
              <a:t>Proin sed libero in magna ultrices gravida sit ametat diam.</a:t>
            </a:r>
            <a:r>
              <a:rPr lang="en-US" altLang="en-US" sz="1200">
                <a:solidFill>
                  <a:schemeClr val="bg1">
                    <a:lumMod val="85000"/>
                  </a:schemeClr>
                </a:solidFill>
              </a:rPr>
              <a:t> </a:t>
            </a:r>
            <a:r>
              <a:rPr lang="id-ID" altLang="en-US" sz="1200">
                <a:solidFill>
                  <a:schemeClr val="bg1">
                    <a:lumMod val="85000"/>
                  </a:schemeClr>
                </a:solidFill>
              </a:rPr>
              <a:t>Suspendisse placerat gravida magna</a:t>
            </a:r>
            <a:r>
              <a:rPr lang="en-US" altLang="en-US" sz="1200">
                <a:solidFill>
                  <a:schemeClr val="bg1">
                    <a:lumMod val="85000"/>
                  </a:schemeClr>
                </a:solidFill>
              </a:rPr>
              <a:t> </a:t>
            </a:r>
            <a:r>
              <a:rPr lang="id-ID" altLang="en-US" sz="1200">
                <a:solidFill>
                  <a:schemeClr val="bg1">
                    <a:lumMod val="85000"/>
                  </a:schemeClr>
                </a:solidFill>
              </a:rPr>
              <a:t>vel fermentum.</a:t>
            </a:r>
            <a:r>
              <a:rPr lang="en-US" altLang="en-US" sz="1200">
                <a:solidFill>
                  <a:schemeClr val="bg1">
                    <a:lumMod val="85000"/>
                  </a:schemeClr>
                </a:solidFill>
              </a:rPr>
              <a:t> </a:t>
            </a:r>
            <a:endParaRPr lang="id-ID" altLang="en-US" sz="1200">
              <a:solidFill>
                <a:schemeClr val="bg1">
                  <a:lumMod val="85000"/>
                </a:schemeClr>
              </a:solidFill>
            </a:endParaRPr>
          </a:p>
        </p:txBody>
      </p:sp>
      <p:sp>
        <p:nvSpPr>
          <p:cNvPr id="20" name="Rectangle 19">
            <a:extLst>
              <a:ext uri="{FF2B5EF4-FFF2-40B4-BE49-F238E27FC236}">
                <a16:creationId xmlns:a16="http://schemas.microsoft.com/office/drawing/2014/main" id="{F7A56F27-7735-4470-B8A1-F49C5D5CFE2A}"/>
              </a:ext>
            </a:extLst>
          </p:cNvPr>
          <p:cNvSpPr/>
          <p:nvPr/>
        </p:nvSpPr>
        <p:spPr>
          <a:xfrm>
            <a:off x="10374313" y="6062663"/>
            <a:ext cx="1341437" cy="430212"/>
          </a:xfrm>
          <a:prstGeom prst="rect">
            <a:avLst/>
          </a:prstGeom>
          <a:noFill/>
        </p:spPr>
        <p:txBody>
          <a:bodyPr>
            <a:spAutoFit/>
          </a:bodyPr>
          <a:lstStyle/>
          <a:p>
            <a:pPr algn="r" eaLnBrk="1" fontAlgn="auto" hangingPunct="1">
              <a:lnSpc>
                <a:spcPct val="150000"/>
              </a:lnSpc>
              <a:spcBef>
                <a:spcPts val="0"/>
              </a:spcBef>
              <a:spcAft>
                <a:spcPts val="0"/>
              </a:spcAft>
              <a:defRPr/>
            </a:pPr>
            <a:r>
              <a:rPr lang="id-ID" sz="1600" b="1" dirty="0">
                <a:solidFill>
                  <a:schemeClr val="bg1">
                    <a:lumMod val="95000"/>
                  </a:schemeClr>
                </a:solidFill>
                <a:latin typeface="+mj-lt"/>
              </a:rPr>
              <a:t>Lentera, Inc</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3735" r="3735"/>
          <a:stretch>
            <a:fillRect/>
          </a:stretch>
        </p:blipFill>
        <p:spPr/>
      </p:pic>
      <p:pic>
        <p:nvPicPr>
          <p:cNvPr id="6" name="Picture Placeholder 5"/>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3763" r="3763"/>
          <a:stretch>
            <a:fillRect/>
          </a:stretch>
        </p:blipFill>
        <p:spPr/>
      </p:pic>
      <p:pic>
        <p:nvPicPr>
          <p:cNvPr id="30" name="Picture 2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31" name="Isosceles Triangle 30">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32" name="Isosceles Triangle 31">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3009765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54E719E-84F6-4180-8303-D9441F90E37A}"/>
              </a:ext>
            </a:extLst>
          </p:cNvPr>
          <p:cNvSpPr txBox="1"/>
          <p:nvPr/>
        </p:nvSpPr>
        <p:spPr>
          <a:xfrm>
            <a:off x="1428750" y="4348163"/>
            <a:ext cx="4405380" cy="707886"/>
          </a:xfrm>
          <a:prstGeom prst="rect">
            <a:avLst/>
          </a:prstGeom>
          <a:noFill/>
        </p:spPr>
        <p:txBody>
          <a:bodyPr wrap="square">
            <a:spAutoFit/>
          </a:bodyPr>
          <a:lstStyle/>
          <a:p>
            <a:pPr eaLnBrk="1" fontAlgn="auto" hangingPunct="1">
              <a:spcBef>
                <a:spcPts val="0"/>
              </a:spcBef>
              <a:spcAft>
                <a:spcPts val="0"/>
              </a:spcAft>
              <a:defRPr/>
            </a:pPr>
            <a:r>
              <a:rPr lang="id-ID" sz="4000" b="1" dirty="0">
                <a:solidFill>
                  <a:schemeClr val="tx1">
                    <a:lumMod val="75000"/>
                    <a:lumOff val="25000"/>
                  </a:schemeClr>
                </a:solidFill>
                <a:latin typeface="+mj-lt"/>
              </a:rPr>
              <a:t>Company Vision</a:t>
            </a:r>
            <a:endParaRPr lang="en-US" sz="4000" b="1" dirty="0">
              <a:solidFill>
                <a:schemeClr val="tx1">
                  <a:lumMod val="75000"/>
                  <a:lumOff val="25000"/>
                </a:schemeClr>
              </a:solidFill>
              <a:latin typeface="+mj-lt"/>
            </a:endParaRPr>
          </a:p>
        </p:txBody>
      </p:sp>
      <p:sp>
        <p:nvSpPr>
          <p:cNvPr id="37891" name="Rectangle 17"/>
          <p:cNvSpPr>
            <a:spLocks noChangeArrowheads="1"/>
          </p:cNvSpPr>
          <p:nvPr/>
        </p:nvSpPr>
        <p:spPr bwMode="auto">
          <a:xfrm>
            <a:off x="6096000" y="1427475"/>
            <a:ext cx="46847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just" eaLnBrk="1" hangingPunct="1">
              <a:lnSpc>
                <a:spcPct val="150000"/>
              </a:lnSpc>
            </a:pPr>
            <a:r>
              <a:rPr lang="id-ID" altLang="en-US" sz="1200" dirty="0">
                <a:solidFill>
                  <a:schemeClr val="tx1">
                    <a:lumMod val="75000"/>
                    <a:lumOff val="25000"/>
                  </a:schemeClr>
                </a:solidFill>
                <a:latin typeface="+mn-lt"/>
              </a:rPr>
              <a:t>Lorem ipsum dolor sit amet, consectetur adipiscing elit.</a:t>
            </a:r>
            <a:r>
              <a:rPr lang="en-US" altLang="en-US" sz="1200" dirty="0">
                <a:solidFill>
                  <a:schemeClr val="tx1">
                    <a:lumMod val="75000"/>
                    <a:lumOff val="25000"/>
                  </a:schemeClr>
                </a:solidFill>
                <a:latin typeface="+mn-lt"/>
              </a:rPr>
              <a:t> </a:t>
            </a:r>
            <a:r>
              <a:rPr lang="id-ID" altLang="en-US" sz="1200" dirty="0">
                <a:solidFill>
                  <a:schemeClr val="tx1">
                    <a:lumMod val="75000"/>
                    <a:lumOff val="25000"/>
                  </a:schemeClr>
                </a:solidFill>
                <a:latin typeface="+mn-lt"/>
              </a:rPr>
              <a:t>Proin sed libero in magna ultrices gravida sit ametat diam.</a:t>
            </a:r>
            <a:r>
              <a:rPr lang="en-US" altLang="en-US" sz="1200" dirty="0">
                <a:solidFill>
                  <a:schemeClr val="tx1">
                    <a:lumMod val="75000"/>
                    <a:lumOff val="25000"/>
                  </a:schemeClr>
                </a:solidFill>
                <a:latin typeface="+mn-lt"/>
              </a:rPr>
              <a:t> </a:t>
            </a:r>
            <a:r>
              <a:rPr lang="id-ID" altLang="en-US" sz="1200" dirty="0">
                <a:solidFill>
                  <a:schemeClr val="tx1">
                    <a:lumMod val="75000"/>
                    <a:lumOff val="25000"/>
                  </a:schemeClr>
                </a:solidFill>
                <a:latin typeface="+mn-lt"/>
              </a:rPr>
              <a:t>Suspendisse placerat gravida consectetur adipiscing elit.</a:t>
            </a:r>
            <a:r>
              <a:rPr lang="en-US" altLang="en-US" sz="1200" dirty="0">
                <a:solidFill>
                  <a:schemeClr val="tx1">
                    <a:lumMod val="75000"/>
                    <a:lumOff val="25000"/>
                  </a:schemeClr>
                </a:solidFill>
                <a:latin typeface="+mn-lt"/>
              </a:rPr>
              <a:t> </a:t>
            </a:r>
            <a:r>
              <a:rPr lang="id-ID" altLang="en-US" sz="1200" dirty="0">
                <a:solidFill>
                  <a:schemeClr val="tx1">
                    <a:lumMod val="75000"/>
                    <a:lumOff val="25000"/>
                  </a:schemeClr>
                </a:solidFill>
                <a:latin typeface="+mn-lt"/>
              </a:rPr>
              <a:t>Proin sed libero in magna ultrices gravida sit ametat diam.</a:t>
            </a:r>
          </a:p>
        </p:txBody>
      </p:sp>
      <p:sp>
        <p:nvSpPr>
          <p:cNvPr id="15" name="Rectangle 14">
            <a:extLst>
              <a:ext uri="{FF2B5EF4-FFF2-40B4-BE49-F238E27FC236}">
                <a16:creationId xmlns:a16="http://schemas.microsoft.com/office/drawing/2014/main" id="{8D15780C-E5BF-41AD-B194-944EF27341EC}"/>
              </a:ext>
            </a:extLst>
          </p:cNvPr>
          <p:cNvSpPr/>
          <p:nvPr/>
        </p:nvSpPr>
        <p:spPr>
          <a:xfrm>
            <a:off x="517525" y="6062663"/>
            <a:ext cx="1343025" cy="430212"/>
          </a:xfrm>
          <a:prstGeom prst="rect">
            <a:avLst/>
          </a:prstGeom>
          <a:noFill/>
        </p:spPr>
        <p:txBody>
          <a:bodyPr>
            <a:spAutoFit/>
          </a:bodyPr>
          <a:lstStyle/>
          <a:p>
            <a:pPr eaLnBrk="1" fontAlgn="auto" hangingPunct="1">
              <a:lnSpc>
                <a:spcPct val="150000"/>
              </a:lnSpc>
              <a:spcBef>
                <a:spcPts val="0"/>
              </a:spcBef>
              <a:spcAft>
                <a:spcPts val="0"/>
              </a:spcAft>
              <a:defRPr/>
            </a:pPr>
            <a:r>
              <a:rPr lang="id-ID" sz="1600" b="1" dirty="0">
                <a:solidFill>
                  <a:schemeClr val="bg1">
                    <a:lumMod val="95000"/>
                  </a:schemeClr>
                </a:solidFill>
                <a:latin typeface="+mj-lt"/>
              </a:rPr>
              <a:t>Lentera, Inc</a:t>
            </a:r>
          </a:p>
        </p:txBody>
      </p:sp>
      <p:sp>
        <p:nvSpPr>
          <p:cNvPr id="37895" name="Rectangle 16"/>
          <p:cNvSpPr>
            <a:spLocks noChangeArrowheads="1"/>
          </p:cNvSpPr>
          <p:nvPr/>
        </p:nvSpPr>
        <p:spPr bwMode="auto">
          <a:xfrm>
            <a:off x="6096000" y="1003612"/>
            <a:ext cx="3119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id-ID" altLang="en-US" sz="1600" b="1" dirty="0">
                <a:solidFill>
                  <a:schemeClr val="tx1">
                    <a:lumMod val="75000"/>
                    <a:lumOff val="25000"/>
                  </a:schemeClr>
                </a:solidFill>
                <a:latin typeface="+mn-lt"/>
              </a:rPr>
              <a:t>The Vision Here</a:t>
            </a:r>
          </a:p>
        </p:txBody>
      </p:sp>
      <p:pic>
        <p:nvPicPr>
          <p:cNvPr id="4" name="Picture Placeholder 3"/>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35806" t="-326" r="17532" b="326"/>
          <a:stretch/>
        </p:blipFill>
        <p:spPr>
          <a:xfrm>
            <a:off x="1562100" y="0"/>
            <a:ext cx="2762250" cy="3946525"/>
          </a:xfrm>
        </p:spPr>
      </p:pic>
      <p:pic>
        <p:nvPicPr>
          <p:cNvPr id="5" name="Picture Placeholder 4"/>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4118" b="4118"/>
          <a:stretch>
            <a:fillRect/>
          </a:stretch>
        </p:blipFill>
        <p:spPr>
          <a:xfrm>
            <a:off x="6096000" y="2990850"/>
            <a:ext cx="4608513" cy="2803525"/>
          </a:xfrm>
        </p:spPr>
      </p:pic>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7866" y="457201"/>
            <a:ext cx="533400" cy="533400"/>
          </a:xfrm>
          <a:prstGeom prst="rect">
            <a:avLst/>
          </a:prstGeom>
        </p:spPr>
      </p:pic>
      <p:sp>
        <p:nvSpPr>
          <p:cNvPr id="17" name="Isosceles Triangle 16">
            <a:extLst>
              <a:ext uri="{FF2B5EF4-FFF2-40B4-BE49-F238E27FC236}">
                <a16:creationId xmlns:a16="http://schemas.microsoft.com/office/drawing/2014/main" id="{1AB2755B-406D-4843-8858-30BBFD72F7FA}"/>
              </a:ext>
            </a:extLst>
          </p:cNvPr>
          <p:cNvSpPr/>
          <p:nvPr/>
        </p:nvSpPr>
        <p:spPr>
          <a:xfrm>
            <a:off x="517525" y="346075"/>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
        <p:nvSpPr>
          <p:cNvPr id="18" name="Isosceles Triangle 17">
            <a:extLst>
              <a:ext uri="{FF2B5EF4-FFF2-40B4-BE49-F238E27FC236}">
                <a16:creationId xmlns:a16="http://schemas.microsoft.com/office/drawing/2014/main" id="{F516E0DA-56BF-4978-B2D7-F645F7905807}"/>
              </a:ext>
            </a:extLst>
          </p:cNvPr>
          <p:cNvSpPr/>
          <p:nvPr/>
        </p:nvSpPr>
        <p:spPr>
          <a:xfrm>
            <a:off x="517525" y="463550"/>
            <a:ext cx="234950" cy="201613"/>
          </a:xfrm>
          <a:prstGeom prst="triangl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a:solidFill>
                <a:schemeClr val="bg1"/>
              </a:solidFill>
            </a:endParaRPr>
          </a:p>
        </p:txBody>
      </p:sp>
    </p:spTree>
    <p:extLst>
      <p:ext uri="{BB962C8B-B14F-4D97-AF65-F5344CB8AC3E}">
        <p14:creationId xmlns:p14="http://schemas.microsoft.com/office/powerpoint/2010/main" val="1553197329"/>
      </p:ext>
    </p:extLst>
  </p:cSld>
  <p:clrMapOvr>
    <a:masterClrMapping/>
  </p:clrMapOvr>
</p:sld>
</file>

<file path=ppt/theme/theme1.xml><?xml version="1.0" encoding="utf-8"?>
<a:theme xmlns:a="http://schemas.openxmlformats.org/drawingml/2006/main" name="Office Theme">
  <a:themeElements>
    <a:clrScheme name="Athlete">
      <a:dk1>
        <a:srgbClr val="000000"/>
      </a:dk1>
      <a:lt1>
        <a:srgbClr val="FFFFFF"/>
      </a:lt1>
      <a:dk2>
        <a:srgbClr val="FFFFFF"/>
      </a:dk2>
      <a:lt2>
        <a:srgbClr val="000000"/>
      </a:lt2>
      <a:accent1>
        <a:srgbClr val="000000"/>
      </a:accent1>
      <a:accent2>
        <a:srgbClr val="DC0E0E"/>
      </a:accent2>
      <a:accent3>
        <a:srgbClr val="BF0000"/>
      </a:accent3>
      <a:accent4>
        <a:srgbClr val="002060"/>
      </a:accent4>
      <a:accent5>
        <a:srgbClr val="DC0E0E"/>
      </a:accent5>
      <a:accent6>
        <a:srgbClr val="045FC4"/>
      </a:accent6>
      <a:hlink>
        <a:srgbClr val="8F8F8F"/>
      </a:hlink>
      <a:folHlink>
        <a:srgbClr val="A5A5A5"/>
      </a:folHlink>
    </a:clrScheme>
    <a:fontScheme name="Custom 4">
      <a:majorFont>
        <a:latin typeface="Archivo Bold"/>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1263</TotalTime>
  <Words>1340</Words>
  <Application>Microsoft Office PowerPoint</Application>
  <PresentationFormat>Widescreen</PresentationFormat>
  <Paragraphs>162</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Open Sans</vt:lpstr>
      <vt:lpstr>Archivo Bold</vt:lpstr>
      <vt:lpstr>Calibri</vt:lpstr>
      <vt:lpstr>Archivo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288</cp:revision>
  <dcterms:created xsi:type="dcterms:W3CDTF">2021-03-24T04:46:24Z</dcterms:created>
  <dcterms:modified xsi:type="dcterms:W3CDTF">2022-06-14T22:44:22Z</dcterms:modified>
</cp:coreProperties>
</file>